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25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56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16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8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4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74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01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68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24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47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2245714" y="441771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  <p:extLst>
      <p:ext uri="{BB962C8B-B14F-4D97-AF65-F5344CB8AC3E}">
        <p14:creationId xmlns:p14="http://schemas.microsoft.com/office/powerpoint/2010/main" val="395170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12" y="875587"/>
            <a:ext cx="2999447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908720"/>
            <a:ext cx="2966584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LUNDI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MARDI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MERCREDI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JEUDI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VENDREDI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SAMEDI</a:t>
            </a:r>
          </a:p>
          <a:p>
            <a:pPr algn="ctr"/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DIMANCHE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784669" y="835743"/>
            <a:ext cx="2966584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JANVIER </a:t>
            </a:r>
          </a:p>
          <a:p>
            <a:pPr algn="ctr"/>
            <a:endParaRPr lang="fr-FR" sz="16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FÉVRIER </a:t>
            </a:r>
          </a:p>
          <a:p>
            <a:pPr algn="ctr"/>
            <a:endParaRPr lang="fr-FR" sz="16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MA</a:t>
            </a:r>
            <a:r>
              <a:rPr lang="fr-FR" sz="1600" b="1" dirty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RS</a:t>
            </a:r>
          </a:p>
          <a:p>
            <a:pPr algn="ctr"/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AVRIL </a:t>
            </a:r>
          </a:p>
          <a:p>
            <a:pPr algn="ctr"/>
            <a:endParaRPr lang="fr-FR" sz="1600" b="1" dirty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MAI </a:t>
            </a:r>
          </a:p>
          <a:p>
            <a:pPr algn="ctr"/>
            <a:endParaRPr lang="fr-FR" sz="1600" b="1" dirty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JU</a:t>
            </a:r>
            <a:r>
              <a:rPr lang="fr-FR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IN</a:t>
            </a:r>
          </a:p>
          <a:p>
            <a:pPr algn="ctr"/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JUILLET</a:t>
            </a:r>
          </a:p>
          <a:p>
            <a:pPr algn="ctr"/>
            <a:endParaRPr lang="fr-FR" sz="1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AOÛT</a:t>
            </a:r>
          </a:p>
          <a:p>
            <a:pPr algn="ctr"/>
            <a:endParaRPr lang="fr-FR" sz="1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SEPTE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MBRE</a:t>
            </a:r>
          </a:p>
          <a:p>
            <a:pPr algn="ctr"/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OCTOBRE</a:t>
            </a:r>
          </a:p>
          <a:p>
            <a:pPr algn="ctr"/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NOVEMBRE</a:t>
            </a:r>
          </a:p>
          <a:p>
            <a:pPr algn="ctr"/>
            <a:endParaRPr lang="fr-F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  <a:p>
            <a:pPr algn="ctr"/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DÉCE</a:t>
            </a:r>
            <a:r>
              <a:rPr lang="fr-FR" sz="1600" b="1" dirty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MBRE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91407" y="1010345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29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3" y="1165212"/>
            <a:ext cx="1053890" cy="8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282" y="3312883"/>
            <a:ext cx="960166" cy="740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7" y="5421284"/>
            <a:ext cx="656278" cy="118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442" y="2518703"/>
            <a:ext cx="1239499" cy="68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97" y="3873291"/>
            <a:ext cx="1300195" cy="90213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88556" y="20588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32520" y="714356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07" y="1010345"/>
            <a:ext cx="1407782" cy="829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3" y="5470849"/>
            <a:ext cx="868196" cy="66528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139833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92558" y="1240299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26185" y="1381413"/>
            <a:ext cx="928695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28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32520" y="169050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944888" y="714356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944888" y="169050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00823" y="714356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500823" y="169050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7" y="5939953"/>
            <a:ext cx="855148" cy="6654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893"/>
            <a:ext cx="630186" cy="3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3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12" y="875587"/>
            <a:ext cx="2999447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908720"/>
            <a:ext cx="2966584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lundi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mardi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mercredi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jeudi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vendredi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samedi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dimanche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aire Hand" panose="02000506040000020004" pitchFamily="2" charset="0"/>
              </a:rPr>
              <a:t> 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laire Hand" panose="0200050604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4669" y="835743"/>
            <a:ext cx="2966584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janvier </a:t>
            </a:r>
          </a:p>
          <a:p>
            <a:pPr algn="ctr"/>
            <a:endParaRPr lang="fr-FR" sz="16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février </a:t>
            </a:r>
          </a:p>
          <a:p>
            <a:pPr algn="ctr"/>
            <a:endParaRPr lang="fr-FR" sz="16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ma</a:t>
            </a:r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rs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avril </a:t>
            </a:r>
          </a:p>
          <a:p>
            <a:pPr algn="ctr"/>
            <a:endParaRPr lang="fr-FR" sz="1600" b="1" dirty="0" smtClean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mai </a:t>
            </a:r>
          </a:p>
          <a:p>
            <a:pPr algn="ctr"/>
            <a:endParaRPr lang="fr-FR" sz="1600" b="1" dirty="0" smtClean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ju</a:t>
            </a:r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juillet</a:t>
            </a:r>
          </a:p>
          <a:p>
            <a:pPr algn="ctr"/>
            <a:endParaRPr lang="fr-FR" sz="16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août</a:t>
            </a:r>
          </a:p>
          <a:p>
            <a:pPr algn="ctr"/>
            <a:endParaRPr lang="fr-FR" sz="16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septe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mbre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octobre</a:t>
            </a:r>
          </a:p>
          <a:p>
            <a:pPr algn="ctr"/>
            <a:endParaRPr lang="fr-F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novembre</a:t>
            </a:r>
          </a:p>
          <a:p>
            <a:pPr algn="ctr"/>
            <a:endParaRPr lang="fr-F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déce</a:t>
            </a:r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mbre</a:t>
            </a:r>
            <a:endParaRPr lang="fr-FR" sz="16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1407" y="1010345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29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3" y="1165212"/>
            <a:ext cx="1053890" cy="8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282" y="3312883"/>
            <a:ext cx="960166" cy="740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7" y="5421284"/>
            <a:ext cx="656278" cy="118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442" y="2518703"/>
            <a:ext cx="1239499" cy="68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97" y="3873291"/>
            <a:ext cx="1300195" cy="90213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88556" y="20588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32520" y="714356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07" y="1010345"/>
            <a:ext cx="1407782" cy="829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3" y="5470849"/>
            <a:ext cx="868196" cy="66528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139833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92558" y="1240299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26185" y="1381413"/>
            <a:ext cx="928695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28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32520" y="169050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944888" y="714356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944888" y="169050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00823" y="714356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500823" y="169050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7" y="5939953"/>
            <a:ext cx="855148" cy="6654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893"/>
            <a:ext cx="630186" cy="3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6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12" y="875587"/>
            <a:ext cx="2999447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908720"/>
            <a:ext cx="2966584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lundi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mardi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mercredi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jeudi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vendredi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samedi</a:t>
            </a:r>
          </a:p>
          <a:p>
            <a:pPr algn="ctr"/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dimanche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784669" y="835743"/>
            <a:ext cx="2966584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janvier </a:t>
            </a:r>
          </a:p>
          <a:p>
            <a:pPr algn="ctr"/>
            <a:endParaRPr lang="fr-FR" sz="16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février </a:t>
            </a:r>
          </a:p>
          <a:p>
            <a:pPr algn="ctr"/>
            <a:endParaRPr lang="fr-FR" sz="16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ma</a:t>
            </a:r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rs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avril </a:t>
            </a:r>
          </a:p>
          <a:p>
            <a:pPr algn="ctr"/>
            <a:endParaRPr lang="fr-FR" sz="1600" b="1" dirty="0" smtClean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mai </a:t>
            </a:r>
          </a:p>
          <a:p>
            <a:pPr algn="ctr"/>
            <a:endParaRPr lang="fr-FR" sz="1600" b="1" dirty="0" smtClean="0">
              <a:solidFill>
                <a:srgbClr val="FFE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ju</a:t>
            </a:r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in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juillet</a:t>
            </a:r>
          </a:p>
          <a:p>
            <a:pPr algn="ctr"/>
            <a:endParaRPr lang="fr-FR" sz="16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août</a:t>
            </a:r>
          </a:p>
          <a:p>
            <a:pPr algn="ctr"/>
            <a:endParaRPr lang="fr-FR" sz="1600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septe</a:t>
            </a:r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mbre</a:t>
            </a:r>
          </a:p>
          <a:p>
            <a:pPr algn="ctr"/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octobre</a:t>
            </a:r>
          </a:p>
          <a:p>
            <a:pPr algn="ctr"/>
            <a:endParaRPr lang="fr-F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novembre</a:t>
            </a:r>
          </a:p>
          <a:p>
            <a:pPr algn="ctr"/>
            <a:endParaRPr lang="fr-F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déce</a:t>
            </a:r>
            <a:r>
              <a:rPr lang="fr-FR" sz="1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ea typeface="Andika" panose="02000000000000000000" pitchFamily="2" charset="0"/>
                <a:cs typeface="Andika" panose="02000000000000000000" pitchFamily="2" charset="0"/>
              </a:rPr>
              <a:t>mbre</a:t>
            </a:r>
            <a:endParaRPr lang="fr-FR" sz="16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1407" y="1010345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29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3" y="1165212"/>
            <a:ext cx="1053890" cy="8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282" y="3312883"/>
            <a:ext cx="960166" cy="740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7" y="5421284"/>
            <a:ext cx="656278" cy="118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442" y="2518703"/>
            <a:ext cx="1239499" cy="68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97" y="3873291"/>
            <a:ext cx="1300195" cy="90213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88556" y="20588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32520" y="714356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07" y="1010345"/>
            <a:ext cx="1407782" cy="829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433" y="5470849"/>
            <a:ext cx="868196" cy="66528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41983" y="1139833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92558" y="1240299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11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15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19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23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27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31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26185" y="1381413"/>
            <a:ext cx="928695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8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12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16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20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24</a:t>
            </a:r>
          </a:p>
          <a:p>
            <a:pPr algn="ctr"/>
            <a:endParaRPr lang="fr-FR" sz="2000" dirty="0">
              <a:latin typeface="Alamain" panose="020B0603050302020204" pitchFamily="34" charset="0"/>
            </a:endParaRPr>
          </a:p>
          <a:p>
            <a:pPr algn="ctr"/>
            <a:r>
              <a:rPr lang="fr-FR" sz="2000" dirty="0">
                <a:latin typeface="Alamain" panose="020B0603050302020204" pitchFamily="34" charset="0"/>
              </a:rPr>
              <a:t>28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32520" y="169050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944888" y="714356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944888" y="169050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00823" y="714356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500823" y="169050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7" y="5939953"/>
            <a:ext cx="855148" cy="6654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893"/>
            <a:ext cx="630186" cy="388604"/>
          </a:xfrm>
          <a:prstGeom prst="rect">
            <a:avLst/>
          </a:prstGeom>
        </p:spPr>
      </p:pic>
      <p:cxnSp>
        <p:nvCxnSpPr>
          <p:cNvPr id="32" name="Connecteur droit 31"/>
          <p:cNvCxnSpPr/>
          <p:nvPr/>
        </p:nvCxnSpPr>
        <p:spPr>
          <a:xfrm>
            <a:off x="620235" y="441703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950391" y="441703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500823" y="448610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849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Office PowerPoint</Application>
  <PresentationFormat>Format A4 (210 x 297 mm)</PresentationFormat>
  <Paragraphs>282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Gaelle</cp:lastModifiedBy>
  <cp:revision>2</cp:revision>
  <dcterms:created xsi:type="dcterms:W3CDTF">2020-06-04T13:28:18Z</dcterms:created>
  <dcterms:modified xsi:type="dcterms:W3CDTF">2020-06-05T18:47:12Z</dcterms:modified>
</cp:coreProperties>
</file>