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653" y="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0054D9B-2DA6-4E7E-97D9-297E656A2C1E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65E9545-5D68-4633-AD20-116A54FB5B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7457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0054D9B-2DA6-4E7E-97D9-297E656A2C1E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65E9545-5D68-4633-AD20-116A54FB5B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8561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0054D9B-2DA6-4E7E-97D9-297E656A2C1E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65E9545-5D68-4633-AD20-116A54FB5B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816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0054D9B-2DA6-4E7E-97D9-297E656A2C1E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65E9545-5D68-4633-AD20-116A54FB5B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789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0054D9B-2DA6-4E7E-97D9-297E656A2C1E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65E9545-5D68-4633-AD20-116A54FB5B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8341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0054D9B-2DA6-4E7E-97D9-297E656A2C1E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65E9545-5D68-4633-AD20-116A54FB5B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5742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0054D9B-2DA6-4E7E-97D9-297E656A2C1E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65E9545-5D68-4633-AD20-116A54FB5B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019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0054D9B-2DA6-4E7E-97D9-297E656A2C1E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65E9545-5D68-4633-AD20-116A54FB5B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683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0054D9B-2DA6-4E7E-97D9-297E656A2C1E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65E9545-5D68-4633-AD20-116A54FB5B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247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0054D9B-2DA6-4E7E-97D9-297E656A2C1E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65E9545-5D68-4633-AD20-116A54FB5B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5473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0054D9B-2DA6-4E7E-97D9-297E656A2C1E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65E9545-5D68-4633-AD20-116A54FB5B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70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 rot="16200000">
            <a:off x="-2245714" y="4417712"/>
            <a:ext cx="468052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700" i="1" dirty="0">
                <a:solidFill>
                  <a:schemeClr val="bg1">
                    <a:lumMod val="75000"/>
                  </a:schemeClr>
                </a:solidFill>
              </a:rPr>
              <a:t>http://www.mysticlolly.fr</a:t>
            </a:r>
          </a:p>
        </p:txBody>
      </p:sp>
    </p:spTree>
    <p:extLst>
      <p:ext uri="{BB962C8B-B14F-4D97-AF65-F5344CB8AC3E}">
        <p14:creationId xmlns:p14="http://schemas.microsoft.com/office/powerpoint/2010/main" val="3951708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7.tmp"/><Relationship Id="rId3" Type="http://schemas.openxmlformats.org/officeDocument/2006/relationships/image" Target="../media/image11.tmp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16.png"/><Relationship Id="rId4" Type="http://schemas.openxmlformats.org/officeDocument/2006/relationships/image" Target="../media/image12.png"/><Relationship Id="rId9" Type="http://schemas.openxmlformats.org/officeDocument/2006/relationships/image" Target="../media/image15.png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0512" y="875587"/>
            <a:ext cx="2999447" cy="59171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3704861" y="887817"/>
            <a:ext cx="2651060" cy="59171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33CC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6500823" y="892175"/>
            <a:ext cx="3321154" cy="59171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66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48235" y="908720"/>
            <a:ext cx="2966584" cy="56938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L</a:t>
            </a:r>
            <a:r>
              <a:rPr lang="fr-FR" sz="2800" b="1" dirty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UN</a:t>
            </a:r>
            <a:r>
              <a:rPr lang="fr-F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D</a:t>
            </a:r>
            <a:r>
              <a:rPr lang="fr-F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I</a:t>
            </a:r>
          </a:p>
          <a:p>
            <a:pPr algn="ctr"/>
            <a:endParaRPr lang="fr-FR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DI école" pitchFamily="50" charset="0"/>
            </a:endParaRPr>
          </a:p>
          <a:p>
            <a:pPr algn="ctr"/>
            <a:r>
              <a:rPr lang="fr-F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M</a:t>
            </a:r>
            <a:r>
              <a:rPr lang="fr-F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A</a:t>
            </a:r>
            <a:r>
              <a:rPr lang="fr-F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RD</a:t>
            </a:r>
            <a:r>
              <a:rPr lang="fr-F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I</a:t>
            </a:r>
          </a:p>
          <a:p>
            <a:pPr algn="ctr"/>
            <a:endParaRPr lang="fr-FR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DI école" pitchFamily="50" charset="0"/>
            </a:endParaRPr>
          </a:p>
          <a:p>
            <a:pPr algn="ctr"/>
            <a:r>
              <a:rPr lang="fr-F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M</a:t>
            </a:r>
            <a:r>
              <a:rPr lang="fr-F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E</a:t>
            </a:r>
            <a:r>
              <a:rPr lang="fr-F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RCR</a:t>
            </a:r>
            <a:r>
              <a:rPr lang="fr-F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E</a:t>
            </a:r>
            <a:r>
              <a:rPr lang="fr-F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D</a:t>
            </a:r>
            <a:r>
              <a:rPr lang="fr-F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I</a:t>
            </a:r>
          </a:p>
          <a:p>
            <a:pPr algn="ctr"/>
            <a:endParaRPr lang="fr-FR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DI école" pitchFamily="50" charset="0"/>
            </a:endParaRPr>
          </a:p>
          <a:p>
            <a:pPr algn="ctr"/>
            <a:r>
              <a:rPr lang="fr-F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J</a:t>
            </a:r>
            <a:r>
              <a:rPr lang="fr-FR" sz="2800" b="1" dirty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EU</a:t>
            </a:r>
            <a:r>
              <a:rPr lang="fr-F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D</a:t>
            </a:r>
            <a:r>
              <a:rPr lang="fr-F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I</a:t>
            </a:r>
          </a:p>
          <a:p>
            <a:pPr algn="ctr"/>
            <a:endParaRPr lang="fr-FR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DI école" pitchFamily="50" charset="0"/>
            </a:endParaRPr>
          </a:p>
          <a:p>
            <a:pPr algn="ctr"/>
            <a:r>
              <a:rPr lang="fr-F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V</a:t>
            </a:r>
            <a:r>
              <a:rPr lang="fr-FR" sz="2800" b="1" dirty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EN</a:t>
            </a:r>
            <a:r>
              <a:rPr lang="fr-F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DR</a:t>
            </a:r>
            <a:r>
              <a:rPr lang="fr-F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E</a:t>
            </a:r>
            <a:r>
              <a:rPr lang="fr-F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D</a:t>
            </a:r>
            <a:r>
              <a:rPr lang="fr-F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I</a:t>
            </a:r>
          </a:p>
          <a:p>
            <a:pPr algn="ctr"/>
            <a:endParaRPr lang="fr-FR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DI école" pitchFamily="50" charset="0"/>
            </a:endParaRPr>
          </a:p>
          <a:p>
            <a:pPr algn="ctr"/>
            <a:r>
              <a:rPr lang="fr-F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S</a:t>
            </a:r>
            <a:r>
              <a:rPr lang="fr-F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A</a:t>
            </a:r>
            <a:r>
              <a:rPr lang="fr-F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M</a:t>
            </a:r>
            <a:r>
              <a:rPr lang="fr-F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E</a:t>
            </a:r>
            <a:r>
              <a:rPr lang="fr-F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D</a:t>
            </a:r>
            <a:r>
              <a:rPr lang="fr-F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I</a:t>
            </a:r>
          </a:p>
          <a:p>
            <a:pPr algn="ctr"/>
            <a:endParaRPr lang="fr-FR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DI école" pitchFamily="50" charset="0"/>
            </a:endParaRPr>
          </a:p>
          <a:p>
            <a:pPr algn="ctr"/>
            <a:r>
              <a:rPr lang="fr-F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D</a:t>
            </a:r>
            <a:r>
              <a:rPr lang="fr-F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I</a:t>
            </a:r>
            <a:r>
              <a:rPr lang="fr-F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M</a:t>
            </a:r>
            <a:r>
              <a:rPr lang="fr-FR" sz="2800" b="1" dirty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AN</a:t>
            </a:r>
            <a:r>
              <a:rPr lang="fr-FR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CH</a:t>
            </a:r>
            <a:r>
              <a:rPr lang="fr-F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E</a:t>
            </a:r>
            <a:r>
              <a:rPr lang="fr-F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784669" y="835743"/>
            <a:ext cx="2966584" cy="59400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J</a:t>
            </a:r>
            <a:r>
              <a:rPr lang="fr-FR" sz="1600" b="1" dirty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AN</a:t>
            </a:r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V</a:t>
            </a:r>
            <a:r>
              <a:rPr lang="fr-F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I</a:t>
            </a:r>
            <a:r>
              <a:rPr lang="fr-FR" sz="1600" b="1" dirty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ER</a:t>
            </a:r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 </a:t>
            </a:r>
          </a:p>
          <a:p>
            <a:pPr algn="ctr"/>
            <a:endParaRPr lang="fr-FR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DI école" pitchFamily="50" charset="0"/>
            </a:endParaRPr>
          </a:p>
          <a:p>
            <a:pPr algn="ctr"/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F</a:t>
            </a:r>
            <a:r>
              <a:rPr lang="fr-F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É</a:t>
            </a:r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VR</a:t>
            </a:r>
            <a:r>
              <a:rPr lang="fr-F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I</a:t>
            </a:r>
            <a:r>
              <a:rPr lang="fr-FR" sz="1600" b="1" dirty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ER</a:t>
            </a:r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 </a:t>
            </a:r>
          </a:p>
          <a:p>
            <a:pPr algn="ctr"/>
            <a:endParaRPr lang="fr-FR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DI école" pitchFamily="50" charset="0"/>
            </a:endParaRPr>
          </a:p>
          <a:p>
            <a:pPr algn="ctr"/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M</a:t>
            </a:r>
            <a:r>
              <a:rPr lang="fr-F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A</a:t>
            </a:r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RS</a:t>
            </a:r>
          </a:p>
          <a:p>
            <a:pPr algn="ctr"/>
            <a:endParaRPr lang="fr-FR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DI école" pitchFamily="50" charset="0"/>
            </a:endParaRPr>
          </a:p>
          <a:p>
            <a:pPr algn="ctr"/>
            <a:r>
              <a:rPr lang="fr-F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A</a:t>
            </a:r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VR</a:t>
            </a:r>
            <a:r>
              <a:rPr lang="fr-F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I</a:t>
            </a:r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L </a:t>
            </a:r>
          </a:p>
          <a:p>
            <a:pPr algn="ctr"/>
            <a:endParaRPr lang="fr-FR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DI école" pitchFamily="50" charset="0"/>
            </a:endParaRPr>
          </a:p>
          <a:p>
            <a:pPr algn="ctr"/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M</a:t>
            </a:r>
            <a:r>
              <a:rPr lang="fr-FR" sz="1600" b="1" dirty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AI</a:t>
            </a:r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 </a:t>
            </a:r>
          </a:p>
          <a:p>
            <a:pPr algn="ctr"/>
            <a:endParaRPr lang="fr-FR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DI école" pitchFamily="50" charset="0"/>
            </a:endParaRPr>
          </a:p>
          <a:p>
            <a:pPr algn="ctr"/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J</a:t>
            </a:r>
            <a:r>
              <a:rPr lang="fr-F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U</a:t>
            </a:r>
            <a:r>
              <a:rPr lang="fr-FR" sz="1600" b="1" dirty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IN</a:t>
            </a:r>
          </a:p>
          <a:p>
            <a:pPr algn="ctr"/>
            <a:endParaRPr lang="fr-FR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DI école" pitchFamily="50" charset="0"/>
            </a:endParaRPr>
          </a:p>
          <a:p>
            <a:pPr algn="ctr"/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J</a:t>
            </a:r>
            <a:r>
              <a:rPr lang="fr-F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UI</a:t>
            </a:r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LL</a:t>
            </a:r>
            <a:r>
              <a:rPr lang="fr-FR" sz="1600" b="1" dirty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ET</a:t>
            </a:r>
          </a:p>
          <a:p>
            <a:pPr algn="ctr"/>
            <a:endParaRPr lang="fr-FR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DI école" pitchFamily="50" charset="0"/>
            </a:endParaRPr>
          </a:p>
          <a:p>
            <a:pPr algn="ctr"/>
            <a:r>
              <a:rPr lang="fr-FR" sz="16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A</a:t>
            </a:r>
            <a:r>
              <a:rPr lang="fr-FR" sz="1600" b="1" dirty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OÛ</a:t>
            </a:r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T</a:t>
            </a:r>
          </a:p>
          <a:p>
            <a:pPr algn="ctr"/>
            <a:endParaRPr lang="fr-FR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DI école" pitchFamily="50" charset="0"/>
            </a:endParaRPr>
          </a:p>
          <a:p>
            <a:pPr algn="ctr"/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S</a:t>
            </a:r>
            <a:r>
              <a:rPr lang="fr-F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E</a:t>
            </a:r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PT</a:t>
            </a:r>
            <a:r>
              <a:rPr lang="fr-FR" sz="1600" b="1" dirty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EM</a:t>
            </a:r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BR</a:t>
            </a:r>
            <a:r>
              <a:rPr lang="fr-F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E</a:t>
            </a:r>
          </a:p>
          <a:p>
            <a:pPr algn="ctr"/>
            <a:endParaRPr lang="fr-FR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DI école" pitchFamily="50" charset="0"/>
            </a:endParaRPr>
          </a:p>
          <a:p>
            <a:pPr algn="ctr"/>
            <a:r>
              <a:rPr lang="fr-F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O</a:t>
            </a:r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CT</a:t>
            </a:r>
            <a:r>
              <a:rPr lang="fr-F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O</a:t>
            </a:r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BR</a:t>
            </a:r>
            <a:r>
              <a:rPr lang="fr-F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E</a:t>
            </a:r>
          </a:p>
          <a:p>
            <a:pPr algn="ctr"/>
            <a:endParaRPr lang="fr-FR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DI école" pitchFamily="50" charset="0"/>
            </a:endParaRPr>
          </a:p>
          <a:p>
            <a:pPr algn="ctr"/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N</a:t>
            </a:r>
            <a:r>
              <a:rPr lang="fr-F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O</a:t>
            </a:r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V</a:t>
            </a:r>
            <a:r>
              <a:rPr lang="fr-FR" sz="1600" b="1" dirty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EM</a:t>
            </a:r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BR</a:t>
            </a:r>
            <a:r>
              <a:rPr lang="fr-F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E</a:t>
            </a:r>
          </a:p>
          <a:p>
            <a:pPr algn="ctr"/>
            <a:endParaRPr lang="fr-FR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DI école" pitchFamily="50" charset="0"/>
            </a:endParaRPr>
          </a:p>
          <a:p>
            <a:pPr algn="ctr"/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D</a:t>
            </a:r>
            <a:r>
              <a:rPr lang="fr-F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É</a:t>
            </a:r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C</a:t>
            </a:r>
            <a:r>
              <a:rPr lang="fr-FR" sz="1600" b="1" dirty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EM</a:t>
            </a:r>
            <a:r>
              <a:rPr 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BR</a:t>
            </a:r>
            <a:r>
              <a:rPr lang="fr-F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DI école" pitchFamily="50" charset="0"/>
              </a:rPr>
              <a:t>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591100" y="1185402"/>
            <a:ext cx="928695" cy="470898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000" b="1" dirty="0">
                <a:latin typeface="MDI école" pitchFamily="50" charset="0"/>
              </a:rPr>
              <a:t>1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latin typeface="MDI école" pitchFamily="50" charset="0"/>
              </a:rPr>
              <a:t>5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latin typeface="MDI école" pitchFamily="50" charset="0"/>
              </a:rPr>
              <a:t>9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1</a:t>
            </a:r>
            <a:r>
              <a:rPr lang="fr-FR" sz="2000" b="1" dirty="0">
                <a:latin typeface="MDI école" pitchFamily="50" charset="0"/>
              </a:rPr>
              <a:t>3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1</a:t>
            </a:r>
            <a:r>
              <a:rPr lang="fr-FR" sz="2000" b="1" dirty="0">
                <a:latin typeface="MDI école" pitchFamily="50" charset="0"/>
              </a:rPr>
              <a:t>7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2</a:t>
            </a:r>
            <a:r>
              <a:rPr lang="fr-FR" sz="2000" b="1" dirty="0">
                <a:latin typeface="MDI école" pitchFamily="50" charset="0"/>
              </a:rPr>
              <a:t>1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2</a:t>
            </a:r>
            <a:r>
              <a:rPr lang="fr-FR" sz="2000" b="1" dirty="0">
                <a:latin typeface="MDI école" pitchFamily="50" charset="0"/>
              </a:rPr>
              <a:t>5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2</a:t>
            </a:r>
            <a:r>
              <a:rPr lang="fr-FR" sz="2000" b="1" dirty="0">
                <a:latin typeface="MDI école" pitchFamily="50" charset="0"/>
              </a:rPr>
              <a:t>9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3" y="1068667"/>
            <a:ext cx="1053890" cy="809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2282" y="3312883"/>
            <a:ext cx="960166" cy="7403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49" y="4946673"/>
            <a:ext cx="656278" cy="1181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172" y="2629995"/>
            <a:ext cx="1239499" cy="682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11 Novembr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H="1">
            <a:off x="12323305" y="7927382"/>
            <a:ext cx="1297756" cy="114522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497" y="3873291"/>
            <a:ext cx="1194897" cy="82907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Flèche droite 14"/>
          <p:cNvSpPr/>
          <p:nvPr/>
        </p:nvSpPr>
        <p:spPr>
          <a:xfrm>
            <a:off x="88556" y="367978"/>
            <a:ext cx="471956" cy="351172"/>
          </a:xfrm>
          <a:prstGeom prst="rightArrow">
            <a:avLst/>
          </a:prstGeom>
          <a:solidFill>
            <a:srgbClr val="FF0000"/>
          </a:solidFill>
          <a:ln w="2857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6" name="Connecteur droit 15"/>
          <p:cNvCxnSpPr/>
          <p:nvPr/>
        </p:nvCxnSpPr>
        <p:spPr>
          <a:xfrm>
            <a:off x="632520" y="714356"/>
            <a:ext cx="2880000" cy="78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107" y="1010345"/>
            <a:ext cx="1277083" cy="752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154" y="5245114"/>
            <a:ext cx="762667" cy="584419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ZoneTexte 17"/>
          <p:cNvSpPr txBox="1"/>
          <p:nvPr/>
        </p:nvSpPr>
        <p:spPr>
          <a:xfrm>
            <a:off x="4288068" y="1185401"/>
            <a:ext cx="928695" cy="470898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000" b="1" dirty="0">
                <a:latin typeface="MDI école" pitchFamily="50" charset="0"/>
              </a:rPr>
              <a:t>2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latin typeface="MDI école" pitchFamily="50" charset="0"/>
              </a:rPr>
              <a:t>6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1</a:t>
            </a:r>
            <a:r>
              <a:rPr lang="fr-FR" sz="2000" b="1" dirty="0">
                <a:latin typeface="MDI école" pitchFamily="50" charset="0"/>
              </a:rPr>
              <a:t>0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1</a:t>
            </a:r>
            <a:r>
              <a:rPr lang="fr-FR" sz="2000" b="1" dirty="0">
                <a:latin typeface="MDI école" pitchFamily="50" charset="0"/>
              </a:rPr>
              <a:t>4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1</a:t>
            </a:r>
            <a:r>
              <a:rPr lang="fr-FR" sz="2000" b="1" dirty="0">
                <a:latin typeface="MDI école" pitchFamily="50" charset="0"/>
              </a:rPr>
              <a:t>8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2</a:t>
            </a:r>
            <a:r>
              <a:rPr lang="fr-FR" sz="2000" b="1" dirty="0">
                <a:latin typeface="MDI école" pitchFamily="50" charset="0"/>
              </a:rPr>
              <a:t>2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2</a:t>
            </a:r>
            <a:r>
              <a:rPr lang="fr-FR" sz="2000" b="1" dirty="0">
                <a:latin typeface="MDI école" pitchFamily="50" charset="0"/>
              </a:rPr>
              <a:t>6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3</a:t>
            </a:r>
            <a:r>
              <a:rPr lang="fr-FR" sz="2000" b="1" dirty="0">
                <a:latin typeface="MDI école" pitchFamily="50" charset="0"/>
              </a:rPr>
              <a:t>0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857646" y="1185400"/>
            <a:ext cx="928695" cy="470898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000" b="1" dirty="0">
                <a:latin typeface="MDI école" pitchFamily="50" charset="0"/>
              </a:rPr>
              <a:t>3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latin typeface="MDI école" pitchFamily="50" charset="0"/>
              </a:rPr>
              <a:t>7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1</a:t>
            </a:r>
            <a:r>
              <a:rPr lang="fr-FR" sz="2000" b="1" dirty="0">
                <a:latin typeface="MDI école" pitchFamily="50" charset="0"/>
              </a:rPr>
              <a:t>1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1</a:t>
            </a:r>
            <a:r>
              <a:rPr lang="fr-FR" sz="2000" b="1" dirty="0">
                <a:latin typeface="MDI école" pitchFamily="50" charset="0"/>
              </a:rPr>
              <a:t>5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1</a:t>
            </a:r>
            <a:r>
              <a:rPr lang="fr-FR" sz="2000" b="1" dirty="0">
                <a:latin typeface="MDI école" pitchFamily="50" charset="0"/>
              </a:rPr>
              <a:t>9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2</a:t>
            </a:r>
            <a:r>
              <a:rPr lang="fr-FR" sz="2000" b="1" dirty="0">
                <a:latin typeface="MDI école" pitchFamily="50" charset="0"/>
              </a:rPr>
              <a:t>3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2</a:t>
            </a:r>
            <a:r>
              <a:rPr lang="fr-FR" sz="2000" b="1" dirty="0">
                <a:latin typeface="MDI école" pitchFamily="50" charset="0"/>
              </a:rPr>
              <a:t>7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3</a:t>
            </a:r>
            <a:r>
              <a:rPr lang="fr-FR" sz="2000" b="1" dirty="0">
                <a:latin typeface="MDI école" pitchFamily="50" charset="0"/>
              </a:rPr>
              <a:t>1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5384488" y="1185399"/>
            <a:ext cx="928695" cy="40934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000" b="1" dirty="0">
                <a:latin typeface="MDI école" pitchFamily="50" charset="0"/>
              </a:rPr>
              <a:t>4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latin typeface="MDI école" pitchFamily="50" charset="0"/>
              </a:rPr>
              <a:t>8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1</a:t>
            </a:r>
            <a:r>
              <a:rPr lang="fr-FR" sz="2000" b="1" dirty="0">
                <a:latin typeface="MDI école" pitchFamily="50" charset="0"/>
              </a:rPr>
              <a:t>2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1</a:t>
            </a:r>
            <a:r>
              <a:rPr lang="fr-FR" sz="2000" b="1" dirty="0">
                <a:latin typeface="MDI école" pitchFamily="50" charset="0"/>
              </a:rPr>
              <a:t>6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2</a:t>
            </a:r>
            <a:r>
              <a:rPr lang="fr-FR" sz="2000" b="1" dirty="0">
                <a:latin typeface="MDI école" pitchFamily="50" charset="0"/>
              </a:rPr>
              <a:t>0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2</a:t>
            </a:r>
            <a:r>
              <a:rPr lang="fr-FR" sz="2000" b="1" dirty="0">
                <a:latin typeface="MDI école" pitchFamily="50" charset="0"/>
              </a:rPr>
              <a:t>4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2</a:t>
            </a:r>
            <a:r>
              <a:rPr lang="fr-FR" sz="2000" b="1" dirty="0">
                <a:latin typeface="MDI école" pitchFamily="50" charset="0"/>
              </a:rPr>
              <a:t>8</a:t>
            </a:r>
          </a:p>
        </p:txBody>
      </p:sp>
      <p:cxnSp>
        <p:nvCxnSpPr>
          <p:cNvPr id="21" name="Connecteur droit 20"/>
          <p:cNvCxnSpPr/>
          <p:nvPr/>
        </p:nvCxnSpPr>
        <p:spPr>
          <a:xfrm>
            <a:off x="632520" y="318346"/>
            <a:ext cx="2880000" cy="78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3944888" y="714356"/>
            <a:ext cx="2160000" cy="78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3944888" y="318346"/>
            <a:ext cx="2160000" cy="78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6500823" y="714356"/>
            <a:ext cx="3240000" cy="78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6500823" y="318346"/>
            <a:ext cx="3240000" cy="78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Image 2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617" y="5939953"/>
            <a:ext cx="855148" cy="665474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72"/>
            <a:ext cx="568216" cy="35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831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0512" y="875587"/>
            <a:ext cx="2999447" cy="59171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3704861" y="887817"/>
            <a:ext cx="2651060" cy="59171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33CC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6500823" y="892175"/>
            <a:ext cx="3321154" cy="59171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66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591100" y="1185402"/>
            <a:ext cx="928695" cy="470898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000" b="1" dirty="0">
                <a:latin typeface="MDI école" pitchFamily="50" charset="0"/>
              </a:rPr>
              <a:t>1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latin typeface="MDI école" pitchFamily="50" charset="0"/>
              </a:rPr>
              <a:t>5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latin typeface="MDI école" pitchFamily="50" charset="0"/>
              </a:rPr>
              <a:t>9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1</a:t>
            </a:r>
            <a:r>
              <a:rPr lang="fr-FR" sz="2000" b="1" dirty="0">
                <a:latin typeface="MDI école" pitchFamily="50" charset="0"/>
              </a:rPr>
              <a:t>3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1</a:t>
            </a:r>
            <a:r>
              <a:rPr lang="fr-FR" sz="2000" b="1" dirty="0">
                <a:latin typeface="MDI école" pitchFamily="50" charset="0"/>
              </a:rPr>
              <a:t>7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2</a:t>
            </a:r>
            <a:r>
              <a:rPr lang="fr-FR" sz="2000" b="1" dirty="0">
                <a:latin typeface="MDI école" pitchFamily="50" charset="0"/>
              </a:rPr>
              <a:t>1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2</a:t>
            </a:r>
            <a:r>
              <a:rPr lang="fr-FR" sz="2000" b="1" dirty="0">
                <a:latin typeface="MDI école" pitchFamily="50" charset="0"/>
              </a:rPr>
              <a:t>5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2</a:t>
            </a:r>
            <a:r>
              <a:rPr lang="fr-FR" sz="2000" b="1" dirty="0">
                <a:latin typeface="MDI école" pitchFamily="50" charset="0"/>
              </a:rPr>
              <a:t>9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3" y="1068667"/>
            <a:ext cx="1053890" cy="809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E737C365-4404-3278-3AC9-1C18E410A5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396" y="1226644"/>
            <a:ext cx="1844200" cy="5182049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769" y="3467409"/>
            <a:ext cx="736296" cy="56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49" y="4946673"/>
            <a:ext cx="656278" cy="1181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728" y="2629995"/>
            <a:ext cx="967517" cy="5330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11 Novembre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flipH="1">
            <a:off x="12323305" y="7927382"/>
            <a:ext cx="1297756" cy="114522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497" y="3873292"/>
            <a:ext cx="912209" cy="63293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Flèche droite 14"/>
          <p:cNvSpPr/>
          <p:nvPr/>
        </p:nvSpPr>
        <p:spPr>
          <a:xfrm>
            <a:off x="88556" y="367978"/>
            <a:ext cx="471956" cy="351172"/>
          </a:xfrm>
          <a:prstGeom prst="rightArrow">
            <a:avLst/>
          </a:prstGeom>
          <a:solidFill>
            <a:srgbClr val="FF0000"/>
          </a:solidFill>
          <a:ln w="2857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107" y="1010345"/>
            <a:ext cx="1021371" cy="601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1270" y="5457942"/>
            <a:ext cx="569553" cy="436439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ZoneTexte 17"/>
          <p:cNvSpPr txBox="1"/>
          <p:nvPr/>
        </p:nvSpPr>
        <p:spPr>
          <a:xfrm>
            <a:off x="4288068" y="1185401"/>
            <a:ext cx="928695" cy="470898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000" b="1" dirty="0">
                <a:latin typeface="MDI école" pitchFamily="50" charset="0"/>
              </a:rPr>
              <a:t>2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latin typeface="MDI école" pitchFamily="50" charset="0"/>
              </a:rPr>
              <a:t>6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1</a:t>
            </a:r>
            <a:r>
              <a:rPr lang="fr-FR" sz="2000" b="1" dirty="0">
                <a:latin typeface="MDI école" pitchFamily="50" charset="0"/>
              </a:rPr>
              <a:t>0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1</a:t>
            </a:r>
            <a:r>
              <a:rPr lang="fr-FR" sz="2000" b="1" dirty="0">
                <a:latin typeface="MDI école" pitchFamily="50" charset="0"/>
              </a:rPr>
              <a:t>4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1</a:t>
            </a:r>
            <a:r>
              <a:rPr lang="fr-FR" sz="2000" b="1" dirty="0">
                <a:latin typeface="MDI école" pitchFamily="50" charset="0"/>
              </a:rPr>
              <a:t>8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2</a:t>
            </a:r>
            <a:r>
              <a:rPr lang="fr-FR" sz="2000" b="1" dirty="0">
                <a:latin typeface="MDI école" pitchFamily="50" charset="0"/>
              </a:rPr>
              <a:t>2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2</a:t>
            </a:r>
            <a:r>
              <a:rPr lang="fr-FR" sz="2000" b="1" dirty="0">
                <a:latin typeface="MDI école" pitchFamily="50" charset="0"/>
              </a:rPr>
              <a:t>6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3</a:t>
            </a:r>
            <a:r>
              <a:rPr lang="fr-FR" sz="2000" b="1" dirty="0">
                <a:latin typeface="MDI école" pitchFamily="50" charset="0"/>
              </a:rPr>
              <a:t>0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857646" y="1185400"/>
            <a:ext cx="928695" cy="470898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000" b="1" dirty="0">
                <a:latin typeface="MDI école" pitchFamily="50" charset="0"/>
              </a:rPr>
              <a:t>3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latin typeface="MDI école" pitchFamily="50" charset="0"/>
              </a:rPr>
              <a:t>7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1</a:t>
            </a:r>
            <a:r>
              <a:rPr lang="fr-FR" sz="2000" b="1" dirty="0">
                <a:latin typeface="MDI école" pitchFamily="50" charset="0"/>
              </a:rPr>
              <a:t>1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1</a:t>
            </a:r>
            <a:r>
              <a:rPr lang="fr-FR" sz="2000" b="1" dirty="0">
                <a:latin typeface="MDI école" pitchFamily="50" charset="0"/>
              </a:rPr>
              <a:t>5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1</a:t>
            </a:r>
            <a:r>
              <a:rPr lang="fr-FR" sz="2000" b="1" dirty="0">
                <a:latin typeface="MDI école" pitchFamily="50" charset="0"/>
              </a:rPr>
              <a:t>9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2</a:t>
            </a:r>
            <a:r>
              <a:rPr lang="fr-FR" sz="2000" b="1" dirty="0">
                <a:latin typeface="MDI école" pitchFamily="50" charset="0"/>
              </a:rPr>
              <a:t>3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2</a:t>
            </a:r>
            <a:r>
              <a:rPr lang="fr-FR" sz="2000" b="1" dirty="0">
                <a:latin typeface="MDI école" pitchFamily="50" charset="0"/>
              </a:rPr>
              <a:t>7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3</a:t>
            </a:r>
            <a:r>
              <a:rPr lang="fr-FR" sz="2000" b="1" dirty="0">
                <a:latin typeface="MDI école" pitchFamily="50" charset="0"/>
              </a:rPr>
              <a:t>1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5384488" y="1185399"/>
            <a:ext cx="928695" cy="40934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000" b="1" dirty="0">
                <a:latin typeface="MDI école" pitchFamily="50" charset="0"/>
              </a:rPr>
              <a:t>4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latin typeface="MDI école" pitchFamily="50" charset="0"/>
              </a:rPr>
              <a:t>8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1</a:t>
            </a:r>
            <a:r>
              <a:rPr lang="fr-FR" sz="2000" b="1" dirty="0">
                <a:latin typeface="MDI école" pitchFamily="50" charset="0"/>
              </a:rPr>
              <a:t>2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1</a:t>
            </a:r>
            <a:r>
              <a:rPr lang="fr-FR" sz="2000" b="1" dirty="0">
                <a:latin typeface="MDI école" pitchFamily="50" charset="0"/>
              </a:rPr>
              <a:t>6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2</a:t>
            </a:r>
            <a:r>
              <a:rPr lang="fr-FR" sz="2000" b="1" dirty="0">
                <a:latin typeface="MDI école" pitchFamily="50" charset="0"/>
              </a:rPr>
              <a:t>0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2</a:t>
            </a:r>
            <a:r>
              <a:rPr lang="fr-FR" sz="2000" b="1" dirty="0">
                <a:latin typeface="MDI école" pitchFamily="50" charset="0"/>
              </a:rPr>
              <a:t>4</a:t>
            </a:r>
          </a:p>
          <a:p>
            <a:pPr algn="ctr"/>
            <a:endParaRPr lang="fr-FR" sz="2000" b="1" dirty="0">
              <a:latin typeface="MDI école" pitchFamily="50" charset="0"/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MDI école" pitchFamily="50" charset="0"/>
              </a:rPr>
              <a:t>2</a:t>
            </a:r>
            <a:r>
              <a:rPr lang="fr-FR" sz="2000" b="1" dirty="0">
                <a:latin typeface="MDI école" pitchFamily="50" charset="0"/>
              </a:rPr>
              <a:t>8</a:t>
            </a:r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617" y="5939953"/>
            <a:ext cx="855148" cy="665474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72"/>
            <a:ext cx="630186" cy="388604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A7236A55-57A4-C3E5-DBBF-5CF4E663B9E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143" y="1061027"/>
            <a:ext cx="1074513" cy="5570703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C618AF10-21CF-32D8-CC47-0AA1B001BA68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845"/>
          <a:stretch/>
        </p:blipFill>
        <p:spPr>
          <a:xfrm>
            <a:off x="647327" y="57924"/>
            <a:ext cx="2912632" cy="735883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4BA838C6-922A-BFE3-5839-0C4B380434D4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325"/>
          <a:stretch/>
        </p:blipFill>
        <p:spPr>
          <a:xfrm>
            <a:off x="3704861" y="57924"/>
            <a:ext cx="2651060" cy="735883"/>
          </a:xfrm>
          <a:prstGeom prst="rect">
            <a:avLst/>
          </a:prstGeom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3ED5636B-F8BA-3F02-344B-0A81FAF87303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845"/>
          <a:stretch/>
        </p:blipFill>
        <p:spPr>
          <a:xfrm>
            <a:off x="6703047" y="58724"/>
            <a:ext cx="2912632" cy="73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0303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367</TotalTime>
  <Words>81</Words>
  <Application>Microsoft Office PowerPoint</Application>
  <PresentationFormat>Format A4 (210 x 297 mm)</PresentationFormat>
  <Paragraphs>152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MDI école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direction</dc:creator>
  <cp:lastModifiedBy>Gaëlle Lavillat</cp:lastModifiedBy>
  <cp:revision>4</cp:revision>
  <cp:lastPrinted>2024-03-25T12:26:26Z</cp:lastPrinted>
  <dcterms:created xsi:type="dcterms:W3CDTF">2020-06-04T13:28:18Z</dcterms:created>
  <dcterms:modified xsi:type="dcterms:W3CDTF">2024-03-25T15:03:18Z</dcterms:modified>
</cp:coreProperties>
</file>