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3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56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16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8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4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74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01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68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24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47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0054D9B-2DA6-4E7E-97D9-297E656A2C1E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65E9545-5D68-4633-AD20-116A54FB5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2245714" y="441771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  <p:extLst>
      <p:ext uri="{BB962C8B-B14F-4D97-AF65-F5344CB8AC3E}">
        <p14:creationId xmlns:p14="http://schemas.microsoft.com/office/powerpoint/2010/main" val="395170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tmp"/><Relationship Id="rId3" Type="http://schemas.openxmlformats.org/officeDocument/2006/relationships/image" Target="../media/image11.tm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12" y="875587"/>
            <a:ext cx="2999447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8235" y="908720"/>
            <a:ext cx="2966584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L</a:t>
            </a:r>
            <a:r>
              <a:rPr lang="fr-FR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UN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RD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RCR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J</a:t>
            </a:r>
            <a:r>
              <a:rPr lang="fr-FR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EU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V</a:t>
            </a:r>
            <a:r>
              <a:rPr lang="fr-FR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EN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DR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S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</a:p>
          <a:p>
            <a:pPr algn="ctr"/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AN</a:t>
            </a:r>
            <a:r>
              <a:rPr lang="fr-F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CH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784669" y="835743"/>
            <a:ext cx="2966584" cy="59400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J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AN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V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ER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 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F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É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VR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ER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 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RS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VR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L 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M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AI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 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J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U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IN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J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UI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LL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ET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A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OÛ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T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S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PT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EM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BR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O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CT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O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BR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N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O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V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EM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BR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</a:p>
          <a:p>
            <a:pPr algn="ctr"/>
            <a:endParaRPr lang="fr-F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DI école" pitchFamily="50" charset="0"/>
            </a:endParaRPr>
          </a:p>
          <a:p>
            <a:pPr algn="ctr"/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D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É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C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EM</a:t>
            </a: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BR</a:t>
            </a: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DI école" pitchFamily="50" charset="0"/>
              </a:rPr>
              <a:t>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91100" y="1185402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9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9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" y="1068667"/>
            <a:ext cx="1053890" cy="8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282" y="3312883"/>
            <a:ext cx="960166" cy="740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9" y="4946673"/>
            <a:ext cx="656278" cy="118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172" y="2629995"/>
            <a:ext cx="1239499" cy="68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97" y="3873291"/>
            <a:ext cx="1194897" cy="82907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88556" y="367978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32520" y="714356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07" y="1010345"/>
            <a:ext cx="1277083" cy="752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154" y="5245114"/>
            <a:ext cx="762667" cy="5844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88068" y="1185401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0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8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3</a:t>
            </a:r>
            <a:r>
              <a:rPr lang="fr-FR" sz="2000" b="1" dirty="0">
                <a:latin typeface="MDI école" pitchFamily="50" charset="0"/>
              </a:rPr>
              <a:t>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57646" y="1185400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9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3</a:t>
            </a:r>
            <a:r>
              <a:rPr lang="fr-FR" sz="2000" b="1" dirty="0">
                <a:latin typeface="MDI école" pitchFamily="50" charset="0"/>
              </a:rPr>
              <a:t>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84488" y="1185399"/>
            <a:ext cx="928695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8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0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8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32520" y="318346"/>
            <a:ext cx="288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944888" y="714356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944888" y="318346"/>
            <a:ext cx="216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500823" y="714356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500823" y="318346"/>
            <a:ext cx="3240000" cy="78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7" y="5939953"/>
            <a:ext cx="855148" cy="6654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72"/>
            <a:ext cx="568216" cy="35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3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12" y="875587"/>
            <a:ext cx="2999447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704861" y="887817"/>
            <a:ext cx="2651060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500823" y="892175"/>
            <a:ext cx="3321154" cy="59171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591100" y="1185402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9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9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" y="1068667"/>
            <a:ext cx="1053890" cy="8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E737C365-4404-3278-3AC9-1C18E410A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96" y="1226644"/>
            <a:ext cx="1844200" cy="518204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769" y="3467409"/>
            <a:ext cx="736296" cy="56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49" y="4946673"/>
            <a:ext cx="656278" cy="118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728" y="2629995"/>
            <a:ext cx="967517" cy="533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11 Novembr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12323305" y="7927382"/>
            <a:ext cx="1297756" cy="114522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97" y="3873292"/>
            <a:ext cx="912209" cy="6329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lèche droite 14"/>
          <p:cNvSpPr/>
          <p:nvPr/>
        </p:nvSpPr>
        <p:spPr>
          <a:xfrm>
            <a:off x="88556" y="367978"/>
            <a:ext cx="471956" cy="351172"/>
          </a:xfrm>
          <a:prstGeom prst="rightArrow">
            <a:avLst/>
          </a:prstGeom>
          <a:solidFill>
            <a:srgbClr val="FF0000"/>
          </a:solidFill>
          <a:ln w="285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07" y="1010345"/>
            <a:ext cx="1021371" cy="60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270" y="5457942"/>
            <a:ext cx="569553" cy="43643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4288068" y="1185401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0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8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3</a:t>
            </a:r>
            <a:r>
              <a:rPr lang="fr-FR" sz="2000" b="1" dirty="0">
                <a:latin typeface="MDI école" pitchFamily="50" charset="0"/>
              </a:rPr>
              <a:t>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857646" y="1185400"/>
            <a:ext cx="928695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1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5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9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3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7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3</a:t>
            </a:r>
            <a:r>
              <a:rPr lang="fr-FR" sz="2000" b="1" dirty="0">
                <a:latin typeface="MDI école" pitchFamily="50" charset="0"/>
              </a:rPr>
              <a:t>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84488" y="1185399"/>
            <a:ext cx="928695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latin typeface="MDI école" pitchFamily="50" charset="0"/>
              </a:rPr>
              <a:t>8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2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1</a:t>
            </a:r>
            <a:r>
              <a:rPr lang="fr-FR" sz="2000" b="1" dirty="0">
                <a:latin typeface="MDI école" pitchFamily="50" charset="0"/>
              </a:rPr>
              <a:t>6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0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4</a:t>
            </a:r>
          </a:p>
          <a:p>
            <a:pPr algn="ctr"/>
            <a:endParaRPr lang="fr-FR" sz="2000" b="1" dirty="0">
              <a:latin typeface="MDI école" pitchFamily="50" charset="0"/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MDI école" pitchFamily="50" charset="0"/>
              </a:rPr>
              <a:t>2</a:t>
            </a:r>
            <a:r>
              <a:rPr lang="fr-FR" sz="2000" b="1" dirty="0">
                <a:latin typeface="MDI école" pitchFamily="50" charset="0"/>
              </a:rPr>
              <a:t>8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7" y="5939953"/>
            <a:ext cx="855148" cy="66547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72"/>
            <a:ext cx="630186" cy="388604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A7236A55-57A4-C3E5-DBBF-5CF4E663B9E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143" y="1061027"/>
            <a:ext cx="1074513" cy="557070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C618AF10-21CF-32D8-CC47-0AA1B001BA6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45"/>
          <a:stretch/>
        </p:blipFill>
        <p:spPr>
          <a:xfrm>
            <a:off x="647327" y="57924"/>
            <a:ext cx="2912632" cy="73588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4BA838C6-922A-BFE3-5839-0C4B380434D4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25"/>
          <a:stretch/>
        </p:blipFill>
        <p:spPr>
          <a:xfrm>
            <a:off x="3704861" y="57924"/>
            <a:ext cx="2651060" cy="735883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3ED5636B-F8BA-3F02-344B-0A81FAF8730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45"/>
          <a:stretch/>
        </p:blipFill>
        <p:spPr>
          <a:xfrm>
            <a:off x="6703047" y="58724"/>
            <a:ext cx="2912632" cy="73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30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81</Words>
  <Application>Microsoft Office PowerPoint</Application>
  <PresentationFormat>Format A4 (210 x 297 mm)</PresentationFormat>
  <Paragraphs>152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MDI école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Gaëlle Lavillat</cp:lastModifiedBy>
  <cp:revision>4</cp:revision>
  <cp:lastPrinted>2024-03-25T12:26:26Z</cp:lastPrinted>
  <dcterms:created xsi:type="dcterms:W3CDTF">2020-06-04T13:28:18Z</dcterms:created>
  <dcterms:modified xsi:type="dcterms:W3CDTF">2024-03-25T15:03:18Z</dcterms:modified>
</cp:coreProperties>
</file>