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2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56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93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6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2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6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57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8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1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24DA95-2DF2-49A2-8C25-6F1D56155BE4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921248-BC01-4E8C-BA66-907F1EC98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74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4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D21202B-B2B0-27E6-D3E0-33C1BB98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36" y="319472"/>
            <a:ext cx="7081936" cy="36652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F58454-D0BB-F32F-9AE2-02F4C0BDCFB9}"/>
              </a:ext>
            </a:extLst>
          </p:cNvPr>
          <p:cNvSpPr txBox="1"/>
          <p:nvPr/>
        </p:nvSpPr>
        <p:spPr>
          <a:xfrm>
            <a:off x="1" y="883073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La fabrique </a:t>
            </a:r>
          </a:p>
          <a:p>
            <a:pPr algn="ctr"/>
            <a:r>
              <a:rPr lang="fr-F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à syllabes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8EC0CC-3ED0-4096-F85D-E3B370B9ED70}"/>
              </a:ext>
            </a:extLst>
          </p:cNvPr>
          <p:cNvSpPr txBox="1"/>
          <p:nvPr/>
        </p:nvSpPr>
        <p:spPr>
          <a:xfrm>
            <a:off x="4951446" y="6627168"/>
            <a:ext cx="4954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900" i="1" dirty="0"/>
              <a:t>Police MDI école © Christina </a:t>
            </a:r>
            <a:r>
              <a:rPr lang="fr-FR" sz="900" i="1" dirty="0" err="1"/>
              <a:t>Poth</a:t>
            </a:r>
            <a:r>
              <a:rPr lang="fr-FR" sz="900" i="1" dirty="0"/>
              <a:t>/éditions MDI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9A39A4-2F33-8D3D-C379-BA4A584A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508" y="3344737"/>
            <a:ext cx="3193791" cy="31937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3357E2-E733-995F-EEE2-647B1BBFF37A}"/>
              </a:ext>
            </a:extLst>
          </p:cNvPr>
          <p:cNvSpPr txBox="1"/>
          <p:nvPr/>
        </p:nvSpPr>
        <p:spPr>
          <a:xfrm>
            <a:off x="0" y="6627168"/>
            <a:ext cx="3398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75000"/>
                  </a:schemeClr>
                </a:solidFill>
              </a:rPr>
              <a:t>http://www.mysticlolly.fr</a:t>
            </a:r>
          </a:p>
        </p:txBody>
      </p:sp>
    </p:spTree>
    <p:extLst>
      <p:ext uri="{BB962C8B-B14F-4D97-AF65-F5344CB8AC3E}">
        <p14:creationId xmlns:p14="http://schemas.microsoft.com/office/powerpoint/2010/main" val="413023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Z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365443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30772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28320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ACCC92-4571-8199-F857-3FCE54CE489F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67027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063A21-C7BA-7ADF-0BB8-BC89ECE2BA69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EI</a:t>
            </a:r>
          </a:p>
        </p:txBody>
      </p:sp>
    </p:spTree>
    <p:extLst>
      <p:ext uri="{BB962C8B-B14F-4D97-AF65-F5344CB8AC3E}">
        <p14:creationId xmlns:p14="http://schemas.microsoft.com/office/powerpoint/2010/main" val="54832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B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13CAD3-093C-737F-B770-1B3E67AA3B3A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388666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3129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GN</a:t>
            </a:r>
          </a:p>
        </p:txBody>
      </p:sp>
    </p:spTree>
    <p:extLst>
      <p:ext uri="{BB962C8B-B14F-4D97-AF65-F5344CB8AC3E}">
        <p14:creationId xmlns:p14="http://schemas.microsoft.com/office/powerpoint/2010/main" val="136611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498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46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10978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F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6252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5415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-177281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CH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363966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V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83024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0A2020-DC39-06E1-0928-BDDCA78749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9506179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4330636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32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918166-C309-FE14-BFB7-47BF97416B49}"/>
              </a:ext>
            </a:extLst>
          </p:cNvPr>
          <p:cNvSpPr txBox="1"/>
          <p:nvPr/>
        </p:nvSpPr>
        <p:spPr>
          <a:xfrm>
            <a:off x="0" y="1543868"/>
            <a:ext cx="4953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>
                <a:ln w="76200">
                  <a:solidFill>
                    <a:srgbClr val="FEE9D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J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DB4C9-6311-AD49-0732-51B061E4F283}"/>
              </a:ext>
            </a:extLst>
          </p:cNvPr>
          <p:cNvSpPr txBox="1"/>
          <p:nvPr/>
        </p:nvSpPr>
        <p:spPr>
          <a:xfrm>
            <a:off x="4953000" y="1543868"/>
            <a:ext cx="495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0" b="1" dirty="0">
                <a:ln w="76200">
                  <a:solidFill>
                    <a:srgbClr val="FEE9DE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I école" pitchFamily="50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061830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281</TotalTime>
  <Words>50</Words>
  <Application>Microsoft Office PowerPoint</Application>
  <PresentationFormat>Format A4 (210 x 297 mm)</PresentationFormat>
  <Paragraphs>34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Amandine</vt:lpstr>
      <vt:lpstr>Arial</vt:lpstr>
      <vt:lpstr>Calibri</vt:lpstr>
      <vt:lpstr>Calibri Light</vt:lpstr>
      <vt:lpstr>MDI école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Gaëlle Lavillat</cp:lastModifiedBy>
  <cp:revision>3</cp:revision>
  <cp:lastPrinted>2023-06-13T12:41:48Z</cp:lastPrinted>
  <dcterms:created xsi:type="dcterms:W3CDTF">2023-06-13T10:15:05Z</dcterms:created>
  <dcterms:modified xsi:type="dcterms:W3CDTF">2023-07-06T11:50:24Z</dcterms:modified>
</cp:coreProperties>
</file>