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4" r:id="rId15"/>
    <p:sldId id="295" r:id="rId16"/>
    <p:sldId id="296" r:id="rId17"/>
    <p:sldId id="297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3" r:id="rId38"/>
    <p:sldId id="281" r:id="rId39"/>
    <p:sldId id="282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306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3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8E0C44B1-960E-4D26-B331-C1A18FFD790C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B74C043-3239-4068-BC95-D41E6ED831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504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8E0C44B1-960E-4D26-B331-C1A18FFD790C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B74C043-3239-4068-BC95-D41E6ED831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48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8E0C44B1-960E-4D26-B331-C1A18FFD790C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B74C043-3239-4068-BC95-D41E6ED831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57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8E0C44B1-960E-4D26-B331-C1A18FFD790C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B74C043-3239-4068-BC95-D41E6ED831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287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8E0C44B1-960E-4D26-B331-C1A18FFD790C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B74C043-3239-4068-BC95-D41E6ED831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678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8E0C44B1-960E-4D26-B331-C1A18FFD790C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B74C043-3239-4068-BC95-D41E6ED831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38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8E0C44B1-960E-4D26-B331-C1A18FFD790C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B74C043-3239-4068-BC95-D41E6ED831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8E0C44B1-960E-4D26-B331-C1A18FFD790C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B74C043-3239-4068-BC95-D41E6ED831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520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8E0C44B1-960E-4D26-B331-C1A18FFD790C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B74C043-3239-4068-BC95-D41E6ED831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242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8E0C44B1-960E-4D26-B331-C1A18FFD790C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B74C043-3239-4068-BC95-D41E6ED831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244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8E0C44B1-960E-4D26-B331-C1A18FFD790C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B74C043-3239-4068-BC95-D41E6ED831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576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F559980-BA9C-2186-059C-9BEBA2BA904D}"/>
              </a:ext>
            </a:extLst>
          </p:cNvPr>
          <p:cNvSpPr txBox="1"/>
          <p:nvPr userDrawn="1"/>
        </p:nvSpPr>
        <p:spPr>
          <a:xfrm>
            <a:off x="5564909" y="6627168"/>
            <a:ext cx="43410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i="1" dirty="0">
                <a:solidFill>
                  <a:schemeClr val="bg1">
                    <a:lumMod val="75000"/>
                  </a:schemeClr>
                </a:solidFill>
              </a:rPr>
              <a:t>http://www.mysticlolly.fr</a:t>
            </a:r>
          </a:p>
        </p:txBody>
      </p:sp>
    </p:spTree>
    <p:extLst>
      <p:ext uri="{BB962C8B-B14F-4D97-AF65-F5344CB8AC3E}">
        <p14:creationId xmlns:p14="http://schemas.microsoft.com/office/powerpoint/2010/main" val="329104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456892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4D3115D2-15FA-F64E-CEB8-7E5234966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63" y="691736"/>
            <a:ext cx="2088673" cy="30945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3909C50-66DA-A29F-AEC1-968088760D5C}"/>
              </a:ext>
            </a:extLst>
          </p:cNvPr>
          <p:cNvSpPr txBox="1"/>
          <p:nvPr/>
        </p:nvSpPr>
        <p:spPr>
          <a:xfrm>
            <a:off x="540533" y="4915839"/>
            <a:ext cx="2359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8800" dirty="0"/>
              <a:t>	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70F222-7D2E-2899-5E40-1B6911183320}"/>
              </a:ext>
            </a:extLst>
          </p:cNvPr>
          <p:cNvSpPr txBox="1"/>
          <p:nvPr/>
        </p:nvSpPr>
        <p:spPr>
          <a:xfrm>
            <a:off x="3773288" y="4915839"/>
            <a:ext cx="2359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8800" dirty="0"/>
              <a:t>	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FFC658-D985-50B2-86BA-F86F2C4C5AD2}"/>
              </a:ext>
            </a:extLst>
          </p:cNvPr>
          <p:cNvSpPr txBox="1"/>
          <p:nvPr/>
        </p:nvSpPr>
        <p:spPr>
          <a:xfrm>
            <a:off x="7111149" y="4915839"/>
            <a:ext cx="2359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8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8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58436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57206" y="4888201"/>
            <a:ext cx="332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BL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endParaRPr lang="fr-FR" sz="9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4888201"/>
            <a:ext cx="313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800832" y="4888201"/>
            <a:ext cx="2769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CR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8800" dirty="0"/>
              <a:t>	</a:t>
            </a:r>
          </a:p>
        </p:txBody>
      </p:sp>
      <p:pic>
        <p:nvPicPr>
          <p:cNvPr id="2" name="Image 1" descr="Capture d’écran">
            <a:extLst>
              <a:ext uri="{FF2B5EF4-FFF2-40B4-BE49-F238E27FC236}">
                <a16:creationId xmlns:a16="http://schemas.microsoft.com/office/drawing/2014/main" id="{B6E33E99-6B6F-C0A2-5987-A3F37EC54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68" y="1539492"/>
            <a:ext cx="3695664" cy="139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73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57206" y="4888201"/>
            <a:ext cx="332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endParaRPr lang="fr-FR" sz="9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4888201"/>
            <a:ext cx="313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CR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800832" y="4888201"/>
            <a:ext cx="2769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SK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8800" dirty="0"/>
              <a:t>	</a:t>
            </a:r>
          </a:p>
        </p:txBody>
      </p:sp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C68FA579-98B2-45E7-E0F3-C29904CE3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316" y="1101880"/>
            <a:ext cx="4485367" cy="280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29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57206" y="4888201"/>
            <a:ext cx="332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endParaRPr lang="fr-FR" sz="9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4888201"/>
            <a:ext cx="313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OA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800832" y="4888201"/>
            <a:ext cx="2769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AM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8800" dirty="0"/>
              <a:t>	</a:t>
            </a:r>
          </a:p>
        </p:txBody>
      </p:sp>
      <p:pic>
        <p:nvPicPr>
          <p:cNvPr id="2" name="Image 1" descr="Capture d’écran">
            <a:extLst>
              <a:ext uri="{FF2B5EF4-FFF2-40B4-BE49-F238E27FC236}">
                <a16:creationId xmlns:a16="http://schemas.microsoft.com/office/drawing/2014/main" id="{0E4CCF31-5E27-6081-5FE2-951845FBA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08" y="896234"/>
            <a:ext cx="6966879" cy="30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52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57206" y="4888201"/>
            <a:ext cx="332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endParaRPr lang="fr-FR" sz="9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4888201"/>
            <a:ext cx="313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BL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577481" y="4888201"/>
            <a:ext cx="3216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8800" dirty="0"/>
              <a:t>	</a:t>
            </a:r>
          </a:p>
        </p:txBody>
      </p:sp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214D864D-678C-87D2-8CB5-0360095D6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04" y="1387253"/>
            <a:ext cx="7461266" cy="238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57206" y="4888201"/>
            <a:ext cx="332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endParaRPr lang="fr-FR" sz="9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4888201"/>
            <a:ext cx="313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BL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577481" y="4888201"/>
            <a:ext cx="3216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8800" dirty="0"/>
              <a:t>	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C64E59-3BEE-7938-CB0B-A5C458396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3" y="400139"/>
            <a:ext cx="6270171" cy="417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39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57206" y="4888201"/>
            <a:ext cx="332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endParaRPr lang="fr-FR" sz="9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4888201"/>
            <a:ext cx="313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BL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522720" y="4888201"/>
            <a:ext cx="327131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Q</a:t>
            </a:r>
            <a:r>
              <a:rPr lang="fr-FR" sz="8800" dirty="0"/>
              <a:t>	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F19DFA-4F71-0063-0F36-1B6CBA2D5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"/>
          <a:stretch/>
        </p:blipFill>
        <p:spPr>
          <a:xfrm>
            <a:off x="2702176" y="400139"/>
            <a:ext cx="4501647" cy="406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10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57206" y="4888201"/>
            <a:ext cx="332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endParaRPr lang="fr-FR" sz="9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4888201"/>
            <a:ext cx="313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BL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522720" y="4888201"/>
            <a:ext cx="327131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Q</a:t>
            </a:r>
            <a:r>
              <a:rPr lang="fr-FR" sz="8800" dirty="0"/>
              <a:t>	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3E6C47-45A5-A6BF-9424-87E3EC9E4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75" y="470118"/>
            <a:ext cx="6619050" cy="370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6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57206" y="4888201"/>
            <a:ext cx="332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4888201"/>
            <a:ext cx="313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522720" y="4888201"/>
            <a:ext cx="327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RC</a:t>
            </a:r>
            <a:r>
              <a:rPr lang="fr-FR" sz="8800" dirty="0"/>
              <a:t>	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22D4B4-E046-5630-3CC5-8E7178AA8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81" y="424699"/>
            <a:ext cx="4648104" cy="394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26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57206" y="4888201"/>
            <a:ext cx="332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4888201"/>
            <a:ext cx="313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Â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522720" y="4888201"/>
            <a:ext cx="327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RC</a:t>
            </a:r>
            <a:r>
              <a:rPr lang="fr-FR" sz="8800" dirty="0"/>
              <a:t>	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E3A977-CB31-5003-1CF2-623F6380E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0" t="7010" r="16677" b="8034"/>
          <a:stretch/>
        </p:blipFill>
        <p:spPr>
          <a:xfrm>
            <a:off x="2547256" y="369451"/>
            <a:ext cx="4170783" cy="427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43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57206" y="4888201"/>
            <a:ext cx="332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4888201"/>
            <a:ext cx="313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endParaRPr lang="fr-FR" sz="8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522720" y="4888201"/>
            <a:ext cx="327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8800" dirty="0"/>
              <a:t>	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2927EC-01BC-14A4-C56E-37E2FA43B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500255"/>
            <a:ext cx="71437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2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pic>
        <p:nvPicPr>
          <p:cNvPr id="2" name="Image 1" descr="Capture d’écran">
            <a:extLst>
              <a:ext uri="{FF2B5EF4-FFF2-40B4-BE49-F238E27FC236}">
                <a16:creationId xmlns:a16="http://schemas.microsoft.com/office/drawing/2014/main" id="{9E04A6B6-95E1-47D1-B2CB-A105F00FE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8" y="972454"/>
            <a:ext cx="2359422" cy="27829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13D8D0-A0F4-3B59-556D-F0E95E2DD629}"/>
              </a:ext>
            </a:extLst>
          </p:cNvPr>
          <p:cNvSpPr txBox="1"/>
          <p:nvPr/>
        </p:nvSpPr>
        <p:spPr>
          <a:xfrm>
            <a:off x="3670663" y="4902775"/>
            <a:ext cx="2564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785C75-0B13-EA28-5063-368716A0F915}"/>
              </a:ext>
            </a:extLst>
          </p:cNvPr>
          <p:cNvSpPr txBox="1"/>
          <p:nvPr/>
        </p:nvSpPr>
        <p:spPr>
          <a:xfrm>
            <a:off x="465909" y="4902775"/>
            <a:ext cx="2564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8800" dirty="0"/>
              <a:t>	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065C430-35B7-AF04-26D5-83BCF24E86CE}"/>
              </a:ext>
            </a:extLst>
          </p:cNvPr>
          <p:cNvSpPr txBox="1"/>
          <p:nvPr/>
        </p:nvSpPr>
        <p:spPr>
          <a:xfrm>
            <a:off x="6875419" y="4902775"/>
            <a:ext cx="2564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8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02693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57206" y="4888201"/>
            <a:ext cx="332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4888201"/>
            <a:ext cx="313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endParaRPr lang="fr-FR" sz="9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522720" y="4888201"/>
            <a:ext cx="327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endParaRPr lang="fr-FR" sz="8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9DB91D-9085-7F02-002D-CD2C3C72E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7" y="949092"/>
            <a:ext cx="9289585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1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57206" y="4888201"/>
            <a:ext cx="332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endParaRPr lang="fr-FR" sz="9600" dirty="0">
              <a:solidFill>
                <a:schemeClr val="accent5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4888201"/>
            <a:ext cx="313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</a:t>
            </a:r>
            <a:endParaRPr lang="fr-FR" sz="9600" dirty="0">
              <a:solidFill>
                <a:schemeClr val="accent5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522720" y="4888201"/>
            <a:ext cx="327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</a:t>
            </a:r>
            <a:endParaRPr lang="fr-FR" sz="8800" dirty="0">
              <a:solidFill>
                <a:schemeClr val="accent5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40E55B-4654-01F6-C56B-1417059576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7" t="13632" r="30752" b="13346"/>
          <a:stretch/>
        </p:blipFill>
        <p:spPr>
          <a:xfrm>
            <a:off x="3492139" y="263915"/>
            <a:ext cx="2472064" cy="399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14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57206" y="4888201"/>
            <a:ext cx="332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endParaRPr lang="fr-FR" sz="9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4888201"/>
            <a:ext cx="313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endParaRPr lang="fr-FR" sz="9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522720" y="4888201"/>
            <a:ext cx="327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endParaRPr lang="fr-FR" sz="9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329B31-00F7-067A-B541-6933B6F9F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8" b="7844"/>
          <a:stretch/>
        </p:blipFill>
        <p:spPr>
          <a:xfrm>
            <a:off x="1999862" y="256702"/>
            <a:ext cx="5053481" cy="430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52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57206" y="4888201"/>
            <a:ext cx="332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4888201"/>
            <a:ext cx="313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BL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522720" y="4888201"/>
            <a:ext cx="327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endParaRPr lang="fr-FR" sz="9600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C1DEB87-5F1E-2FA5-A5F8-57C562114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03" y="256702"/>
            <a:ext cx="6345594" cy="423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31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57206" y="4888201"/>
            <a:ext cx="332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4888201"/>
            <a:ext cx="313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endParaRPr lang="fr-FR" sz="9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522720" y="4888201"/>
            <a:ext cx="327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endParaRPr lang="fr-FR" sz="8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06613C-1F73-F903-0F2B-DBBBC08E4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65" y="256702"/>
            <a:ext cx="4173069" cy="40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07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497424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5072866"/>
            <a:ext cx="313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108857" y="5107964"/>
            <a:ext cx="3216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endParaRPr lang="fr-FR" sz="7200" dirty="0"/>
          </a:p>
        </p:txBody>
      </p:sp>
      <p:pic>
        <p:nvPicPr>
          <p:cNvPr id="2" name="Image 1" descr="Capture d’écran">
            <a:extLst>
              <a:ext uri="{FF2B5EF4-FFF2-40B4-BE49-F238E27FC236}">
                <a16:creationId xmlns:a16="http://schemas.microsoft.com/office/drawing/2014/main" id="{3C29F994-6794-691E-BCC1-68752CD66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10" y="400139"/>
            <a:ext cx="5011980" cy="405840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AC508F4-8246-7F74-E9C6-FAA53C84CB32}"/>
              </a:ext>
            </a:extLst>
          </p:cNvPr>
          <p:cNvSpPr txBox="1"/>
          <p:nvPr/>
        </p:nvSpPr>
        <p:spPr>
          <a:xfrm>
            <a:off x="6522720" y="5072865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SL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2531317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27074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5072866"/>
            <a:ext cx="313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108857" y="5107964"/>
            <a:ext cx="3216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C508F4-8246-7F74-E9C6-FAA53C84CB32}"/>
              </a:ext>
            </a:extLst>
          </p:cNvPr>
          <p:cNvSpPr txBox="1"/>
          <p:nvPr/>
        </p:nvSpPr>
        <p:spPr>
          <a:xfrm>
            <a:off x="6522720" y="5072865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endParaRPr lang="fr-FR" sz="7200" dirty="0">
              <a:solidFill>
                <a:srgbClr val="FF0000"/>
              </a:solidFill>
            </a:endParaRPr>
          </a:p>
        </p:txBody>
      </p:sp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6F8D84EB-9D03-5CB8-CD65-1A5601D6C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3" y="549707"/>
            <a:ext cx="3695694" cy="36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76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994330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5072866"/>
            <a:ext cx="313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108857" y="5107964"/>
            <a:ext cx="3216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C508F4-8246-7F74-E9C6-FAA53C84CB32}"/>
              </a:ext>
            </a:extLst>
          </p:cNvPr>
          <p:cNvSpPr txBox="1"/>
          <p:nvPr/>
        </p:nvSpPr>
        <p:spPr>
          <a:xfrm>
            <a:off x="6522720" y="5072865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endParaRPr lang="fr-FR" sz="7200" dirty="0">
              <a:solidFill>
                <a:srgbClr val="FF0000"/>
              </a:solidFill>
            </a:endParaRPr>
          </a:p>
        </p:txBody>
      </p:sp>
      <p:pic>
        <p:nvPicPr>
          <p:cNvPr id="2" name="Image 1" descr="Capture d’écran">
            <a:extLst>
              <a:ext uri="{FF2B5EF4-FFF2-40B4-BE49-F238E27FC236}">
                <a16:creationId xmlns:a16="http://schemas.microsoft.com/office/drawing/2014/main" id="{3FC2E095-00AC-78E0-AEA8-FD97CD4B2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10" y="724683"/>
            <a:ext cx="4099720" cy="361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39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290475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5072866"/>
            <a:ext cx="313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108857" y="5107964"/>
            <a:ext cx="3216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C508F4-8246-7F74-E9C6-FAA53C84CB32}"/>
              </a:ext>
            </a:extLst>
          </p:cNvPr>
          <p:cNvSpPr txBox="1"/>
          <p:nvPr/>
        </p:nvSpPr>
        <p:spPr>
          <a:xfrm>
            <a:off x="6522720" y="5072865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endParaRPr lang="fr-FR" sz="7200" dirty="0">
              <a:solidFill>
                <a:srgbClr val="FF0000"/>
              </a:solidFill>
            </a:endParaRPr>
          </a:p>
        </p:txBody>
      </p:sp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91B2771C-6C1F-9994-AAFE-9A00EE7D9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379" y="268590"/>
            <a:ext cx="2914470" cy="431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61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469955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5072866"/>
            <a:ext cx="313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108857" y="5107964"/>
            <a:ext cx="3216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C508F4-8246-7F74-E9C6-FAA53C84CB32}"/>
              </a:ext>
            </a:extLst>
          </p:cNvPr>
          <p:cNvSpPr txBox="1"/>
          <p:nvPr/>
        </p:nvSpPr>
        <p:spPr>
          <a:xfrm>
            <a:off x="6522720" y="5072865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endParaRPr lang="fr-FR" sz="7200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84B8FE-A4ED-E1CE-43F1-D7AA583B4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32" y="584805"/>
            <a:ext cx="5107496" cy="36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E31B0F61-433F-B095-2522-51BEDB884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26" y="1183176"/>
            <a:ext cx="7378413" cy="24240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B201980-32F8-933A-B1B4-4EE955931BCD}"/>
              </a:ext>
            </a:extLst>
          </p:cNvPr>
          <p:cNvSpPr txBox="1"/>
          <p:nvPr/>
        </p:nvSpPr>
        <p:spPr>
          <a:xfrm>
            <a:off x="6971212" y="4889994"/>
            <a:ext cx="2430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8800" dirty="0"/>
              <a:t>	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-557949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8800" dirty="0"/>
              <a:t>	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5DB1BB-9A8C-D35B-E549-63FB77AA34F7}"/>
              </a:ext>
            </a:extLst>
          </p:cNvPr>
          <p:cNvSpPr txBox="1"/>
          <p:nvPr/>
        </p:nvSpPr>
        <p:spPr>
          <a:xfrm>
            <a:off x="2564074" y="4887305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8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82663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461164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5072866"/>
            <a:ext cx="313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108857" y="5107964"/>
            <a:ext cx="3216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C508F4-8246-7F74-E9C6-FAA53C84CB32}"/>
              </a:ext>
            </a:extLst>
          </p:cNvPr>
          <p:cNvSpPr txBox="1"/>
          <p:nvPr/>
        </p:nvSpPr>
        <p:spPr>
          <a:xfrm>
            <a:off x="6522720" y="5072865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200" dirty="0">
              <a:solidFill>
                <a:srgbClr val="FF0000"/>
              </a:solidFill>
            </a:endParaRPr>
          </a:p>
        </p:txBody>
      </p:sp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07F9EBEB-59F5-566E-E736-E7E4033BE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93" y="428051"/>
            <a:ext cx="5793014" cy="37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25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364358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5072866"/>
            <a:ext cx="313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108857" y="5107964"/>
            <a:ext cx="3216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C508F4-8246-7F74-E9C6-FAA53C84CB32}"/>
              </a:ext>
            </a:extLst>
          </p:cNvPr>
          <p:cNvSpPr txBox="1"/>
          <p:nvPr/>
        </p:nvSpPr>
        <p:spPr>
          <a:xfrm>
            <a:off x="6522720" y="5072865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200" dirty="0">
              <a:solidFill>
                <a:srgbClr val="FF0000"/>
              </a:solidFill>
            </a:endParaRPr>
          </a:p>
        </p:txBody>
      </p:sp>
      <p:pic>
        <p:nvPicPr>
          <p:cNvPr id="2" name="Image 1" descr="Capture d’écran">
            <a:extLst>
              <a:ext uri="{FF2B5EF4-FFF2-40B4-BE49-F238E27FC236}">
                <a16:creationId xmlns:a16="http://schemas.microsoft.com/office/drawing/2014/main" id="{95044626-6C37-7287-9BE4-F82C481DD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55" y="779216"/>
            <a:ext cx="7557826" cy="317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79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56059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5072866"/>
            <a:ext cx="313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108857" y="5107964"/>
            <a:ext cx="3216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C508F4-8246-7F74-E9C6-FAA53C84CB32}"/>
              </a:ext>
            </a:extLst>
          </p:cNvPr>
          <p:cNvSpPr txBox="1"/>
          <p:nvPr/>
        </p:nvSpPr>
        <p:spPr>
          <a:xfrm>
            <a:off x="6522720" y="5072865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200" dirty="0">
              <a:solidFill>
                <a:srgbClr val="FF0000"/>
              </a:solidFill>
            </a:endParaRPr>
          </a:p>
        </p:txBody>
      </p:sp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1ECCBD4F-B00E-CF1E-BC7E-43A8F9D64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76" y="549707"/>
            <a:ext cx="4496647" cy="390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8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111385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5072866"/>
            <a:ext cx="313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108857" y="5107964"/>
            <a:ext cx="3216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C508F4-8246-7F74-E9C6-FAA53C84CB32}"/>
              </a:ext>
            </a:extLst>
          </p:cNvPr>
          <p:cNvSpPr txBox="1"/>
          <p:nvPr/>
        </p:nvSpPr>
        <p:spPr>
          <a:xfrm>
            <a:off x="6522720" y="5072865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200" dirty="0">
              <a:solidFill>
                <a:srgbClr val="FF0000"/>
              </a:solidFill>
            </a:endParaRPr>
          </a:p>
        </p:txBody>
      </p:sp>
      <p:pic>
        <p:nvPicPr>
          <p:cNvPr id="2" name="Image 1" descr="Capture d’écran">
            <a:extLst>
              <a:ext uri="{FF2B5EF4-FFF2-40B4-BE49-F238E27FC236}">
                <a16:creationId xmlns:a16="http://schemas.microsoft.com/office/drawing/2014/main" id="{519D857F-DA36-7D54-946C-999D24AE7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60" y="395506"/>
            <a:ext cx="4334480" cy="423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65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671034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5072866"/>
            <a:ext cx="313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108857" y="5107964"/>
            <a:ext cx="3216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C508F4-8246-7F74-E9C6-FAA53C84CB32}"/>
              </a:ext>
            </a:extLst>
          </p:cNvPr>
          <p:cNvSpPr txBox="1"/>
          <p:nvPr/>
        </p:nvSpPr>
        <p:spPr>
          <a:xfrm>
            <a:off x="6522720" y="5072865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200" dirty="0">
              <a:solidFill>
                <a:srgbClr val="FF0000"/>
              </a:solidFill>
            </a:endParaRPr>
          </a:p>
        </p:txBody>
      </p:sp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734ACC80-B9FF-4784-2F01-FDA4809A9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11" y="256702"/>
            <a:ext cx="4210546" cy="429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74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57947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5072866"/>
            <a:ext cx="313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108857" y="5107964"/>
            <a:ext cx="3216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C508F4-8246-7F74-E9C6-FAA53C84CB32}"/>
              </a:ext>
            </a:extLst>
          </p:cNvPr>
          <p:cNvSpPr txBox="1"/>
          <p:nvPr/>
        </p:nvSpPr>
        <p:spPr>
          <a:xfrm>
            <a:off x="6522720" y="5072865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SL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endParaRPr lang="fr-FR" sz="7200" dirty="0">
              <a:solidFill>
                <a:srgbClr val="FF0000"/>
              </a:solidFill>
            </a:endParaRPr>
          </a:p>
        </p:txBody>
      </p:sp>
      <p:pic>
        <p:nvPicPr>
          <p:cNvPr id="2" name="Image 1" descr="Capture d’écran">
            <a:extLst>
              <a:ext uri="{FF2B5EF4-FFF2-40B4-BE49-F238E27FC236}">
                <a16:creationId xmlns:a16="http://schemas.microsoft.com/office/drawing/2014/main" id="{15EA5EB2-0573-D09E-6503-4245E3320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917" y="653625"/>
            <a:ext cx="5423847" cy="368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88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55604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3383280" y="5072866"/>
            <a:ext cx="313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SL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108857" y="5107964"/>
            <a:ext cx="3216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C508F4-8246-7F74-E9C6-FAA53C84CB32}"/>
              </a:ext>
            </a:extLst>
          </p:cNvPr>
          <p:cNvSpPr txBox="1"/>
          <p:nvPr/>
        </p:nvSpPr>
        <p:spPr>
          <a:xfrm>
            <a:off x="6522720" y="5072865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200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252683-FD77-E235-A0B7-4ECF20374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45" y="549707"/>
            <a:ext cx="4403433" cy="355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60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937871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87B6F589-0222-B9BF-CB1F-9120823AAF88}"/>
              </a:ext>
            </a:extLst>
          </p:cNvPr>
          <p:cNvSpPr txBox="1"/>
          <p:nvPr/>
        </p:nvSpPr>
        <p:spPr>
          <a:xfrm>
            <a:off x="108857" y="5123333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endParaRPr lang="fr-FR" sz="7200" dirty="0">
              <a:solidFill>
                <a:schemeClr val="accent5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73785B-AA9E-A933-37F6-9FDCEDBF9F6B}"/>
              </a:ext>
            </a:extLst>
          </p:cNvPr>
          <p:cNvSpPr txBox="1"/>
          <p:nvPr/>
        </p:nvSpPr>
        <p:spPr>
          <a:xfrm>
            <a:off x="3317343" y="5123333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55DB39-DB94-E51C-0C63-843747920592}"/>
              </a:ext>
            </a:extLst>
          </p:cNvPr>
          <p:cNvSpPr txBox="1"/>
          <p:nvPr/>
        </p:nvSpPr>
        <p:spPr>
          <a:xfrm>
            <a:off x="6585546" y="5123333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endParaRPr lang="fr-FR" sz="7200" dirty="0">
              <a:solidFill>
                <a:schemeClr val="accent5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6CD0A3-74A1-3AA4-8E1E-16F5CDFDF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41" y="495503"/>
            <a:ext cx="3878916" cy="39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90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769686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2AC3F7F1-73CB-B6E7-CF04-7766E428F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641" y="584805"/>
            <a:ext cx="5857759" cy="390991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7B6F589-0222-B9BF-CB1F-9120823AAF88}"/>
              </a:ext>
            </a:extLst>
          </p:cNvPr>
          <p:cNvSpPr txBox="1"/>
          <p:nvPr/>
        </p:nvSpPr>
        <p:spPr>
          <a:xfrm>
            <a:off x="108857" y="5123333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endParaRPr lang="fr-FR" sz="7200" dirty="0">
              <a:solidFill>
                <a:schemeClr val="accent5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73785B-AA9E-A933-37F6-9FDCEDBF9F6B}"/>
              </a:ext>
            </a:extLst>
          </p:cNvPr>
          <p:cNvSpPr txBox="1"/>
          <p:nvPr/>
        </p:nvSpPr>
        <p:spPr>
          <a:xfrm>
            <a:off x="3317343" y="5123333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IA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55DB39-DB94-E51C-0C63-843747920592}"/>
              </a:ext>
            </a:extLst>
          </p:cNvPr>
          <p:cNvSpPr txBox="1"/>
          <p:nvPr/>
        </p:nvSpPr>
        <p:spPr>
          <a:xfrm>
            <a:off x="6585546" y="5123333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endParaRPr lang="fr-FR" sz="7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202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517860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87B6F589-0222-B9BF-CB1F-9120823AAF88}"/>
              </a:ext>
            </a:extLst>
          </p:cNvPr>
          <p:cNvSpPr txBox="1"/>
          <p:nvPr/>
        </p:nvSpPr>
        <p:spPr>
          <a:xfrm>
            <a:off x="108857" y="5123333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endParaRPr lang="fr-FR" sz="7200" dirty="0">
              <a:solidFill>
                <a:schemeClr val="accent5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73785B-AA9E-A933-37F6-9FDCEDBF9F6B}"/>
              </a:ext>
            </a:extLst>
          </p:cNvPr>
          <p:cNvSpPr txBox="1"/>
          <p:nvPr/>
        </p:nvSpPr>
        <p:spPr>
          <a:xfrm>
            <a:off x="3317343" y="5123333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IA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55DB39-DB94-E51C-0C63-843747920592}"/>
              </a:ext>
            </a:extLst>
          </p:cNvPr>
          <p:cNvSpPr txBox="1"/>
          <p:nvPr/>
        </p:nvSpPr>
        <p:spPr>
          <a:xfrm>
            <a:off x="6585546" y="5123333"/>
            <a:ext cx="32713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CR</a:t>
            </a:r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000" dirty="0">
              <a:solidFill>
                <a:schemeClr val="accent5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9ED1F7-BA2A-ED1E-1858-B5661B143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56" y="534338"/>
            <a:ext cx="4659086" cy="38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00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-557949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8800" dirty="0"/>
              <a:t>	</a:t>
            </a:r>
          </a:p>
        </p:txBody>
      </p:sp>
      <p:pic>
        <p:nvPicPr>
          <p:cNvPr id="2" name="Image 1" descr="Capture d’écran">
            <a:extLst>
              <a:ext uri="{FF2B5EF4-FFF2-40B4-BE49-F238E27FC236}">
                <a16:creationId xmlns:a16="http://schemas.microsoft.com/office/drawing/2014/main" id="{6725BFB0-909B-5DDE-66CD-4C1D9E0EB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91" y="705687"/>
            <a:ext cx="4649693" cy="33975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2661745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6086691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8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17685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560766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87B6F589-0222-B9BF-CB1F-9120823AAF88}"/>
              </a:ext>
            </a:extLst>
          </p:cNvPr>
          <p:cNvSpPr txBox="1"/>
          <p:nvPr/>
        </p:nvSpPr>
        <p:spPr>
          <a:xfrm>
            <a:off x="108857" y="5123333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RD</a:t>
            </a:r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7000" dirty="0">
              <a:solidFill>
                <a:schemeClr val="accent5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73785B-AA9E-A933-37F6-9FDCEDBF9F6B}"/>
              </a:ext>
            </a:extLst>
          </p:cNvPr>
          <p:cNvSpPr txBox="1"/>
          <p:nvPr/>
        </p:nvSpPr>
        <p:spPr>
          <a:xfrm>
            <a:off x="3317343" y="5123333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IA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55DB39-DB94-E51C-0C63-843747920592}"/>
              </a:ext>
            </a:extLst>
          </p:cNvPr>
          <p:cNvSpPr txBox="1"/>
          <p:nvPr/>
        </p:nvSpPr>
        <p:spPr>
          <a:xfrm>
            <a:off x="6585546" y="5123333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RS</a:t>
            </a:r>
            <a:endParaRPr lang="fr-FR" sz="7200" dirty="0">
              <a:solidFill>
                <a:schemeClr val="accent5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7246114-7B9C-4A2F-78E8-E151D6894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31" y="224045"/>
            <a:ext cx="4328535" cy="44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13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819648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CF4D6472-5613-B3BF-C27C-DB8CB1B14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728" y="534338"/>
            <a:ext cx="3619818" cy="358749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524809C-EDFF-A984-7D83-C3960A87FE2D}"/>
              </a:ext>
            </a:extLst>
          </p:cNvPr>
          <p:cNvSpPr txBox="1"/>
          <p:nvPr/>
        </p:nvSpPr>
        <p:spPr>
          <a:xfrm>
            <a:off x="108855" y="5293152"/>
            <a:ext cx="320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endParaRPr lang="fr-FR" sz="5400" dirty="0">
              <a:solidFill>
                <a:schemeClr val="accent5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3804D8-A3F7-2A55-507D-158CBB41FF4E}"/>
              </a:ext>
            </a:extLst>
          </p:cNvPr>
          <p:cNvSpPr txBox="1"/>
          <p:nvPr/>
        </p:nvSpPr>
        <p:spPr>
          <a:xfrm>
            <a:off x="3317342" y="5294391"/>
            <a:ext cx="320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CT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endParaRPr lang="fr-FR" sz="5400" dirty="0">
              <a:solidFill>
                <a:schemeClr val="accent5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522717" y="5293152"/>
            <a:ext cx="320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RT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5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273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202931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3524809C-EDFF-A984-7D83-C3960A87FE2D}"/>
              </a:ext>
            </a:extLst>
          </p:cNvPr>
          <p:cNvSpPr txBox="1"/>
          <p:nvPr/>
        </p:nvSpPr>
        <p:spPr>
          <a:xfrm>
            <a:off x="108855" y="5293152"/>
            <a:ext cx="320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endParaRPr lang="fr-FR" sz="5400" dirty="0">
              <a:solidFill>
                <a:schemeClr val="accent5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3804D8-A3F7-2A55-507D-158CBB41FF4E}"/>
              </a:ext>
            </a:extLst>
          </p:cNvPr>
          <p:cNvSpPr txBox="1"/>
          <p:nvPr/>
        </p:nvSpPr>
        <p:spPr>
          <a:xfrm>
            <a:off x="3317342" y="5294391"/>
            <a:ext cx="320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CT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endParaRPr lang="fr-FR" sz="5400" dirty="0">
              <a:solidFill>
                <a:schemeClr val="accent5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522717" y="5293152"/>
            <a:ext cx="320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RT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5400" dirty="0">
              <a:solidFill>
                <a:schemeClr val="accent5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F72C9C7-D5DD-5D08-2A01-D3904C1C0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91" y="294028"/>
            <a:ext cx="4326818" cy="41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31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353792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620069" y="5200819"/>
            <a:ext cx="32084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</a:t>
            </a:r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7000" dirty="0">
              <a:solidFill>
                <a:schemeClr val="accent5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AFDEC2E-ACE9-1ECC-97A8-D54BB8E091E3}"/>
              </a:ext>
            </a:extLst>
          </p:cNvPr>
          <p:cNvSpPr txBox="1"/>
          <p:nvPr/>
        </p:nvSpPr>
        <p:spPr>
          <a:xfrm>
            <a:off x="108857" y="5123333"/>
            <a:ext cx="32713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IA</a:t>
            </a:r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fr-FR" sz="70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7000" dirty="0">
              <a:solidFill>
                <a:schemeClr val="accent5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4C2A24E-CD49-7C0A-D189-6346655F7573}"/>
              </a:ext>
            </a:extLst>
          </p:cNvPr>
          <p:cNvSpPr txBox="1"/>
          <p:nvPr/>
        </p:nvSpPr>
        <p:spPr>
          <a:xfrm>
            <a:off x="3317343" y="5123333"/>
            <a:ext cx="327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72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IA</a:t>
            </a:r>
            <a:endParaRPr lang="fr-FR" sz="7200" dirty="0">
              <a:solidFill>
                <a:srgbClr val="FF000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639C773-329F-52C1-108D-6E2460183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75" y="324530"/>
            <a:ext cx="3238781" cy="41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35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098779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492084" y="5277221"/>
            <a:ext cx="340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RV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endParaRPr lang="fr-FR" sz="5800" dirty="0">
              <a:solidFill>
                <a:schemeClr val="accent5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F303F67-CA60-C210-EB0B-B751F3D05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" y="534338"/>
            <a:ext cx="8171847" cy="378946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0" y="5277220"/>
            <a:ext cx="340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58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46042" y="5277219"/>
            <a:ext cx="34016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endParaRPr lang="fr-FR" sz="5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853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451283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492084" y="5277221"/>
            <a:ext cx="340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BR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58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0" y="5277220"/>
            <a:ext cx="340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58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46042" y="5277219"/>
            <a:ext cx="34016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endParaRPr lang="fr-FR" sz="5800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63C2FF-ACC4-A367-008A-54A74B634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56702"/>
            <a:ext cx="4001999" cy="42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08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231551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492084" y="5277221"/>
            <a:ext cx="340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BR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58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0" y="5277220"/>
            <a:ext cx="340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58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46042" y="5277219"/>
            <a:ext cx="34016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endParaRPr lang="fr-FR" sz="5800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0A31DB8-6B9E-1541-F451-C1BDC1F33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71" y="762325"/>
            <a:ext cx="7758257" cy="369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17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710945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492084" y="5277221"/>
            <a:ext cx="340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BR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58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0" y="5277220"/>
            <a:ext cx="340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endParaRPr lang="fr-FR" sz="58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46042" y="5277219"/>
            <a:ext cx="34016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É</a:t>
            </a:r>
            <a:endParaRPr lang="fr-FR" sz="5800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0C6374-3B76-06B7-D14D-A5E1204AA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33" y="1043733"/>
            <a:ext cx="2819644" cy="23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669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680799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492084" y="5277221"/>
            <a:ext cx="340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58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0" y="5277220"/>
            <a:ext cx="340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AO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endParaRPr lang="fr-FR" sz="58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46042" y="5277219"/>
            <a:ext cx="34016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5800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A36113-ABC7-6A48-C5DE-B214ECFF7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89" y="595896"/>
            <a:ext cx="5848421" cy="374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655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121007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504371" y="5231051"/>
            <a:ext cx="34016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5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endParaRPr lang="fr-FR" sz="58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0" y="5323385"/>
            <a:ext cx="3401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4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4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4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4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48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48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endParaRPr lang="fr-FR" sz="48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46042" y="5277219"/>
            <a:ext cx="3401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endParaRPr lang="fr-FR" sz="5800" dirty="0">
              <a:solidFill>
                <a:schemeClr val="accent5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1DA301-8555-57B0-2AE7-09AEE4755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79" y="364553"/>
            <a:ext cx="5757241" cy="391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34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-557949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8800" dirty="0"/>
              <a:t>	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2831564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5982188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8800" dirty="0"/>
              <a:t>	</a:t>
            </a:r>
          </a:p>
        </p:txBody>
      </p:sp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977F7BFA-67CD-7CAD-0749-5B86BCCD6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78" y="544472"/>
            <a:ext cx="4840303" cy="370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305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362401"/>
              </p:ext>
            </p:extLst>
          </p:nvPr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504369" y="5184886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</a:t>
            </a:r>
            <a:endParaRPr lang="fr-FR" sz="5800" dirty="0">
              <a:solidFill>
                <a:srgbClr val="92D05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0" y="5184886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</a:t>
            </a:r>
            <a:endParaRPr lang="fr-FR" sz="4800" dirty="0">
              <a:solidFill>
                <a:srgbClr val="92D05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52184" y="5190306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</a:t>
            </a:r>
            <a:endParaRPr lang="fr-FR" sz="5800" dirty="0">
              <a:solidFill>
                <a:srgbClr val="92D05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23867D-ED44-00D1-4102-172D70EAC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35" y="423111"/>
            <a:ext cx="6330727" cy="421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24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504369" y="5184886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</a:t>
            </a:r>
            <a:endParaRPr lang="fr-FR" sz="5800" dirty="0">
              <a:solidFill>
                <a:srgbClr val="92D05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0" y="5184886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</a:t>
            </a:r>
            <a:endParaRPr lang="fr-FR" sz="4800" dirty="0">
              <a:solidFill>
                <a:srgbClr val="92D05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52184" y="5190306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</a:t>
            </a:r>
            <a:endParaRPr lang="fr-FR" sz="4800" dirty="0">
              <a:solidFill>
                <a:srgbClr val="92D05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492BCB-AC90-E0B6-91FD-4FE8DE016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3" b="16123"/>
          <a:stretch/>
        </p:blipFill>
        <p:spPr>
          <a:xfrm>
            <a:off x="2095499" y="342160"/>
            <a:ext cx="5715000" cy="406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35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504369" y="5184886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</a:t>
            </a:r>
            <a:endParaRPr lang="fr-FR" sz="5800" dirty="0">
              <a:solidFill>
                <a:srgbClr val="92D05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0" y="5184886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</a:t>
            </a:r>
            <a:endParaRPr lang="fr-FR" sz="4800" dirty="0">
              <a:solidFill>
                <a:srgbClr val="92D05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52184" y="5190306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</a:t>
            </a:r>
            <a:endParaRPr lang="fr-FR" sz="4800" dirty="0">
              <a:solidFill>
                <a:srgbClr val="92D05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ECAA5AC-7AE8-5BD6-7CDD-27D9D5B32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02" y="280818"/>
            <a:ext cx="4281195" cy="428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548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504369" y="5231052"/>
            <a:ext cx="340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fr-FR" sz="60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</a:t>
            </a:r>
            <a:r>
              <a:rPr lang="fr-FR" sz="6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fr-FR" sz="60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ON</a:t>
            </a:r>
            <a:endParaRPr lang="fr-FR" sz="5800" dirty="0">
              <a:solidFill>
                <a:srgbClr val="92D05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0" y="5184886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48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52184" y="5190306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</a:t>
            </a:r>
            <a:endParaRPr lang="fr-FR" sz="4800" dirty="0">
              <a:solidFill>
                <a:srgbClr val="92D05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F16FCC1-A3D3-3A68-9FB8-898B682F78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8" r="12633"/>
          <a:stretch/>
        </p:blipFill>
        <p:spPr>
          <a:xfrm>
            <a:off x="3313610" y="271759"/>
            <a:ext cx="3278778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14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504369" y="5231052"/>
            <a:ext cx="340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60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</a:t>
            </a:r>
            <a:r>
              <a:rPr lang="fr-FR" sz="6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60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58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0" y="5184886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48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52185" y="5277218"/>
            <a:ext cx="3401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4800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369B60D-A7E2-E184-896E-08ED9A773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04" y="488302"/>
            <a:ext cx="3990392" cy="39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472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504369" y="5077163"/>
            <a:ext cx="3401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80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</a:t>
            </a:r>
            <a:endParaRPr lang="fr-FR" sz="58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0" y="5077163"/>
            <a:ext cx="3401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</a:t>
            </a:r>
            <a:r>
              <a:rPr lang="fr-FR" sz="80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</a:t>
            </a:r>
            <a:endParaRPr lang="fr-FR" sz="48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52185" y="5077163"/>
            <a:ext cx="3401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fr-FR" sz="80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</a:t>
            </a:r>
            <a:endParaRPr lang="fr-FR" sz="4800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43F68E-C0B9-0FBD-3027-22D0326C4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9086" y="-254438"/>
            <a:ext cx="3687828" cy="51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125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504369" y="5077163"/>
            <a:ext cx="3401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ln w="38100">
                  <a:solidFill>
                    <a:srgbClr val="FFCC99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</a:t>
            </a:r>
            <a:r>
              <a:rPr lang="fr-FR" sz="80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</a:t>
            </a:r>
            <a:endParaRPr lang="fr-FR" sz="58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0" y="5077163"/>
            <a:ext cx="3401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</a:t>
            </a:r>
            <a:r>
              <a:rPr lang="fr-FR" sz="80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</a:t>
            </a:r>
            <a:endParaRPr lang="fr-FR" sz="48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52185" y="5077163"/>
            <a:ext cx="3401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80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</a:t>
            </a:r>
            <a:endParaRPr lang="fr-FR" sz="4800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ED9A28F-6A5F-670A-69E6-15A87AED8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9" y="517422"/>
            <a:ext cx="4663421" cy="398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710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12B442E-CC66-033A-6A9A-D8F8066154B5}"/>
              </a:ext>
            </a:extLst>
          </p:cNvPr>
          <p:cNvSpPr txBox="1"/>
          <p:nvPr/>
        </p:nvSpPr>
        <p:spPr>
          <a:xfrm>
            <a:off x="6504369" y="4969441"/>
            <a:ext cx="3401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ln w="38100">
                  <a:solidFill>
                    <a:srgbClr val="FFCC99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</a:t>
            </a:r>
            <a:r>
              <a:rPr lang="fr-FR" sz="80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</a:t>
            </a:r>
            <a:endParaRPr lang="fr-FR" sz="58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0" y="5077163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48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52185" y="5169496"/>
            <a:ext cx="3401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4800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A34B07B-4B9B-1A93-0664-B984189B27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9" t="16100" r="15699" b="2077"/>
          <a:stretch/>
        </p:blipFill>
        <p:spPr>
          <a:xfrm>
            <a:off x="2502080" y="554159"/>
            <a:ext cx="4901839" cy="390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690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1" y="5169496"/>
            <a:ext cx="3401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48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52185" y="5169496"/>
            <a:ext cx="3401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4800" dirty="0">
              <a:solidFill>
                <a:srgbClr val="FF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3E10465-7A92-6702-A3BF-D6E949E264EB}"/>
              </a:ext>
            </a:extLst>
          </p:cNvPr>
          <p:cNvSpPr txBox="1"/>
          <p:nvPr/>
        </p:nvSpPr>
        <p:spPr>
          <a:xfrm>
            <a:off x="6448382" y="5169496"/>
            <a:ext cx="3401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</a:t>
            </a:r>
            <a:r>
              <a:rPr lang="fr-FR" sz="5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4800" dirty="0">
              <a:solidFill>
                <a:srgbClr val="FF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A921B04-F15D-B8FA-3592-A0DD6E882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91" y="657872"/>
            <a:ext cx="5727817" cy="35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175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B79FBE7-E620-08BC-AADE-DFDD0F224D16}"/>
              </a:ext>
            </a:extLst>
          </p:cNvPr>
          <p:cNvSpPr txBox="1"/>
          <p:nvPr/>
        </p:nvSpPr>
        <p:spPr>
          <a:xfrm>
            <a:off x="1" y="5169496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48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73C238-C76D-DBB0-D9A3-C28786E67B35}"/>
              </a:ext>
            </a:extLst>
          </p:cNvPr>
          <p:cNvSpPr txBox="1"/>
          <p:nvPr/>
        </p:nvSpPr>
        <p:spPr>
          <a:xfrm>
            <a:off x="3252185" y="5169496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48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48A4E74-96D2-1ED3-5394-0B24A9C45137}"/>
              </a:ext>
            </a:extLst>
          </p:cNvPr>
          <p:cNvSpPr txBox="1"/>
          <p:nvPr/>
        </p:nvSpPr>
        <p:spPr>
          <a:xfrm>
            <a:off x="6467050" y="5169496"/>
            <a:ext cx="340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</a:t>
            </a:r>
            <a:r>
              <a:rPr lang="fr-FR" sz="6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endParaRPr lang="fr-FR" sz="4800" dirty="0">
              <a:solidFill>
                <a:srgbClr val="FF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58E1A90-CE64-145A-4DFE-C473A712A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55" y="403237"/>
            <a:ext cx="3963489" cy="396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3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-557949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8800" dirty="0"/>
              <a:t>	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2831564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5982188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8800" dirty="0"/>
              <a:t>	</a:t>
            </a:r>
          </a:p>
        </p:txBody>
      </p:sp>
      <p:pic>
        <p:nvPicPr>
          <p:cNvPr id="2" name="Image 1" descr="Capture d’écran">
            <a:extLst>
              <a:ext uri="{FF2B5EF4-FFF2-40B4-BE49-F238E27FC236}">
                <a16:creationId xmlns:a16="http://schemas.microsoft.com/office/drawing/2014/main" id="{2C0C601E-3DC5-6380-DAD4-CF1D47AA6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34790" y="-53783"/>
            <a:ext cx="2576056" cy="511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90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-427320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8800" dirty="0"/>
              <a:t>	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2831564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5982188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8800" dirty="0"/>
              <a:t>	</a:t>
            </a:r>
          </a:p>
        </p:txBody>
      </p:sp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58FA08C9-2713-858B-ECC2-A74FFBADD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44" y="419733"/>
            <a:ext cx="2980550" cy="388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97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-427320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8800" dirty="0"/>
              <a:t>	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2831564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5982188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</a:t>
            </a:r>
            <a:r>
              <a:rPr lang="fr-FR" sz="8800" dirty="0"/>
              <a:t>	</a:t>
            </a:r>
          </a:p>
        </p:txBody>
      </p:sp>
      <p:pic>
        <p:nvPicPr>
          <p:cNvPr id="2" name="Image 1" descr="Capture d’écran">
            <a:extLst>
              <a:ext uri="{FF2B5EF4-FFF2-40B4-BE49-F238E27FC236}">
                <a16:creationId xmlns:a16="http://schemas.microsoft.com/office/drawing/2014/main" id="{88C0E4AF-6441-8F85-9028-45DC31D1B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38" y="874363"/>
            <a:ext cx="4012324" cy="29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91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A3033BE-D3D2-772E-F4BF-141048AE9414}"/>
              </a:ext>
            </a:extLst>
          </p:cNvPr>
          <p:cNvGraphicFramePr>
            <a:graphicFrameLocks noGrp="1"/>
          </p:cNvGraphicFramePr>
          <p:nvPr/>
        </p:nvGraphicFramePr>
        <p:xfrm>
          <a:off x="111967" y="121298"/>
          <a:ext cx="9685176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3922416693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2262245837"/>
                    </a:ext>
                  </a:extLst>
                </a:gridCol>
                <a:gridCol w="3228392">
                  <a:extLst>
                    <a:ext uri="{9D8B030D-6E8A-4147-A177-3AD203B41FA5}">
                      <a16:colId xmlns:a16="http://schemas.microsoft.com/office/drawing/2014/main" val="1862478454"/>
                    </a:ext>
                  </a:extLst>
                </a:gridCol>
              </a:tblGrid>
              <a:tr h="4680000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2748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399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283E1EB-80BB-428D-F4DD-83D964C1E208}"/>
              </a:ext>
            </a:extLst>
          </p:cNvPr>
          <p:cNvSpPr txBox="1"/>
          <p:nvPr/>
        </p:nvSpPr>
        <p:spPr>
          <a:xfrm>
            <a:off x="-571012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RC</a:t>
            </a:r>
            <a:endParaRPr lang="fr-FR" sz="9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D7DDC-9629-2B66-BD08-C768DE5A7DB9}"/>
              </a:ext>
            </a:extLst>
          </p:cNvPr>
          <p:cNvSpPr txBox="1"/>
          <p:nvPr/>
        </p:nvSpPr>
        <p:spPr>
          <a:xfrm>
            <a:off x="2661745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88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F9E60-F054-3990-2900-E7B4D279AD0C}"/>
              </a:ext>
            </a:extLst>
          </p:cNvPr>
          <p:cNvSpPr txBox="1"/>
          <p:nvPr/>
        </p:nvSpPr>
        <p:spPr>
          <a:xfrm>
            <a:off x="5982188" y="4888201"/>
            <a:ext cx="45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CR</a:t>
            </a:r>
            <a:r>
              <a:rPr lang="fr-FR" sz="96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8800" dirty="0"/>
              <a:t>	</a:t>
            </a:r>
          </a:p>
        </p:txBody>
      </p:sp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54329AEE-F388-8DA0-C7B5-913B8CE2C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98" y="256702"/>
            <a:ext cx="1486107" cy="418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781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506</TotalTime>
  <Words>222</Words>
  <Application>Microsoft Office PowerPoint</Application>
  <PresentationFormat>Format A4 (210 x 297 mm)</PresentationFormat>
  <Paragraphs>177</Paragraphs>
  <Slides>59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4" baseType="lpstr">
      <vt:lpstr>Arial</vt:lpstr>
      <vt:lpstr>Arial Rounded MT Bold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Gaëlle Lavillat</dc:creator>
  <cp:lastModifiedBy>Gaëlle Lavillat</cp:lastModifiedBy>
  <cp:revision>9</cp:revision>
  <cp:lastPrinted>2023-06-27T12:46:06Z</cp:lastPrinted>
  <dcterms:created xsi:type="dcterms:W3CDTF">2023-06-27T10:12:06Z</dcterms:created>
  <dcterms:modified xsi:type="dcterms:W3CDTF">2023-07-06T14:29:33Z</dcterms:modified>
</cp:coreProperties>
</file>