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3" r:id="rId3"/>
    <p:sldId id="258" r:id="rId4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57" d="100"/>
          <a:sy n="57" d="100"/>
        </p:scale>
        <p:origin x="26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5134-17EC-487F-91B4-126D8A3F1144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9163-EEA7-4838-9A12-F706E2E727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21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5134-17EC-487F-91B4-126D8A3F1144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9163-EEA7-4838-9A12-F706E2E727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34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5134-17EC-487F-91B4-126D8A3F1144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9163-EEA7-4838-9A12-F706E2E727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8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21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5134-17EC-487F-91B4-126D8A3F1144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9163-EEA7-4838-9A12-F706E2E727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06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5134-17EC-487F-91B4-126D8A3F1144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9163-EEA7-4838-9A12-F706E2E727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47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5134-17EC-487F-91B4-126D8A3F1144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9163-EEA7-4838-9A12-F706E2E727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52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5134-17EC-487F-91B4-126D8A3F1144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9163-EEA7-4838-9A12-F706E2E727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0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5134-17EC-487F-91B4-126D8A3F1144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9163-EEA7-4838-9A12-F706E2E727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92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5134-17EC-487F-91B4-126D8A3F1144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9163-EEA7-4838-9A12-F706E2E727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3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5134-17EC-487F-91B4-126D8A3F1144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9163-EEA7-4838-9A12-F706E2E727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83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5134-17EC-487F-91B4-126D8A3F1144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9163-EEA7-4838-9A12-F706E2E727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19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5134-17EC-487F-91B4-126D8A3F1144}" type="datetimeFigureOut">
              <a:rPr lang="fr-FR" smtClean="0"/>
              <a:t>17/06/2023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9163-EEA7-4838-9A12-F706E2E727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9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631590" y="3465096"/>
            <a:ext cx="561704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>
                <a:latin typeface="Amandine" pitchFamily="2" charset="0"/>
              </a:rPr>
              <a:t>Espace graphisme/écriture</a:t>
            </a:r>
          </a:p>
          <a:p>
            <a:pPr algn="ctr">
              <a:lnSpc>
                <a:spcPct val="150000"/>
              </a:lnSpc>
            </a:pPr>
            <a:r>
              <a:rPr lang="fr-FR" sz="3200" dirty="0">
                <a:latin typeface="Amandine" pitchFamily="2" charset="0"/>
              </a:rPr>
              <a:t>Espace mathématiques</a:t>
            </a:r>
          </a:p>
          <a:p>
            <a:pPr algn="ctr">
              <a:lnSpc>
                <a:spcPct val="150000"/>
              </a:lnSpc>
            </a:pPr>
            <a:r>
              <a:rPr lang="fr-FR" sz="3200" dirty="0">
                <a:latin typeface="Amandine" pitchFamily="2" charset="0"/>
              </a:rPr>
              <a:t>Espace littérature</a:t>
            </a:r>
          </a:p>
          <a:p>
            <a:pPr algn="ctr">
              <a:lnSpc>
                <a:spcPct val="150000"/>
              </a:lnSpc>
            </a:pPr>
            <a:r>
              <a:rPr lang="fr-FR" sz="3200" dirty="0">
                <a:latin typeface="Amandine" pitchFamily="2" charset="0"/>
              </a:rPr>
              <a:t>Espace artistique</a:t>
            </a:r>
          </a:p>
          <a:p>
            <a:pPr algn="ctr">
              <a:lnSpc>
                <a:spcPct val="150000"/>
              </a:lnSpc>
            </a:pPr>
            <a:r>
              <a:rPr lang="fr-FR" sz="3200" dirty="0">
                <a:latin typeface="Amandine" pitchFamily="2" charset="0"/>
              </a:rPr>
              <a:t>Espace ateliers autonomes</a:t>
            </a:r>
          </a:p>
          <a:p>
            <a:pPr algn="ctr">
              <a:lnSpc>
                <a:spcPct val="150000"/>
              </a:lnSpc>
            </a:pPr>
            <a:r>
              <a:rPr lang="fr-FR" sz="3200" dirty="0">
                <a:latin typeface="Amandine" pitchFamily="2" charset="0"/>
              </a:rPr>
              <a:t>Espace vie pratique</a:t>
            </a:r>
          </a:p>
          <a:p>
            <a:pPr algn="ctr">
              <a:lnSpc>
                <a:spcPct val="150000"/>
              </a:lnSpc>
            </a:pPr>
            <a:r>
              <a:rPr lang="fr-FR" sz="3200" dirty="0">
                <a:latin typeface="Amandine" pitchFamily="2" charset="0"/>
              </a:rPr>
              <a:t>Espace explorer le monde</a:t>
            </a:r>
          </a:p>
        </p:txBody>
      </p:sp>
      <p:sp>
        <p:nvSpPr>
          <p:cNvPr id="4" name="Rectangle 1"/>
          <p:cNvSpPr/>
          <p:nvPr/>
        </p:nvSpPr>
        <p:spPr>
          <a:xfrm>
            <a:off x="151770" y="223346"/>
            <a:ext cx="6413500" cy="1334872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93504" y="469422"/>
            <a:ext cx="56170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Dylan Plain" panose="04070A00000000020004" pitchFamily="82" charset="0"/>
              </a:rPr>
              <a:t>Suivi hebdomadaire</a:t>
            </a:r>
          </a:p>
          <a:p>
            <a:pPr algn="ctr">
              <a:defRPr/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Dylan Plain" panose="04070A00000000020004" pitchFamily="82" charset="0"/>
              </a:rPr>
              <a:t>des espaces</a:t>
            </a:r>
          </a:p>
        </p:txBody>
      </p:sp>
      <p:sp>
        <p:nvSpPr>
          <p:cNvPr id="7" name="Rectangle 1"/>
          <p:cNvSpPr/>
          <p:nvPr/>
        </p:nvSpPr>
        <p:spPr>
          <a:xfrm>
            <a:off x="151770" y="223345"/>
            <a:ext cx="6413500" cy="1341224"/>
          </a:xfrm>
          <a:custGeom>
            <a:avLst/>
            <a:gdLst>
              <a:gd name="connsiteX0" fmla="*/ 0 w 5832648"/>
              <a:gd name="connsiteY0" fmla="*/ 0 h 2808312"/>
              <a:gd name="connsiteX1" fmla="*/ 5832648 w 5832648"/>
              <a:gd name="connsiteY1" fmla="*/ 0 h 2808312"/>
              <a:gd name="connsiteX2" fmla="*/ 5832648 w 5832648"/>
              <a:gd name="connsiteY2" fmla="*/ 2808312 h 2808312"/>
              <a:gd name="connsiteX3" fmla="*/ 0 w 5832648"/>
              <a:gd name="connsiteY3" fmla="*/ 2808312 h 2808312"/>
              <a:gd name="connsiteX4" fmla="*/ 0 w 5832648"/>
              <a:gd name="connsiteY4" fmla="*/ 0 h 2808312"/>
              <a:gd name="connsiteX0" fmla="*/ 171450 w 6004098"/>
              <a:gd name="connsiteY0" fmla="*/ 0 h 3046437"/>
              <a:gd name="connsiteX1" fmla="*/ 6004098 w 6004098"/>
              <a:gd name="connsiteY1" fmla="*/ 0 h 3046437"/>
              <a:gd name="connsiteX2" fmla="*/ 6004098 w 6004098"/>
              <a:gd name="connsiteY2" fmla="*/ 2808312 h 3046437"/>
              <a:gd name="connsiteX3" fmla="*/ 0 w 6004098"/>
              <a:gd name="connsiteY3" fmla="*/ 3046437 h 3046437"/>
              <a:gd name="connsiteX4" fmla="*/ 171450 w 6004098"/>
              <a:gd name="connsiteY4" fmla="*/ 0 h 3046437"/>
              <a:gd name="connsiteX0" fmla="*/ 171450 w 6280323"/>
              <a:gd name="connsiteY0" fmla="*/ 1809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171450 w 6280323"/>
              <a:gd name="connsiteY4" fmla="*/ 180975 h 3227412"/>
              <a:gd name="connsiteX0" fmla="*/ 857250 w 6280323"/>
              <a:gd name="connsiteY0" fmla="*/ 295275 h 3227412"/>
              <a:gd name="connsiteX1" fmla="*/ 6280323 w 6280323"/>
              <a:gd name="connsiteY1" fmla="*/ 0 h 3227412"/>
              <a:gd name="connsiteX2" fmla="*/ 6004098 w 6280323"/>
              <a:gd name="connsiteY2" fmla="*/ 2989287 h 3227412"/>
              <a:gd name="connsiteX3" fmla="*/ 0 w 6280323"/>
              <a:gd name="connsiteY3" fmla="*/ 3227412 h 3227412"/>
              <a:gd name="connsiteX4" fmla="*/ 857250 w 6280323"/>
              <a:gd name="connsiteY4" fmla="*/ 295275 h 3227412"/>
              <a:gd name="connsiteX0" fmla="*/ 857250 w 6413673"/>
              <a:gd name="connsiteY0" fmla="*/ 295275 h 3494112"/>
              <a:gd name="connsiteX1" fmla="*/ 6280323 w 6413673"/>
              <a:gd name="connsiteY1" fmla="*/ 0 h 3494112"/>
              <a:gd name="connsiteX2" fmla="*/ 6413673 w 6413673"/>
              <a:gd name="connsiteY2" fmla="*/ 3494112 h 3494112"/>
              <a:gd name="connsiteX3" fmla="*/ 0 w 6413673"/>
              <a:gd name="connsiteY3" fmla="*/ 3227412 h 3494112"/>
              <a:gd name="connsiteX4" fmla="*/ 857250 w 6413673"/>
              <a:gd name="connsiteY4" fmla="*/ 295275 h 349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3673" h="3494112">
                <a:moveTo>
                  <a:pt x="857250" y="295275"/>
                </a:moveTo>
                <a:lnTo>
                  <a:pt x="6280323" y="0"/>
                </a:lnTo>
                <a:lnTo>
                  <a:pt x="6413673" y="3494112"/>
                </a:lnTo>
                <a:lnTo>
                  <a:pt x="0" y="3227412"/>
                </a:lnTo>
                <a:lnTo>
                  <a:pt x="857250" y="295275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1" y="8742340"/>
            <a:ext cx="1364020" cy="9202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8" y="8504210"/>
            <a:ext cx="1212316" cy="110378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76" y="2255523"/>
            <a:ext cx="1222918" cy="9783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4" y="5285790"/>
            <a:ext cx="1094257" cy="8515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94" y="5285790"/>
            <a:ext cx="1488190" cy="11430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49" y="8891309"/>
            <a:ext cx="1565102" cy="9202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A10CC63-E179-D9CE-C6E0-F3A31FD6A8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71" y="2242260"/>
            <a:ext cx="2023014" cy="11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7A52D3D-B28F-9362-5380-7FB4486F0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85445"/>
              </p:ext>
            </p:extLst>
          </p:nvPr>
        </p:nvGraphicFramePr>
        <p:xfrm>
          <a:off x="118352" y="769588"/>
          <a:ext cx="6621295" cy="90322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45295">
                  <a:extLst>
                    <a:ext uri="{9D8B030D-6E8A-4147-A177-3AD203B41FA5}">
                      <a16:colId xmlns:a16="http://schemas.microsoft.com/office/drawing/2014/main" val="1303350012"/>
                    </a:ext>
                  </a:extLst>
                </a:gridCol>
                <a:gridCol w="2788000">
                  <a:extLst>
                    <a:ext uri="{9D8B030D-6E8A-4147-A177-3AD203B41FA5}">
                      <a16:colId xmlns:a16="http://schemas.microsoft.com/office/drawing/2014/main" val="2872702852"/>
                    </a:ext>
                  </a:extLst>
                </a:gridCol>
                <a:gridCol w="2788000">
                  <a:extLst>
                    <a:ext uri="{9D8B030D-6E8A-4147-A177-3AD203B41FA5}">
                      <a16:colId xmlns:a16="http://schemas.microsoft.com/office/drawing/2014/main" val="2386679044"/>
                    </a:ext>
                  </a:extLst>
                </a:gridCol>
              </a:tblGrid>
              <a:tr h="4230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LUNDI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MARDI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671245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MANON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Rituels (écriture date sur ardoise + calendrier)</a:t>
                      </a:r>
                    </a:p>
                    <a:p>
                      <a:r>
                        <a:rPr lang="fr-FR" sz="700" dirty="0"/>
                        <a:t>Ecriture (cahier)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Encoder des mots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r>
                        <a:rPr lang="fr-FR" sz="700" dirty="0"/>
                        <a:t>Peinture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Puzzle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Rituels (écriture date sur ardoise + calendrier)</a:t>
                      </a:r>
                    </a:p>
                    <a:p>
                      <a:r>
                        <a:rPr lang="fr-FR" sz="700" dirty="0"/>
                        <a:t>Ecriture (lettre)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Lecture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Découverte du monde :</a:t>
                      </a:r>
                    </a:p>
                    <a:p>
                      <a:r>
                        <a:rPr lang="fr-FR" sz="700" dirty="0"/>
                        <a:t>Dessin par étape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Tuteur PS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614128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Rituels (écriture date sur ardoise + calendrier)</a:t>
                      </a:r>
                    </a:p>
                    <a:p>
                      <a:r>
                        <a:rPr lang="fr-FR" sz="700" dirty="0"/>
                        <a:t>Ecriture (cahier)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Encoder des mots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r>
                        <a:rPr lang="fr-FR" sz="700" dirty="0"/>
                        <a:t>Peinture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Puzzle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Rituels (écriture date sur ardoise + calendrier)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Ecriture (lettre)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Découverte du monde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Dessin par étape libre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BCD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Tuteur PS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39333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GABRIEL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Rituels (écriture date sur ardoise + calendrier)</a:t>
                      </a:r>
                    </a:p>
                    <a:p>
                      <a:r>
                        <a:rPr lang="fr-FR" sz="700" dirty="0"/>
                        <a:t>Ecriture (cahier)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Encoder des mots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r>
                        <a:rPr lang="fr-FR" sz="700" dirty="0"/>
                        <a:t>Peinture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Puzzle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Rituels (écriture date sur ardoise + calendrier)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Ecriture (lettre)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Découverte du monde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Dessin par étape libre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BCD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Tuteur PS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67759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ELIDJAH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Rituels (écriture date sur ardoise + calendrier)</a:t>
                      </a:r>
                    </a:p>
                    <a:p>
                      <a:r>
                        <a:rPr lang="fr-FR" sz="700" dirty="0"/>
                        <a:t>Ecriture (cahier)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Encoder des mots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r>
                        <a:rPr lang="fr-FR" sz="700" dirty="0"/>
                        <a:t>Peinture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Puzzle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Rituels (écriture date sur ardoise + calendrier)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Ecriture (lettre)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Découverte du monde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Dessin par étape libre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BCD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Tuteur PS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50343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LOUISE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Vie pratique :</a:t>
                      </a:r>
                    </a:p>
                    <a:p>
                      <a:r>
                        <a:rPr lang="fr-FR" sz="700" dirty="0"/>
                        <a:t>Dessin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Jeux de sons :</a:t>
                      </a:r>
                    </a:p>
                    <a:p>
                      <a:r>
                        <a:rPr lang="fr-FR" sz="700" dirty="0"/>
                        <a:t>Puzzle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Aff. des sens :</a:t>
                      </a:r>
                    </a:p>
                    <a:p>
                      <a:r>
                        <a:rPr lang="fr-FR" sz="700" dirty="0"/>
                        <a:t>Peinture Libre</a:t>
                      </a:r>
                    </a:p>
                    <a:p>
                      <a:r>
                        <a:rPr lang="fr-FR" sz="700" dirty="0"/>
                        <a:t>Découpage : </a:t>
                      </a:r>
                    </a:p>
                    <a:p>
                      <a:r>
                        <a:rPr lang="fr-FR" sz="700" dirty="0"/>
                        <a:t>Pâte à mod. :</a:t>
                      </a:r>
                    </a:p>
                    <a:p>
                      <a:r>
                        <a:rPr lang="fr-FR" sz="700" dirty="0"/>
                        <a:t>Aide MS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126038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LADJI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Vie pratique :</a:t>
                      </a:r>
                    </a:p>
                    <a:p>
                      <a:r>
                        <a:rPr lang="fr-FR" sz="700" dirty="0"/>
                        <a:t>Dessin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Jeux de sons :</a:t>
                      </a:r>
                    </a:p>
                    <a:p>
                      <a:r>
                        <a:rPr lang="fr-FR" sz="700" dirty="0"/>
                        <a:t>Puzzle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Aff. des sens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Peinture Libre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Découpage :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Pâte à mod.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Aide MS :</a:t>
                      </a:r>
                      <a:endParaRPr kumimoji="0" lang="fr-F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6885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THEA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Vie pratique :</a:t>
                      </a:r>
                    </a:p>
                    <a:p>
                      <a:r>
                        <a:rPr lang="fr-FR" sz="700" dirty="0"/>
                        <a:t>Dessin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Jeux de sons :</a:t>
                      </a:r>
                    </a:p>
                    <a:p>
                      <a:r>
                        <a:rPr lang="fr-FR" sz="700" dirty="0"/>
                        <a:t>Puzzle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Aff. des sens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Peinture Libre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Découpage :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Pâte à mod.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Aide MS :</a:t>
                      </a:r>
                      <a:endParaRPr kumimoji="0" lang="fr-FR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952615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NAELIE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Vie pratique :</a:t>
                      </a:r>
                    </a:p>
                    <a:p>
                      <a:r>
                        <a:rPr lang="fr-FR" sz="700" dirty="0"/>
                        <a:t>Dessin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Jeux de sons :</a:t>
                      </a:r>
                    </a:p>
                    <a:p>
                      <a:r>
                        <a:rPr lang="fr-FR" sz="700" dirty="0"/>
                        <a:t>Puzzle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Aff. des sens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Peinture Libre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Découpage :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Pâte à mod.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Aide MS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35140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WAËL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20043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211CA31B-67BA-A4B8-E3C9-C2B774491D27}"/>
              </a:ext>
            </a:extLst>
          </p:cNvPr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Agency FB" panose="020B0503020202020204" pitchFamily="34" charset="0"/>
              </a:rPr>
              <a:t>Semaine du _ _ _/_ _ _ au _ _ _/_ _ _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A716A4-95F3-E527-BC0C-0E534992E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64" y="104169"/>
            <a:ext cx="1377009" cy="7780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D32EC4E-BF37-1A96-BEFA-FD6BE194C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7" y="221893"/>
            <a:ext cx="949182" cy="7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7A52D3D-B28F-9362-5380-7FB4486F0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3131"/>
              </p:ext>
            </p:extLst>
          </p:nvPr>
        </p:nvGraphicFramePr>
        <p:xfrm>
          <a:off x="115171" y="781163"/>
          <a:ext cx="5572800" cy="90322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86400">
                  <a:extLst>
                    <a:ext uri="{9D8B030D-6E8A-4147-A177-3AD203B41FA5}">
                      <a16:colId xmlns:a16="http://schemas.microsoft.com/office/drawing/2014/main" val="2872702852"/>
                    </a:ext>
                  </a:extLst>
                </a:gridCol>
                <a:gridCol w="2786400">
                  <a:extLst>
                    <a:ext uri="{9D8B030D-6E8A-4147-A177-3AD203B41FA5}">
                      <a16:colId xmlns:a16="http://schemas.microsoft.com/office/drawing/2014/main" val="2386679044"/>
                    </a:ext>
                  </a:extLst>
                </a:gridCol>
              </a:tblGrid>
              <a:tr h="42305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JEUDI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VENDREDI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671245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r>
                        <a:rPr lang="fr-FR" sz="700" dirty="0"/>
                        <a:t>Rituels (écriture date sur ardoise + calendrier)</a:t>
                      </a:r>
                    </a:p>
                    <a:p>
                      <a:r>
                        <a:rPr lang="fr-FR" sz="700" dirty="0"/>
                        <a:t>Ecriture (cahier)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Encoder des mots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r>
                        <a:rPr lang="fr-FR" sz="700" dirty="0"/>
                        <a:t>Peinture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Découpage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Rituels (écriture date sur ardoise + calendrier)</a:t>
                      </a:r>
                    </a:p>
                    <a:p>
                      <a:r>
                        <a:rPr lang="fr-FR" sz="700" dirty="0"/>
                        <a:t>Ecriture (chiffre)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Lecture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Découverte du monde :</a:t>
                      </a:r>
                    </a:p>
                    <a:p>
                      <a:r>
                        <a:rPr lang="fr-FR" sz="700" dirty="0"/>
                        <a:t>Dessin par étape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Tuteur PS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614128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r>
                        <a:rPr lang="fr-FR" sz="700" dirty="0"/>
                        <a:t>Rituels (écriture date sur ardoise + calendrier)</a:t>
                      </a:r>
                    </a:p>
                    <a:p>
                      <a:r>
                        <a:rPr lang="fr-FR" sz="700" dirty="0"/>
                        <a:t>Ecriture (cahier)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Encoder des mots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r>
                        <a:rPr lang="fr-FR" sz="700" dirty="0"/>
                        <a:t>Peinture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Découpage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Rituels (écriture date sur ardoise + calendrier)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Ecriture (chiffre)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Découverte du monde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Dessin par étape libre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BCD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Tuteur PS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39333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r>
                        <a:rPr lang="fr-FR" sz="700" dirty="0"/>
                        <a:t>Rituels (écriture date sur ardoise + calendrier)</a:t>
                      </a:r>
                    </a:p>
                    <a:p>
                      <a:r>
                        <a:rPr lang="fr-FR" sz="700" dirty="0"/>
                        <a:t>Ecriture (cahier)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Encoder des mots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r>
                        <a:rPr lang="fr-FR" sz="700" dirty="0"/>
                        <a:t>Peinture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Découpage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Rituels (écriture date sur ardoise + calendrier)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Ecriture (chiffre)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Découverte du monde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Dessin par étape libre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BCD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Tuteur PS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167759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r>
                        <a:rPr lang="fr-FR" sz="700" dirty="0"/>
                        <a:t>Rituels (écriture date sur ardoise + calendrier)</a:t>
                      </a:r>
                    </a:p>
                    <a:p>
                      <a:r>
                        <a:rPr lang="fr-FR" sz="700" dirty="0"/>
                        <a:t>Ecriture (cahier)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Encoder des mots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r>
                        <a:rPr lang="fr-FR" sz="700" dirty="0"/>
                        <a:t>Peinture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Découpage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Rituels (écriture date sur ardoise + calendrier)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Ecriture (chiffre)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Découverte du monde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Dessin par étape libre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BCD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Tuteur PS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050343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r>
                        <a:rPr lang="fr-FR" sz="700" dirty="0"/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Vie pratique :</a:t>
                      </a:r>
                    </a:p>
                    <a:p>
                      <a:r>
                        <a:rPr lang="fr-FR" sz="700" dirty="0"/>
                        <a:t>Dessin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Jeux de sons :</a:t>
                      </a:r>
                    </a:p>
                    <a:p>
                      <a:r>
                        <a:rPr lang="fr-FR" sz="700" dirty="0"/>
                        <a:t>Puzzle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/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Aff. des sens :</a:t>
                      </a:r>
                    </a:p>
                    <a:p>
                      <a:r>
                        <a:rPr lang="fr-FR" sz="700" dirty="0"/>
                        <a:t>Peinture Libre</a:t>
                      </a:r>
                    </a:p>
                    <a:p>
                      <a:r>
                        <a:rPr lang="fr-FR" sz="700" dirty="0"/>
                        <a:t>Découpage : </a:t>
                      </a:r>
                    </a:p>
                    <a:p>
                      <a:r>
                        <a:rPr lang="fr-FR" sz="700" dirty="0"/>
                        <a:t>Déc. du monde :</a:t>
                      </a:r>
                    </a:p>
                    <a:p>
                      <a:r>
                        <a:rPr lang="fr-FR" sz="700" dirty="0"/>
                        <a:t>Aide MS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126038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r>
                        <a:rPr lang="fr-FR" sz="700" dirty="0"/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Vie pratique :</a:t>
                      </a:r>
                    </a:p>
                    <a:p>
                      <a:r>
                        <a:rPr lang="fr-FR" sz="700" dirty="0"/>
                        <a:t>Dessin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Jeux de sons :</a:t>
                      </a:r>
                    </a:p>
                    <a:p>
                      <a:r>
                        <a:rPr lang="fr-FR" sz="700" dirty="0"/>
                        <a:t>Puzzle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Aff. des sens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Peinture Libre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Découpage :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Déc. du monde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Aide MS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6885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r>
                        <a:rPr lang="fr-FR" sz="700" dirty="0"/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Vie pratique :</a:t>
                      </a:r>
                    </a:p>
                    <a:p>
                      <a:r>
                        <a:rPr lang="fr-FR" sz="700" dirty="0"/>
                        <a:t>Dessin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Jeux de sons :</a:t>
                      </a:r>
                    </a:p>
                    <a:p>
                      <a:r>
                        <a:rPr lang="fr-FR" sz="700" dirty="0"/>
                        <a:t>Puzzle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Aff. des sens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Peinture Libre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Découpage :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Déc. du monde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Aide MS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952615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r>
                        <a:rPr lang="fr-FR" sz="700" dirty="0"/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Numération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/>
                        <a:t>Vie pratique :</a:t>
                      </a:r>
                    </a:p>
                    <a:p>
                      <a:r>
                        <a:rPr lang="fr-FR" sz="700" dirty="0"/>
                        <a:t>Dessin Libre</a:t>
                      </a:r>
                    </a:p>
                    <a:p>
                      <a:r>
                        <a:rPr lang="fr-FR" sz="700" dirty="0"/>
                        <a:t>BCD </a:t>
                      </a:r>
                    </a:p>
                    <a:p>
                      <a:r>
                        <a:rPr lang="fr-FR" sz="700" dirty="0"/>
                        <a:t>Jeux de sons :</a:t>
                      </a:r>
                    </a:p>
                    <a:p>
                      <a:r>
                        <a:rPr lang="fr-FR" sz="700" dirty="0"/>
                        <a:t>Puzzle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Rituels (calendrier + prénom)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Graphisme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F. &amp; G.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Aff. des sens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Peinture Libre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Découpage :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Déc. du monde 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Aide MS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35140"/>
                  </a:ext>
                </a:extLst>
              </a:tr>
              <a:tr h="9565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20043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14334F9D-3480-4EBF-544E-225F129BA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76" y="0"/>
            <a:ext cx="1374824" cy="12517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F0DA0F3-DA47-A3B8-CDAA-0B1F43258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54" y="8803137"/>
            <a:ext cx="1220663" cy="10102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D433440-76D4-9858-1AC6-B8F089669F0B}"/>
              </a:ext>
            </a:extLst>
          </p:cNvPr>
          <p:cNvSpPr txBox="1"/>
          <p:nvPr/>
        </p:nvSpPr>
        <p:spPr>
          <a:xfrm>
            <a:off x="0" y="0"/>
            <a:ext cx="512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gency FB" panose="020B0503020202020204" pitchFamily="34" charset="0"/>
              </a:rPr>
              <a:t>- Activités des élèves sur le temps des espaces</a:t>
            </a:r>
          </a:p>
        </p:txBody>
      </p:sp>
    </p:spTree>
    <p:extLst>
      <p:ext uri="{BB962C8B-B14F-4D97-AF65-F5344CB8AC3E}">
        <p14:creationId xmlns:p14="http://schemas.microsoft.com/office/powerpoint/2010/main" val="21548007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967</Words>
  <Application>Microsoft Office PowerPoint</Application>
  <PresentationFormat>Format A4 (210 x 297 mm)</PresentationFormat>
  <Paragraphs>280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Agency FB</vt:lpstr>
      <vt:lpstr>akaDylan Plain</vt:lpstr>
      <vt:lpstr>Amandine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Gaëlle Lavillat</dc:creator>
  <cp:lastModifiedBy>Gaëlle Lavillat</cp:lastModifiedBy>
  <cp:revision>6</cp:revision>
  <cp:lastPrinted>2023-04-24T14:53:45Z</cp:lastPrinted>
  <dcterms:created xsi:type="dcterms:W3CDTF">2022-11-15T12:09:54Z</dcterms:created>
  <dcterms:modified xsi:type="dcterms:W3CDTF">2023-06-17T16:08:28Z</dcterms:modified>
</cp:coreProperties>
</file>