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1" r:id="rId4"/>
    <p:sldId id="262" r:id="rId5"/>
    <p:sldId id="265" r:id="rId6"/>
    <p:sldId id="266" r:id="rId7"/>
    <p:sldId id="267" r:id="rId8"/>
    <p:sldId id="268" r:id="rId9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7EC-96FD-4803-A548-B8C0AEDB662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7588-A614-477D-B367-B6ED5219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01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7EC-96FD-4803-A548-B8C0AEDB662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7588-A614-477D-B367-B6ED5219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06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7EC-96FD-4803-A548-B8C0AEDB662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7588-A614-477D-B367-B6ED5219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60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7EC-96FD-4803-A548-B8C0AEDB662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7588-A614-477D-B367-B6ED5219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9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7EC-96FD-4803-A548-B8C0AEDB662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7588-A614-477D-B367-B6ED5219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31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7EC-96FD-4803-A548-B8C0AEDB662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7588-A614-477D-B367-B6ED5219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51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7EC-96FD-4803-A548-B8C0AEDB662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7588-A614-477D-B367-B6ED5219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00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7EC-96FD-4803-A548-B8C0AEDB662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7588-A614-477D-B367-B6ED5219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39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7EC-96FD-4803-A548-B8C0AEDB662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7588-A614-477D-B367-B6ED5219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99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7EC-96FD-4803-A548-B8C0AEDB662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7588-A614-477D-B367-B6ED5219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86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7EC-96FD-4803-A548-B8C0AEDB662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7588-A614-477D-B367-B6ED5219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00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C7EC-96FD-4803-A548-B8C0AEDB6628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E7588-A614-477D-B367-B6ED5219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7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tmp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tmp"/><Relationship Id="rId18" Type="http://schemas.openxmlformats.org/officeDocument/2006/relationships/image" Target="../media/image28.png"/><Relationship Id="rId3" Type="http://schemas.openxmlformats.org/officeDocument/2006/relationships/image" Target="../media/image17.tmp"/><Relationship Id="rId7" Type="http://schemas.openxmlformats.org/officeDocument/2006/relationships/image" Target="../media/image18.png"/><Relationship Id="rId12" Type="http://schemas.openxmlformats.org/officeDocument/2006/relationships/image" Target="../media/image23.tmp"/><Relationship Id="rId17" Type="http://schemas.openxmlformats.org/officeDocument/2006/relationships/image" Target="../media/image27.jpeg"/><Relationship Id="rId2" Type="http://schemas.openxmlformats.org/officeDocument/2006/relationships/image" Target="../media/image16.tmp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tmp"/><Relationship Id="rId5" Type="http://schemas.openxmlformats.org/officeDocument/2006/relationships/image" Target="../media/image2.jpe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.jpe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1.tmp"/><Relationship Id="rId5" Type="http://schemas.openxmlformats.org/officeDocument/2006/relationships/image" Target="../media/image4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tmp"/><Relationship Id="rId18" Type="http://schemas.openxmlformats.org/officeDocument/2006/relationships/image" Target="../media/image28.png"/><Relationship Id="rId3" Type="http://schemas.openxmlformats.org/officeDocument/2006/relationships/image" Target="../media/image17.tmp"/><Relationship Id="rId7" Type="http://schemas.openxmlformats.org/officeDocument/2006/relationships/image" Target="../media/image18.png"/><Relationship Id="rId12" Type="http://schemas.openxmlformats.org/officeDocument/2006/relationships/image" Target="../media/image23.tmp"/><Relationship Id="rId17" Type="http://schemas.openxmlformats.org/officeDocument/2006/relationships/image" Target="../media/image27.jpeg"/><Relationship Id="rId2" Type="http://schemas.openxmlformats.org/officeDocument/2006/relationships/image" Target="../media/image16.tmp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tmp"/><Relationship Id="rId5" Type="http://schemas.openxmlformats.org/officeDocument/2006/relationships/image" Target="../media/image2.jpe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.jpe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31.jpeg"/><Relationship Id="rId17" Type="http://schemas.openxmlformats.org/officeDocument/2006/relationships/image" Target="../media/image35.png"/><Relationship Id="rId2" Type="http://schemas.openxmlformats.org/officeDocument/2006/relationships/image" Target="../media/image1.jpeg"/><Relationship Id="rId16" Type="http://schemas.openxmlformats.org/officeDocument/2006/relationships/image" Target="../media/image34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36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0.jpeg"/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12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8.jpeg"/><Relationship Id="rId5" Type="http://schemas.openxmlformats.org/officeDocument/2006/relationships/image" Target="../media/image19.jpeg"/><Relationship Id="rId15" Type="http://schemas.openxmlformats.org/officeDocument/2006/relationships/image" Target="../media/image41.jpe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1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image" Target="../media/image36.png"/><Relationship Id="rId2" Type="http://schemas.openxmlformats.org/officeDocument/2006/relationships/image" Target="../media/image1.jpeg"/><Relationship Id="rId16" Type="http://schemas.openxmlformats.org/officeDocument/2006/relationships/image" Target="../media/image34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31.jpeg"/><Relationship Id="rId5" Type="http://schemas.openxmlformats.org/officeDocument/2006/relationships/image" Target="../media/image4.jpeg"/><Relationship Id="rId15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35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12" Type="http://schemas.openxmlformats.org/officeDocument/2006/relationships/image" Target="../media/image13.png"/><Relationship Id="rId17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jpeg"/><Relationship Id="rId15" Type="http://schemas.openxmlformats.org/officeDocument/2006/relationships/image" Target="../media/image39.jpeg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g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15612" y="1227664"/>
          <a:ext cx="9690540" cy="5519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2635">
                  <a:extLst>
                    <a:ext uri="{9D8B030D-6E8A-4147-A177-3AD203B41FA5}">
                      <a16:colId xmlns:a16="http://schemas.microsoft.com/office/drawing/2014/main" val="3665097555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939182156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609723921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932454523"/>
                    </a:ext>
                  </a:extLst>
                </a:gridCol>
              </a:tblGrid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359130"/>
                  </a:ext>
                </a:extLst>
              </a:tr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862998"/>
                  </a:ext>
                </a:extLst>
              </a:tr>
            </a:tbl>
          </a:graphicData>
        </a:graphic>
      </p:graphicFrame>
      <p:pic>
        <p:nvPicPr>
          <p:cNvPr id="45" name="Imag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7" y="2664438"/>
            <a:ext cx="535551" cy="7140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0" y="1918200"/>
            <a:ext cx="842914" cy="6321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9" y="2053197"/>
            <a:ext cx="793411" cy="595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457" y="1709342"/>
            <a:ext cx="793411" cy="595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D9AA7436-267A-7F28-9D8D-725C3B836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8291" y="1979861"/>
            <a:ext cx="795900" cy="5969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39" y="2264385"/>
            <a:ext cx="1532117" cy="11922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48" y="4866536"/>
            <a:ext cx="2240012" cy="12656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4E9800-9984-3C8D-E3B5-0A9B5B9B72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0" y="1907295"/>
            <a:ext cx="930855" cy="646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CA9DB16-8E24-17E7-43B5-EA22842BA28C}"/>
              </a:ext>
            </a:extLst>
          </p:cNvPr>
          <p:cNvSpPr txBox="1"/>
          <p:nvPr/>
        </p:nvSpPr>
        <p:spPr>
          <a:xfrm>
            <a:off x="431690" y="1368160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fais les rituels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848A22-C29B-DAA1-CA35-995791112E36}"/>
              </a:ext>
            </a:extLst>
          </p:cNvPr>
          <p:cNvSpPr txBox="1"/>
          <p:nvPr/>
        </p:nvSpPr>
        <p:spPr>
          <a:xfrm>
            <a:off x="7382730" y="1299853"/>
            <a:ext cx="244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Numération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5FCB09-9D50-438B-DE6C-AB08A06D7F20}"/>
              </a:ext>
            </a:extLst>
          </p:cNvPr>
          <p:cNvSpPr txBox="1"/>
          <p:nvPr/>
        </p:nvSpPr>
        <p:spPr>
          <a:xfrm>
            <a:off x="4948704" y="1280643"/>
            <a:ext cx="239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Peinture libre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C3DB80A-E0AA-D320-C8AE-22024CDBAF79}"/>
              </a:ext>
            </a:extLst>
          </p:cNvPr>
          <p:cNvSpPr txBox="1"/>
          <p:nvPr/>
        </p:nvSpPr>
        <p:spPr>
          <a:xfrm>
            <a:off x="2841379" y="4059213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Graphisme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C2FF7E0-CC07-41EE-47D8-C7D1B8E92397}"/>
              </a:ext>
            </a:extLst>
          </p:cNvPr>
          <p:cNvSpPr txBox="1"/>
          <p:nvPr/>
        </p:nvSpPr>
        <p:spPr>
          <a:xfrm>
            <a:off x="5213368" y="4009610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J’écris des mots 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16504605-B19D-3503-1867-E3CA67ED69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75" y="4759888"/>
            <a:ext cx="1173061" cy="8797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BFB7DED6-A47C-5479-C116-505E3C1C7AF8}"/>
              </a:ext>
            </a:extLst>
          </p:cNvPr>
          <p:cNvSpPr txBox="1"/>
          <p:nvPr/>
        </p:nvSpPr>
        <p:spPr>
          <a:xfrm>
            <a:off x="7673087" y="4035622"/>
            <a:ext cx="186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construis un puzzle</a:t>
            </a:r>
          </a:p>
        </p:txBody>
      </p:sp>
      <p:pic>
        <p:nvPicPr>
          <p:cNvPr id="50" name="Image 49" descr="RÃ©sultat de recherche d'images pour &quot;vis&quot;">
            <a:extLst>
              <a:ext uri="{FF2B5EF4-FFF2-40B4-BE49-F238E27FC236}">
                <a16:creationId xmlns:a16="http://schemas.microsoft.com/office/drawing/2014/main" id="{0B36CB2A-36B0-974D-9EF7-D854285824E0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r="4753" b="17801"/>
          <a:stretch/>
        </p:blipFill>
        <p:spPr bwMode="auto">
          <a:xfrm>
            <a:off x="5239013" y="4564412"/>
            <a:ext cx="716738" cy="48459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25FCB35C-859A-91CE-29D3-1BEDAC9838F4}"/>
              </a:ext>
            </a:extLst>
          </p:cNvPr>
          <p:cNvSpPr txBox="1"/>
          <p:nvPr/>
        </p:nvSpPr>
        <p:spPr>
          <a:xfrm>
            <a:off x="5719720" y="4410002"/>
            <a:ext cx="1708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fr-FR" sz="4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4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endParaRPr lang="fr-FR" sz="4000" dirty="0"/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F595EA44-3928-18BD-48AF-093F3F694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56" y="5196244"/>
            <a:ext cx="669383" cy="972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31008E9B-4C46-3443-20EA-1221BBBD21C7}"/>
              </a:ext>
            </a:extLst>
          </p:cNvPr>
          <p:cNvSpPr/>
          <p:nvPr/>
        </p:nvSpPr>
        <p:spPr>
          <a:xfrm>
            <a:off x="1408636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D0570403-5550-27BE-81B7-D0C6F28A3814}"/>
              </a:ext>
            </a:extLst>
          </p:cNvPr>
          <p:cNvSpPr txBox="1"/>
          <p:nvPr/>
        </p:nvSpPr>
        <p:spPr>
          <a:xfrm>
            <a:off x="2570374" y="1289893"/>
            <a:ext cx="240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J’apprends à écrire dans mon cahier</a:t>
            </a: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E964B7BC-1BAB-D231-E9B3-FA032E151F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31" y="1970836"/>
            <a:ext cx="1846966" cy="13959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13B5557C-7AEE-696E-3C5E-DB624C504D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40" y="1818701"/>
            <a:ext cx="2182235" cy="1676064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937120FC-AF74-D32E-339B-49C7F434322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5034" r="5021" b="10584"/>
          <a:stretch/>
        </p:blipFill>
        <p:spPr>
          <a:xfrm>
            <a:off x="8577639" y="5145581"/>
            <a:ext cx="1143984" cy="7930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4F7F751F-094B-04B6-5CDC-581E7A592B7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4" y="4765242"/>
            <a:ext cx="1686593" cy="1349275"/>
          </a:xfrm>
          <a:prstGeom prst="rect">
            <a:avLst/>
          </a:prstGeom>
          <a:ln>
            <a:noFill/>
          </a:ln>
        </p:spPr>
      </p:pic>
      <p:sp>
        <p:nvSpPr>
          <p:cNvPr id="79" name="ZoneTexte 78">
            <a:extLst>
              <a:ext uri="{FF2B5EF4-FFF2-40B4-BE49-F238E27FC236}">
                <a16:creationId xmlns:a16="http://schemas.microsoft.com/office/drawing/2014/main" id="{BD4D9993-E7B7-FD09-5B76-73EAEC9F38B0}"/>
              </a:ext>
            </a:extLst>
          </p:cNvPr>
          <p:cNvSpPr txBox="1"/>
          <p:nvPr/>
        </p:nvSpPr>
        <p:spPr>
          <a:xfrm>
            <a:off x="65043" y="4034690"/>
            <a:ext cx="247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regarde un livre ou j’écoute une histoire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1F8F7361-A4DD-CEB7-60FA-E59AC6B503FE}"/>
              </a:ext>
            </a:extLst>
          </p:cNvPr>
          <p:cNvSpPr/>
          <p:nvPr/>
        </p:nvSpPr>
        <p:spPr>
          <a:xfrm>
            <a:off x="508232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6B7240C1-0A71-3503-3C6D-72A308475820}"/>
              </a:ext>
            </a:extLst>
          </p:cNvPr>
          <p:cNvSpPr/>
          <p:nvPr/>
        </p:nvSpPr>
        <p:spPr>
          <a:xfrm>
            <a:off x="958434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AF8D9CA9-0538-36E8-5C10-27C88AF1AC99}"/>
              </a:ext>
            </a:extLst>
          </p:cNvPr>
          <p:cNvSpPr/>
          <p:nvPr/>
        </p:nvSpPr>
        <p:spPr>
          <a:xfrm>
            <a:off x="1858838" y="35617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770ADEE2-4362-51CE-B4E6-AF036ED67D51}"/>
              </a:ext>
            </a:extLst>
          </p:cNvPr>
          <p:cNvSpPr/>
          <p:nvPr/>
        </p:nvSpPr>
        <p:spPr>
          <a:xfrm>
            <a:off x="3806586" y="355363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3E6FF1E2-D9A6-9930-6130-40230182F611}"/>
              </a:ext>
            </a:extLst>
          </p:cNvPr>
          <p:cNvSpPr/>
          <p:nvPr/>
        </p:nvSpPr>
        <p:spPr>
          <a:xfrm>
            <a:off x="2906182" y="355363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0A3410E2-5C18-4BE7-4293-2C0C0882F812}"/>
              </a:ext>
            </a:extLst>
          </p:cNvPr>
          <p:cNvSpPr/>
          <p:nvPr/>
        </p:nvSpPr>
        <p:spPr>
          <a:xfrm>
            <a:off x="3356384" y="355711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AD8A77F-9FA5-3489-FC42-0C0E5D93116B}"/>
              </a:ext>
            </a:extLst>
          </p:cNvPr>
          <p:cNvSpPr/>
          <p:nvPr/>
        </p:nvSpPr>
        <p:spPr>
          <a:xfrm>
            <a:off x="4256788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3A37518-6DE3-1870-2BB3-41F44D28BB38}"/>
              </a:ext>
            </a:extLst>
          </p:cNvPr>
          <p:cNvSpPr/>
          <p:nvPr/>
        </p:nvSpPr>
        <p:spPr>
          <a:xfrm>
            <a:off x="6230855" y="355305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B07E3A0D-7DBB-B4EA-2908-D549E862C86D}"/>
              </a:ext>
            </a:extLst>
          </p:cNvPr>
          <p:cNvSpPr/>
          <p:nvPr/>
        </p:nvSpPr>
        <p:spPr>
          <a:xfrm>
            <a:off x="5330451" y="355305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8104FE4E-2B8C-85B4-CC93-FF4FB23B99C5}"/>
              </a:ext>
            </a:extLst>
          </p:cNvPr>
          <p:cNvSpPr/>
          <p:nvPr/>
        </p:nvSpPr>
        <p:spPr>
          <a:xfrm>
            <a:off x="5780653" y="355654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7711508D-6553-3177-634F-82E5BDE27632}"/>
              </a:ext>
            </a:extLst>
          </p:cNvPr>
          <p:cNvSpPr/>
          <p:nvPr/>
        </p:nvSpPr>
        <p:spPr>
          <a:xfrm>
            <a:off x="6681057" y="355711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C16514C3-A195-C4BA-DCD1-F0A8FBC648D3}"/>
              </a:ext>
            </a:extLst>
          </p:cNvPr>
          <p:cNvSpPr/>
          <p:nvPr/>
        </p:nvSpPr>
        <p:spPr>
          <a:xfrm>
            <a:off x="8644324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3A252EF6-5B6A-FB5C-050F-63CCD3F1ECCF}"/>
              </a:ext>
            </a:extLst>
          </p:cNvPr>
          <p:cNvSpPr/>
          <p:nvPr/>
        </p:nvSpPr>
        <p:spPr>
          <a:xfrm>
            <a:off x="7743920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8F78F56F-113C-3F8A-A350-6A32F6171B55}"/>
              </a:ext>
            </a:extLst>
          </p:cNvPr>
          <p:cNvSpPr/>
          <p:nvPr/>
        </p:nvSpPr>
        <p:spPr>
          <a:xfrm>
            <a:off x="8194122" y="356465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E67A577C-5C2F-9E4E-7207-64F960B81C01}"/>
              </a:ext>
            </a:extLst>
          </p:cNvPr>
          <p:cNvSpPr/>
          <p:nvPr/>
        </p:nvSpPr>
        <p:spPr>
          <a:xfrm>
            <a:off x="9094526" y="356523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90CCCD10-F4FF-852A-219A-5689F70DBEA3}"/>
              </a:ext>
            </a:extLst>
          </p:cNvPr>
          <p:cNvSpPr/>
          <p:nvPr/>
        </p:nvSpPr>
        <p:spPr>
          <a:xfrm>
            <a:off x="1449271" y="63315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10371FB0-2614-ED85-0ECD-B587C8792FA6}"/>
              </a:ext>
            </a:extLst>
          </p:cNvPr>
          <p:cNvSpPr/>
          <p:nvPr/>
        </p:nvSpPr>
        <p:spPr>
          <a:xfrm>
            <a:off x="548867" y="63315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E7439135-DD2E-1982-EF7C-439382E17A34}"/>
              </a:ext>
            </a:extLst>
          </p:cNvPr>
          <p:cNvSpPr/>
          <p:nvPr/>
        </p:nvSpPr>
        <p:spPr>
          <a:xfrm>
            <a:off x="999069" y="63350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582C8102-8373-DF25-281A-6D52BD19590B}"/>
              </a:ext>
            </a:extLst>
          </p:cNvPr>
          <p:cNvSpPr/>
          <p:nvPr/>
        </p:nvSpPr>
        <p:spPr>
          <a:xfrm>
            <a:off x="1899473" y="633562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425472D1-5331-6FE4-F3B8-FCFC30D13D56}"/>
              </a:ext>
            </a:extLst>
          </p:cNvPr>
          <p:cNvSpPr/>
          <p:nvPr/>
        </p:nvSpPr>
        <p:spPr>
          <a:xfrm>
            <a:off x="3847221" y="6327511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D55ADD86-28EF-0CBD-D3D5-DB4B6013C05A}"/>
              </a:ext>
            </a:extLst>
          </p:cNvPr>
          <p:cNvSpPr/>
          <p:nvPr/>
        </p:nvSpPr>
        <p:spPr>
          <a:xfrm>
            <a:off x="2946817" y="6327511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2EDC28E7-2170-AD34-FB3A-B54A8C656DBD}"/>
              </a:ext>
            </a:extLst>
          </p:cNvPr>
          <p:cNvSpPr/>
          <p:nvPr/>
        </p:nvSpPr>
        <p:spPr>
          <a:xfrm>
            <a:off x="3397019" y="63309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DCCFC581-2644-1526-9416-4645E1B6AEF5}"/>
              </a:ext>
            </a:extLst>
          </p:cNvPr>
          <p:cNvSpPr/>
          <p:nvPr/>
        </p:nvSpPr>
        <p:spPr>
          <a:xfrm>
            <a:off x="4297423" y="63315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99CF73B8-5B32-8719-3D44-56F5E7390C68}"/>
              </a:ext>
            </a:extLst>
          </p:cNvPr>
          <p:cNvSpPr/>
          <p:nvPr/>
        </p:nvSpPr>
        <p:spPr>
          <a:xfrm>
            <a:off x="6271490" y="632693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C1551967-265B-57C3-DB73-E585E3628DC4}"/>
              </a:ext>
            </a:extLst>
          </p:cNvPr>
          <p:cNvSpPr/>
          <p:nvPr/>
        </p:nvSpPr>
        <p:spPr>
          <a:xfrm>
            <a:off x="5371086" y="632693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07555840-8D21-4825-1958-57AE3B042DBA}"/>
              </a:ext>
            </a:extLst>
          </p:cNvPr>
          <p:cNvSpPr/>
          <p:nvPr/>
        </p:nvSpPr>
        <p:spPr>
          <a:xfrm>
            <a:off x="5821288" y="633041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DE6C10BF-5103-1048-8D9B-C5DAC1E6EEB1}"/>
              </a:ext>
            </a:extLst>
          </p:cNvPr>
          <p:cNvSpPr/>
          <p:nvPr/>
        </p:nvSpPr>
        <p:spPr>
          <a:xfrm>
            <a:off x="6721692" y="63309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2FBB2834-885D-3716-5626-E4DAF67136E5}"/>
              </a:ext>
            </a:extLst>
          </p:cNvPr>
          <p:cNvSpPr/>
          <p:nvPr/>
        </p:nvSpPr>
        <p:spPr>
          <a:xfrm>
            <a:off x="8684959" y="63350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ABF8C006-A332-C8F4-EB52-051C9820A0FF}"/>
              </a:ext>
            </a:extLst>
          </p:cNvPr>
          <p:cNvSpPr/>
          <p:nvPr/>
        </p:nvSpPr>
        <p:spPr>
          <a:xfrm>
            <a:off x="7784555" y="63350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5FD317FB-5806-3015-1637-A8642BD8D98A}"/>
              </a:ext>
            </a:extLst>
          </p:cNvPr>
          <p:cNvSpPr/>
          <p:nvPr/>
        </p:nvSpPr>
        <p:spPr>
          <a:xfrm>
            <a:off x="8234757" y="633853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4F3405B1-4180-02FA-53B1-4671D7EB86AC}"/>
              </a:ext>
            </a:extLst>
          </p:cNvPr>
          <p:cNvSpPr/>
          <p:nvPr/>
        </p:nvSpPr>
        <p:spPr>
          <a:xfrm>
            <a:off x="9135161" y="633910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CAD4479-059E-E382-6AEF-41F14CACA90C}"/>
              </a:ext>
            </a:extLst>
          </p:cNvPr>
          <p:cNvSpPr txBox="1"/>
          <p:nvPr/>
        </p:nvSpPr>
        <p:spPr>
          <a:xfrm>
            <a:off x="0" y="187021"/>
            <a:ext cx="9806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DriftType" panose="02000400000000000000" pitchFamily="2" charset="0"/>
              </a:rPr>
              <a:t>le PLAN DE TRAVAIL du lundi</a:t>
            </a:r>
            <a:endParaRPr lang="fr-FR" sz="4000" dirty="0">
              <a:latin typeface="Amandine" pitchFamily="2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59B0A12-A1C1-0326-2505-F4BF95D1E095}"/>
              </a:ext>
            </a:extLst>
          </p:cNvPr>
          <p:cNvSpPr/>
          <p:nvPr/>
        </p:nvSpPr>
        <p:spPr>
          <a:xfrm>
            <a:off x="9252306" y="176494"/>
            <a:ext cx="550506" cy="55050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20D13C-3AC0-94E4-F8EB-E8FD9FBE70B5}"/>
              </a:ext>
            </a:extLst>
          </p:cNvPr>
          <p:cNvSpPr txBox="1"/>
          <p:nvPr/>
        </p:nvSpPr>
        <p:spPr>
          <a:xfrm>
            <a:off x="9230399" y="321975"/>
            <a:ext cx="594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iel Black" panose="020B0A00000000000000" pitchFamily="34" charset="0"/>
              </a:rPr>
              <a:t>MS</a:t>
            </a:r>
          </a:p>
        </p:txBody>
      </p:sp>
    </p:spTree>
    <p:extLst>
      <p:ext uri="{BB962C8B-B14F-4D97-AF65-F5344CB8AC3E}">
        <p14:creationId xmlns:p14="http://schemas.microsoft.com/office/powerpoint/2010/main" val="2877924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3A8C94C-DBC0-912F-1A75-FABC53C157FB}"/>
              </a:ext>
            </a:extLst>
          </p:cNvPr>
          <p:cNvGraphicFramePr>
            <a:graphicFrameLocks noGrp="1"/>
          </p:cNvGraphicFramePr>
          <p:nvPr/>
        </p:nvGraphicFramePr>
        <p:xfrm>
          <a:off x="115612" y="1227664"/>
          <a:ext cx="9690540" cy="5519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2635">
                  <a:extLst>
                    <a:ext uri="{9D8B030D-6E8A-4147-A177-3AD203B41FA5}">
                      <a16:colId xmlns:a16="http://schemas.microsoft.com/office/drawing/2014/main" val="3665097555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939182156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609723921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932454523"/>
                    </a:ext>
                  </a:extLst>
                </a:gridCol>
              </a:tblGrid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359130"/>
                  </a:ext>
                </a:extLst>
              </a:tr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862998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906FAE04-A0D0-A36A-6B10-7831EA857B46}"/>
              </a:ext>
            </a:extLst>
          </p:cNvPr>
          <p:cNvSpPr txBox="1"/>
          <p:nvPr/>
        </p:nvSpPr>
        <p:spPr>
          <a:xfrm>
            <a:off x="2609041" y="1275827"/>
            <a:ext cx="236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m’entraine à écrire les chiffres et les lettres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2F4F3B0-A47C-AC26-D965-6E074B0AD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1" y="2225154"/>
            <a:ext cx="833940" cy="11913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67967E-EB86-DEEC-D563-0097DE25D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13" y="2225154"/>
            <a:ext cx="842914" cy="11913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3B99F1-A154-285D-1619-FB6E4AE70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7" y="2664438"/>
            <a:ext cx="535551" cy="7140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DA5B8E-CFAE-F58F-4338-B71D05758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0" y="1918200"/>
            <a:ext cx="842914" cy="6321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AE256A4-8C90-92B1-EBC3-09B29202C6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0" y="1907295"/>
            <a:ext cx="930855" cy="646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49EC38-37E9-20AE-D5C1-D1E522C8BAC5}"/>
              </a:ext>
            </a:extLst>
          </p:cNvPr>
          <p:cNvSpPr txBox="1"/>
          <p:nvPr/>
        </p:nvSpPr>
        <p:spPr>
          <a:xfrm>
            <a:off x="431690" y="1368160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fais les rituels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B7BA662-6777-8BE0-CCBB-390DB7A8B0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27" y="1991205"/>
            <a:ext cx="1686593" cy="1535610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F4D4012-5468-AD87-FFDF-FEC5A51E8C62}"/>
              </a:ext>
            </a:extLst>
          </p:cNvPr>
          <p:cNvSpPr txBox="1"/>
          <p:nvPr/>
        </p:nvSpPr>
        <p:spPr>
          <a:xfrm>
            <a:off x="4948704" y="1280643"/>
            <a:ext cx="239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Dessin guidé libre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9DD511-E326-2E77-5CF5-6C6A0925E7FD}"/>
              </a:ext>
            </a:extLst>
          </p:cNvPr>
          <p:cNvSpPr txBox="1"/>
          <p:nvPr/>
        </p:nvSpPr>
        <p:spPr>
          <a:xfrm>
            <a:off x="7382730" y="1299853"/>
            <a:ext cx="244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Formes &amp; grandeurs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59072CC-B4A0-E1BD-DC27-EEC0980230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076" y="1806016"/>
            <a:ext cx="1063330" cy="7974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CF6091E2-4B16-266E-3090-16BE05E2C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628" y="1840908"/>
            <a:ext cx="983509" cy="68983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 descr="Capture d’écran">
            <a:extLst>
              <a:ext uri="{FF2B5EF4-FFF2-40B4-BE49-F238E27FC236}">
                <a16:creationId xmlns:a16="http://schemas.microsoft.com/office/drawing/2014/main" id="{705D9C80-151F-5B5C-9049-8F853EDB2D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67" y="2644603"/>
            <a:ext cx="998483" cy="6898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DEB1B33-D216-F6FF-1928-455788FC88DA}"/>
              </a:ext>
            </a:extLst>
          </p:cNvPr>
          <p:cNvSpPr txBox="1"/>
          <p:nvPr/>
        </p:nvSpPr>
        <p:spPr>
          <a:xfrm>
            <a:off x="2567071" y="4028274"/>
            <a:ext cx="239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m’entraine à lire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B343F7B-E733-4BB8-31F5-0A4CAD209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23" y="4586933"/>
            <a:ext cx="639283" cy="9279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BDBFD48-A611-D0B6-8E09-AC65A581DD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27" y="5658857"/>
            <a:ext cx="1660698" cy="3776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788E3D0-0B11-33B8-48ED-B73948CD82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08" y="4624151"/>
            <a:ext cx="1254511" cy="843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0FE3C8C4-D486-ACCC-3596-F9C040FAFECC}"/>
              </a:ext>
            </a:extLst>
          </p:cNvPr>
          <p:cNvSpPr/>
          <p:nvPr/>
        </p:nvSpPr>
        <p:spPr>
          <a:xfrm>
            <a:off x="1408636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D20B4EA-C688-A578-4052-BF4B433BE7AC}"/>
              </a:ext>
            </a:extLst>
          </p:cNvPr>
          <p:cNvSpPr/>
          <p:nvPr/>
        </p:nvSpPr>
        <p:spPr>
          <a:xfrm>
            <a:off x="508232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A62952A-37E3-56B8-FF96-E830E0824BD5}"/>
              </a:ext>
            </a:extLst>
          </p:cNvPr>
          <p:cNvSpPr/>
          <p:nvPr/>
        </p:nvSpPr>
        <p:spPr>
          <a:xfrm>
            <a:off x="958434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EB0E5D3-5B34-8A67-5581-E83BCF84C051}"/>
              </a:ext>
            </a:extLst>
          </p:cNvPr>
          <p:cNvSpPr/>
          <p:nvPr/>
        </p:nvSpPr>
        <p:spPr>
          <a:xfrm>
            <a:off x="1858838" y="35617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52E7C71-12F0-AC4C-9A57-40228A401812}"/>
              </a:ext>
            </a:extLst>
          </p:cNvPr>
          <p:cNvSpPr/>
          <p:nvPr/>
        </p:nvSpPr>
        <p:spPr>
          <a:xfrm>
            <a:off x="3806586" y="355363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A97D146-EE9E-9505-B39E-3875A5B57204}"/>
              </a:ext>
            </a:extLst>
          </p:cNvPr>
          <p:cNvSpPr/>
          <p:nvPr/>
        </p:nvSpPr>
        <p:spPr>
          <a:xfrm>
            <a:off x="2906182" y="355363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77F16A4-163A-AD22-CFA5-3491CE5AA6BE}"/>
              </a:ext>
            </a:extLst>
          </p:cNvPr>
          <p:cNvSpPr/>
          <p:nvPr/>
        </p:nvSpPr>
        <p:spPr>
          <a:xfrm>
            <a:off x="3356384" y="355711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2867648-174A-AC94-3FBA-AC1365EC398C}"/>
              </a:ext>
            </a:extLst>
          </p:cNvPr>
          <p:cNvSpPr/>
          <p:nvPr/>
        </p:nvSpPr>
        <p:spPr>
          <a:xfrm>
            <a:off x="4256788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C48D409-A253-F946-AFAB-A31EB1483A20}"/>
              </a:ext>
            </a:extLst>
          </p:cNvPr>
          <p:cNvSpPr/>
          <p:nvPr/>
        </p:nvSpPr>
        <p:spPr>
          <a:xfrm>
            <a:off x="6230855" y="355305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B8571C4-382D-1692-AFDA-EA9443EF37B3}"/>
              </a:ext>
            </a:extLst>
          </p:cNvPr>
          <p:cNvSpPr/>
          <p:nvPr/>
        </p:nvSpPr>
        <p:spPr>
          <a:xfrm>
            <a:off x="5330451" y="355305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6A011D5-AD1B-2D0A-35DD-FF1EF7C0971C}"/>
              </a:ext>
            </a:extLst>
          </p:cNvPr>
          <p:cNvSpPr/>
          <p:nvPr/>
        </p:nvSpPr>
        <p:spPr>
          <a:xfrm>
            <a:off x="5780653" y="355654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5F6619D-9C0E-426F-B203-1E54B004B684}"/>
              </a:ext>
            </a:extLst>
          </p:cNvPr>
          <p:cNvSpPr/>
          <p:nvPr/>
        </p:nvSpPr>
        <p:spPr>
          <a:xfrm>
            <a:off x="6681057" y="355711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8F70759-32F4-C494-E78D-7DA7CE52C589}"/>
              </a:ext>
            </a:extLst>
          </p:cNvPr>
          <p:cNvSpPr/>
          <p:nvPr/>
        </p:nvSpPr>
        <p:spPr>
          <a:xfrm>
            <a:off x="8644324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3F6CCA3-5372-B251-CE48-91D3640F7F03}"/>
              </a:ext>
            </a:extLst>
          </p:cNvPr>
          <p:cNvSpPr/>
          <p:nvPr/>
        </p:nvSpPr>
        <p:spPr>
          <a:xfrm>
            <a:off x="7743920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336401B-ADFA-E6BC-A6ED-0BA415D21E17}"/>
              </a:ext>
            </a:extLst>
          </p:cNvPr>
          <p:cNvSpPr/>
          <p:nvPr/>
        </p:nvSpPr>
        <p:spPr>
          <a:xfrm>
            <a:off x="8194122" y="356465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B4DB959-8D5A-E2F7-2521-3DAB61E791E5}"/>
              </a:ext>
            </a:extLst>
          </p:cNvPr>
          <p:cNvSpPr/>
          <p:nvPr/>
        </p:nvSpPr>
        <p:spPr>
          <a:xfrm>
            <a:off x="9094526" y="356523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DF2D3C6-B4B4-F4F4-0D1D-27D438F65B39}"/>
              </a:ext>
            </a:extLst>
          </p:cNvPr>
          <p:cNvSpPr/>
          <p:nvPr/>
        </p:nvSpPr>
        <p:spPr>
          <a:xfrm>
            <a:off x="1408636" y="633939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540BFB9-C5A1-9E40-FA54-140C16AF3A60}"/>
              </a:ext>
            </a:extLst>
          </p:cNvPr>
          <p:cNvSpPr/>
          <p:nvPr/>
        </p:nvSpPr>
        <p:spPr>
          <a:xfrm>
            <a:off x="508232" y="633939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C1A2974-9B12-4379-E208-980D4C04D877}"/>
              </a:ext>
            </a:extLst>
          </p:cNvPr>
          <p:cNvSpPr/>
          <p:nvPr/>
        </p:nvSpPr>
        <p:spPr>
          <a:xfrm>
            <a:off x="958434" y="634287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4B287B5-6281-BC21-1C0E-6CDBA5793435}"/>
              </a:ext>
            </a:extLst>
          </p:cNvPr>
          <p:cNvSpPr/>
          <p:nvPr/>
        </p:nvSpPr>
        <p:spPr>
          <a:xfrm>
            <a:off x="1858838" y="634345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51F8065-3D21-CF67-05B9-FDFD25453529}"/>
              </a:ext>
            </a:extLst>
          </p:cNvPr>
          <p:cNvSpPr/>
          <p:nvPr/>
        </p:nvSpPr>
        <p:spPr>
          <a:xfrm>
            <a:off x="3806586" y="633533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3829E582-681D-7C10-E283-922A858255C2}"/>
              </a:ext>
            </a:extLst>
          </p:cNvPr>
          <p:cNvSpPr/>
          <p:nvPr/>
        </p:nvSpPr>
        <p:spPr>
          <a:xfrm>
            <a:off x="2906182" y="633533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BB27FB8-0535-FC52-F041-A974146640FC}"/>
              </a:ext>
            </a:extLst>
          </p:cNvPr>
          <p:cNvSpPr/>
          <p:nvPr/>
        </p:nvSpPr>
        <p:spPr>
          <a:xfrm>
            <a:off x="3356384" y="633882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26DD2A6-3FEF-86FC-018F-7D6674B16B40}"/>
              </a:ext>
            </a:extLst>
          </p:cNvPr>
          <p:cNvSpPr/>
          <p:nvPr/>
        </p:nvSpPr>
        <p:spPr>
          <a:xfrm>
            <a:off x="4256788" y="633939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CE6F231-B850-14F0-0C63-5F70FCB00D66}"/>
              </a:ext>
            </a:extLst>
          </p:cNvPr>
          <p:cNvSpPr/>
          <p:nvPr/>
        </p:nvSpPr>
        <p:spPr>
          <a:xfrm>
            <a:off x="6230855" y="633476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A49347B6-066C-4BE4-3097-464ADAD72B05}"/>
              </a:ext>
            </a:extLst>
          </p:cNvPr>
          <p:cNvSpPr/>
          <p:nvPr/>
        </p:nvSpPr>
        <p:spPr>
          <a:xfrm>
            <a:off x="5330451" y="633476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B867B3A-C8F9-B916-2D35-B0D40F3CBE28}"/>
              </a:ext>
            </a:extLst>
          </p:cNvPr>
          <p:cNvSpPr/>
          <p:nvPr/>
        </p:nvSpPr>
        <p:spPr>
          <a:xfrm>
            <a:off x="5780653" y="633824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BFC28CF-BA71-16D3-C2CE-519E087A955F}"/>
              </a:ext>
            </a:extLst>
          </p:cNvPr>
          <p:cNvSpPr/>
          <p:nvPr/>
        </p:nvSpPr>
        <p:spPr>
          <a:xfrm>
            <a:off x="6681057" y="633882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1D3C4F58-4362-B060-C758-838E9AD9E98B}"/>
              </a:ext>
            </a:extLst>
          </p:cNvPr>
          <p:cNvSpPr/>
          <p:nvPr/>
        </p:nvSpPr>
        <p:spPr>
          <a:xfrm>
            <a:off x="8644324" y="634287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8FCDBD3-DF0F-95AD-ACFC-FE84BBD11F09}"/>
              </a:ext>
            </a:extLst>
          </p:cNvPr>
          <p:cNvSpPr/>
          <p:nvPr/>
        </p:nvSpPr>
        <p:spPr>
          <a:xfrm>
            <a:off x="7743920" y="634287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00D229E-9569-E4E8-ACCB-6EE230EBBF6F}"/>
              </a:ext>
            </a:extLst>
          </p:cNvPr>
          <p:cNvSpPr/>
          <p:nvPr/>
        </p:nvSpPr>
        <p:spPr>
          <a:xfrm>
            <a:off x="8194122" y="634635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47BE54C-AF92-1070-20A5-8187B671DFAA}"/>
              </a:ext>
            </a:extLst>
          </p:cNvPr>
          <p:cNvSpPr/>
          <p:nvPr/>
        </p:nvSpPr>
        <p:spPr>
          <a:xfrm>
            <a:off x="9094526" y="634693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281A2FA7-6223-B06D-B86A-91F3917DB9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4" y="4765242"/>
            <a:ext cx="1686593" cy="1349275"/>
          </a:xfrm>
          <a:prstGeom prst="rect">
            <a:avLst/>
          </a:prstGeom>
          <a:ln>
            <a:noFill/>
          </a:ln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82A94B0F-3CA1-394A-A8AB-5E5425790A99}"/>
              </a:ext>
            </a:extLst>
          </p:cNvPr>
          <p:cNvSpPr txBox="1"/>
          <p:nvPr/>
        </p:nvSpPr>
        <p:spPr>
          <a:xfrm>
            <a:off x="65043" y="4034690"/>
            <a:ext cx="247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regarde un livre ou j’écoute une histoire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0C1481CF-85B2-6B63-49BF-5FC0CD368E5D}"/>
              </a:ext>
            </a:extLst>
          </p:cNvPr>
          <p:cNvSpPr txBox="1"/>
          <p:nvPr/>
        </p:nvSpPr>
        <p:spPr>
          <a:xfrm>
            <a:off x="4996383" y="4028274"/>
            <a:ext cx="239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découvre le monde</a:t>
            </a: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F9BFCA54-370F-E47A-188F-5177F7F1B77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6" b="30516"/>
          <a:stretch/>
        </p:blipFill>
        <p:spPr>
          <a:xfrm>
            <a:off x="5384559" y="4418671"/>
            <a:ext cx="1453266" cy="5663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8CB63F4E-C56F-D173-E226-44AB62473E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55" y="5061709"/>
            <a:ext cx="1026159" cy="744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20963F29-2492-4D80-7825-9DDC845E3F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36" y="5061709"/>
            <a:ext cx="992658" cy="744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A510F1C9-568C-16E6-D455-C1EC93D702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64" y="4638425"/>
            <a:ext cx="1828804" cy="1591059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C6031A10-F925-1D0E-24CF-1DF080F7E252}"/>
              </a:ext>
            </a:extLst>
          </p:cNvPr>
          <p:cNvSpPr txBox="1"/>
          <p:nvPr/>
        </p:nvSpPr>
        <p:spPr>
          <a:xfrm>
            <a:off x="7364163" y="4021549"/>
            <a:ext cx="244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J’aide un copain plus petit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87586D3-369A-3833-C9CA-E8DB20E9FB71}"/>
              </a:ext>
            </a:extLst>
          </p:cNvPr>
          <p:cNvSpPr txBox="1"/>
          <p:nvPr/>
        </p:nvSpPr>
        <p:spPr>
          <a:xfrm>
            <a:off x="0" y="187021"/>
            <a:ext cx="9806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DriftType" panose="02000400000000000000" pitchFamily="2" charset="0"/>
              </a:rPr>
              <a:t>le PLAN DE TRAVAIL du MARDI</a:t>
            </a:r>
            <a:endParaRPr lang="fr-FR" sz="4000" dirty="0">
              <a:latin typeface="Amandine" pitchFamily="2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D381758-8AD3-58FE-7B62-7349EEC28E3D}"/>
              </a:ext>
            </a:extLst>
          </p:cNvPr>
          <p:cNvSpPr/>
          <p:nvPr/>
        </p:nvSpPr>
        <p:spPr>
          <a:xfrm>
            <a:off x="9252306" y="176494"/>
            <a:ext cx="550506" cy="55050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7961DE2-AE81-B266-E6B4-1D05AAFEBE73}"/>
              </a:ext>
            </a:extLst>
          </p:cNvPr>
          <p:cNvSpPr txBox="1"/>
          <p:nvPr/>
        </p:nvSpPr>
        <p:spPr>
          <a:xfrm>
            <a:off x="9230399" y="321975"/>
            <a:ext cx="594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iel Black" panose="020B0A00000000000000" pitchFamily="34" charset="0"/>
              </a:rPr>
              <a:t>MS</a:t>
            </a:r>
          </a:p>
        </p:txBody>
      </p:sp>
    </p:spTree>
    <p:extLst>
      <p:ext uri="{BB962C8B-B14F-4D97-AF65-F5344CB8AC3E}">
        <p14:creationId xmlns:p14="http://schemas.microsoft.com/office/powerpoint/2010/main" val="4168054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15612" y="1227664"/>
          <a:ext cx="9690540" cy="5519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2635">
                  <a:extLst>
                    <a:ext uri="{9D8B030D-6E8A-4147-A177-3AD203B41FA5}">
                      <a16:colId xmlns:a16="http://schemas.microsoft.com/office/drawing/2014/main" val="3665097555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939182156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609723921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932454523"/>
                    </a:ext>
                  </a:extLst>
                </a:gridCol>
              </a:tblGrid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359130"/>
                  </a:ext>
                </a:extLst>
              </a:tr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862998"/>
                  </a:ext>
                </a:extLst>
              </a:tr>
            </a:tbl>
          </a:graphicData>
        </a:graphic>
      </p:graphicFrame>
      <p:pic>
        <p:nvPicPr>
          <p:cNvPr id="45" name="Imag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7" y="2664438"/>
            <a:ext cx="535551" cy="7140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0" y="1918200"/>
            <a:ext cx="842914" cy="6321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9" y="2053197"/>
            <a:ext cx="793411" cy="595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457" y="1709342"/>
            <a:ext cx="793411" cy="595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D9AA7436-267A-7F28-9D8D-725C3B836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8291" y="1979861"/>
            <a:ext cx="795900" cy="5969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39" y="2264385"/>
            <a:ext cx="1532117" cy="11922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48" y="4866536"/>
            <a:ext cx="2240012" cy="12656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4E9800-9984-3C8D-E3B5-0A9B5B9B72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0" y="1907295"/>
            <a:ext cx="930855" cy="646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CA9DB16-8E24-17E7-43B5-EA22842BA28C}"/>
              </a:ext>
            </a:extLst>
          </p:cNvPr>
          <p:cNvSpPr txBox="1"/>
          <p:nvPr/>
        </p:nvSpPr>
        <p:spPr>
          <a:xfrm>
            <a:off x="431690" y="1368160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fais les rituels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848A22-C29B-DAA1-CA35-995791112E36}"/>
              </a:ext>
            </a:extLst>
          </p:cNvPr>
          <p:cNvSpPr txBox="1"/>
          <p:nvPr/>
        </p:nvSpPr>
        <p:spPr>
          <a:xfrm>
            <a:off x="7382730" y="1299853"/>
            <a:ext cx="244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Numération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5FCB09-9D50-438B-DE6C-AB08A06D7F20}"/>
              </a:ext>
            </a:extLst>
          </p:cNvPr>
          <p:cNvSpPr txBox="1"/>
          <p:nvPr/>
        </p:nvSpPr>
        <p:spPr>
          <a:xfrm>
            <a:off x="4948704" y="1280643"/>
            <a:ext cx="239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Peinture libre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C3DB80A-E0AA-D320-C8AE-22024CDBAF79}"/>
              </a:ext>
            </a:extLst>
          </p:cNvPr>
          <p:cNvSpPr txBox="1"/>
          <p:nvPr/>
        </p:nvSpPr>
        <p:spPr>
          <a:xfrm>
            <a:off x="2841379" y="4059213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Graphisme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C2FF7E0-CC07-41EE-47D8-C7D1B8E92397}"/>
              </a:ext>
            </a:extLst>
          </p:cNvPr>
          <p:cNvSpPr txBox="1"/>
          <p:nvPr/>
        </p:nvSpPr>
        <p:spPr>
          <a:xfrm>
            <a:off x="5213368" y="4009610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J’écris des mots </a:t>
            </a:r>
          </a:p>
        </p:txBody>
      </p:sp>
      <p:pic>
        <p:nvPicPr>
          <p:cNvPr id="50" name="Image 49" descr="RÃ©sultat de recherche d'images pour &quot;vis&quot;">
            <a:extLst>
              <a:ext uri="{FF2B5EF4-FFF2-40B4-BE49-F238E27FC236}">
                <a16:creationId xmlns:a16="http://schemas.microsoft.com/office/drawing/2014/main" id="{0B36CB2A-36B0-974D-9EF7-D854285824E0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r="4753" b="17801"/>
          <a:stretch/>
        </p:blipFill>
        <p:spPr bwMode="auto">
          <a:xfrm>
            <a:off x="5239013" y="4564412"/>
            <a:ext cx="716738" cy="48459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25FCB35C-859A-91CE-29D3-1BEDAC9838F4}"/>
              </a:ext>
            </a:extLst>
          </p:cNvPr>
          <p:cNvSpPr txBox="1"/>
          <p:nvPr/>
        </p:nvSpPr>
        <p:spPr>
          <a:xfrm>
            <a:off x="5719720" y="4410002"/>
            <a:ext cx="1708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fr-FR" sz="4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4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endParaRPr lang="fr-FR" sz="4000" dirty="0"/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F595EA44-3928-18BD-48AF-093F3F694D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56" y="5196244"/>
            <a:ext cx="669383" cy="972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31008E9B-4C46-3443-20EA-1221BBBD21C7}"/>
              </a:ext>
            </a:extLst>
          </p:cNvPr>
          <p:cNvSpPr/>
          <p:nvPr/>
        </p:nvSpPr>
        <p:spPr>
          <a:xfrm>
            <a:off x="1408636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D0570403-5550-27BE-81B7-D0C6F28A3814}"/>
              </a:ext>
            </a:extLst>
          </p:cNvPr>
          <p:cNvSpPr txBox="1"/>
          <p:nvPr/>
        </p:nvSpPr>
        <p:spPr>
          <a:xfrm>
            <a:off x="2570374" y="1289893"/>
            <a:ext cx="240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J’apprends à écrire dans mon cahier</a:t>
            </a: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E964B7BC-1BAB-D231-E9B3-FA032E151F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31" y="1970836"/>
            <a:ext cx="1846966" cy="13959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13B5557C-7AEE-696E-3C5E-DB624C504D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40" y="1818701"/>
            <a:ext cx="2182235" cy="1676064"/>
          </a:xfrm>
          <a:prstGeom prst="rect">
            <a:avLst/>
          </a:prstGeom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1F8F7361-A4DD-CEB7-60FA-E59AC6B503FE}"/>
              </a:ext>
            </a:extLst>
          </p:cNvPr>
          <p:cNvSpPr/>
          <p:nvPr/>
        </p:nvSpPr>
        <p:spPr>
          <a:xfrm>
            <a:off x="508232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6B7240C1-0A71-3503-3C6D-72A308475820}"/>
              </a:ext>
            </a:extLst>
          </p:cNvPr>
          <p:cNvSpPr/>
          <p:nvPr/>
        </p:nvSpPr>
        <p:spPr>
          <a:xfrm>
            <a:off x="958434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AF8D9CA9-0538-36E8-5C10-27C88AF1AC99}"/>
              </a:ext>
            </a:extLst>
          </p:cNvPr>
          <p:cNvSpPr/>
          <p:nvPr/>
        </p:nvSpPr>
        <p:spPr>
          <a:xfrm>
            <a:off x="1858838" y="35617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770ADEE2-4362-51CE-B4E6-AF036ED67D51}"/>
              </a:ext>
            </a:extLst>
          </p:cNvPr>
          <p:cNvSpPr/>
          <p:nvPr/>
        </p:nvSpPr>
        <p:spPr>
          <a:xfrm>
            <a:off x="3806586" y="355363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3E6FF1E2-D9A6-9930-6130-40230182F611}"/>
              </a:ext>
            </a:extLst>
          </p:cNvPr>
          <p:cNvSpPr/>
          <p:nvPr/>
        </p:nvSpPr>
        <p:spPr>
          <a:xfrm>
            <a:off x="2906182" y="355363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0A3410E2-5C18-4BE7-4293-2C0C0882F812}"/>
              </a:ext>
            </a:extLst>
          </p:cNvPr>
          <p:cNvSpPr/>
          <p:nvPr/>
        </p:nvSpPr>
        <p:spPr>
          <a:xfrm>
            <a:off x="3356384" y="355711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AD8A77F-9FA5-3489-FC42-0C0E5D93116B}"/>
              </a:ext>
            </a:extLst>
          </p:cNvPr>
          <p:cNvSpPr/>
          <p:nvPr/>
        </p:nvSpPr>
        <p:spPr>
          <a:xfrm>
            <a:off x="4256788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3A37518-6DE3-1870-2BB3-41F44D28BB38}"/>
              </a:ext>
            </a:extLst>
          </p:cNvPr>
          <p:cNvSpPr/>
          <p:nvPr/>
        </p:nvSpPr>
        <p:spPr>
          <a:xfrm>
            <a:off x="6230855" y="355305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B07E3A0D-7DBB-B4EA-2908-D549E862C86D}"/>
              </a:ext>
            </a:extLst>
          </p:cNvPr>
          <p:cNvSpPr/>
          <p:nvPr/>
        </p:nvSpPr>
        <p:spPr>
          <a:xfrm>
            <a:off x="5330451" y="355305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8104FE4E-2B8C-85B4-CC93-FF4FB23B99C5}"/>
              </a:ext>
            </a:extLst>
          </p:cNvPr>
          <p:cNvSpPr/>
          <p:nvPr/>
        </p:nvSpPr>
        <p:spPr>
          <a:xfrm>
            <a:off x="5780653" y="355654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7711508D-6553-3177-634F-82E5BDE27632}"/>
              </a:ext>
            </a:extLst>
          </p:cNvPr>
          <p:cNvSpPr/>
          <p:nvPr/>
        </p:nvSpPr>
        <p:spPr>
          <a:xfrm>
            <a:off x="6681057" y="355711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C16514C3-A195-C4BA-DCD1-F0A8FBC648D3}"/>
              </a:ext>
            </a:extLst>
          </p:cNvPr>
          <p:cNvSpPr/>
          <p:nvPr/>
        </p:nvSpPr>
        <p:spPr>
          <a:xfrm>
            <a:off x="8644324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3A252EF6-5B6A-FB5C-050F-63CCD3F1ECCF}"/>
              </a:ext>
            </a:extLst>
          </p:cNvPr>
          <p:cNvSpPr/>
          <p:nvPr/>
        </p:nvSpPr>
        <p:spPr>
          <a:xfrm>
            <a:off x="7743920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8F78F56F-113C-3F8A-A350-6A32F6171B55}"/>
              </a:ext>
            </a:extLst>
          </p:cNvPr>
          <p:cNvSpPr/>
          <p:nvPr/>
        </p:nvSpPr>
        <p:spPr>
          <a:xfrm>
            <a:off x="8194122" y="356465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E67A577C-5C2F-9E4E-7207-64F960B81C01}"/>
              </a:ext>
            </a:extLst>
          </p:cNvPr>
          <p:cNvSpPr/>
          <p:nvPr/>
        </p:nvSpPr>
        <p:spPr>
          <a:xfrm>
            <a:off x="9094526" y="356523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90CCCD10-F4FF-852A-219A-5689F70DBEA3}"/>
              </a:ext>
            </a:extLst>
          </p:cNvPr>
          <p:cNvSpPr/>
          <p:nvPr/>
        </p:nvSpPr>
        <p:spPr>
          <a:xfrm>
            <a:off x="1449271" y="63315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10371FB0-2614-ED85-0ECD-B587C8792FA6}"/>
              </a:ext>
            </a:extLst>
          </p:cNvPr>
          <p:cNvSpPr/>
          <p:nvPr/>
        </p:nvSpPr>
        <p:spPr>
          <a:xfrm>
            <a:off x="548867" y="63315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E7439135-DD2E-1982-EF7C-439382E17A34}"/>
              </a:ext>
            </a:extLst>
          </p:cNvPr>
          <p:cNvSpPr/>
          <p:nvPr/>
        </p:nvSpPr>
        <p:spPr>
          <a:xfrm>
            <a:off x="999069" y="63350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582C8102-8373-DF25-281A-6D52BD19590B}"/>
              </a:ext>
            </a:extLst>
          </p:cNvPr>
          <p:cNvSpPr/>
          <p:nvPr/>
        </p:nvSpPr>
        <p:spPr>
          <a:xfrm>
            <a:off x="1899473" y="633562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425472D1-5331-6FE4-F3B8-FCFC30D13D56}"/>
              </a:ext>
            </a:extLst>
          </p:cNvPr>
          <p:cNvSpPr/>
          <p:nvPr/>
        </p:nvSpPr>
        <p:spPr>
          <a:xfrm>
            <a:off x="3847221" y="6327511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D55ADD86-28EF-0CBD-D3D5-DB4B6013C05A}"/>
              </a:ext>
            </a:extLst>
          </p:cNvPr>
          <p:cNvSpPr/>
          <p:nvPr/>
        </p:nvSpPr>
        <p:spPr>
          <a:xfrm>
            <a:off x="2946817" y="6327511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2EDC28E7-2170-AD34-FB3A-B54A8C656DBD}"/>
              </a:ext>
            </a:extLst>
          </p:cNvPr>
          <p:cNvSpPr/>
          <p:nvPr/>
        </p:nvSpPr>
        <p:spPr>
          <a:xfrm>
            <a:off x="3397019" y="63309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DCCFC581-2644-1526-9416-4645E1B6AEF5}"/>
              </a:ext>
            </a:extLst>
          </p:cNvPr>
          <p:cNvSpPr/>
          <p:nvPr/>
        </p:nvSpPr>
        <p:spPr>
          <a:xfrm>
            <a:off x="4297423" y="63315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99CF73B8-5B32-8719-3D44-56F5E7390C68}"/>
              </a:ext>
            </a:extLst>
          </p:cNvPr>
          <p:cNvSpPr/>
          <p:nvPr/>
        </p:nvSpPr>
        <p:spPr>
          <a:xfrm>
            <a:off x="6271490" y="632693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C1551967-265B-57C3-DB73-E585E3628DC4}"/>
              </a:ext>
            </a:extLst>
          </p:cNvPr>
          <p:cNvSpPr/>
          <p:nvPr/>
        </p:nvSpPr>
        <p:spPr>
          <a:xfrm>
            <a:off x="5371086" y="632693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07555840-8D21-4825-1958-57AE3B042DBA}"/>
              </a:ext>
            </a:extLst>
          </p:cNvPr>
          <p:cNvSpPr/>
          <p:nvPr/>
        </p:nvSpPr>
        <p:spPr>
          <a:xfrm>
            <a:off x="5821288" y="633041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DE6C10BF-5103-1048-8D9B-C5DAC1E6EEB1}"/>
              </a:ext>
            </a:extLst>
          </p:cNvPr>
          <p:cNvSpPr/>
          <p:nvPr/>
        </p:nvSpPr>
        <p:spPr>
          <a:xfrm>
            <a:off x="6721692" y="63309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2FBB2834-885D-3716-5626-E4DAF67136E5}"/>
              </a:ext>
            </a:extLst>
          </p:cNvPr>
          <p:cNvSpPr/>
          <p:nvPr/>
        </p:nvSpPr>
        <p:spPr>
          <a:xfrm>
            <a:off x="8684959" y="63350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ABF8C006-A332-C8F4-EB52-051C9820A0FF}"/>
              </a:ext>
            </a:extLst>
          </p:cNvPr>
          <p:cNvSpPr/>
          <p:nvPr/>
        </p:nvSpPr>
        <p:spPr>
          <a:xfrm>
            <a:off x="7784555" y="63350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5FD317FB-5806-3015-1637-A8642BD8D98A}"/>
              </a:ext>
            </a:extLst>
          </p:cNvPr>
          <p:cNvSpPr/>
          <p:nvPr/>
        </p:nvSpPr>
        <p:spPr>
          <a:xfrm>
            <a:off x="8234757" y="633853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4F3405B1-4180-02FA-53B1-4671D7EB86AC}"/>
              </a:ext>
            </a:extLst>
          </p:cNvPr>
          <p:cNvSpPr/>
          <p:nvPr/>
        </p:nvSpPr>
        <p:spPr>
          <a:xfrm>
            <a:off x="9135161" y="633910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C4601E-B931-82D6-7083-0D8F3B91F38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2" t="17462" r="16943" b="14874"/>
          <a:stretch/>
        </p:blipFill>
        <p:spPr>
          <a:xfrm>
            <a:off x="8005713" y="4776611"/>
            <a:ext cx="1381967" cy="1369403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CDA47D4-5C78-D0E4-5BB8-3D0D3E16B2B0}"/>
              </a:ext>
            </a:extLst>
          </p:cNvPr>
          <p:cNvSpPr txBox="1"/>
          <p:nvPr/>
        </p:nvSpPr>
        <p:spPr>
          <a:xfrm>
            <a:off x="7666004" y="4045607"/>
            <a:ext cx="186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m’entraine à découper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B3892F-4D38-3CB9-2A00-F823CB6897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4" y="4765242"/>
            <a:ext cx="1686593" cy="1349275"/>
          </a:xfrm>
          <a:prstGeom prst="rect">
            <a:avLst/>
          </a:prstGeom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353CA7C-5B33-B182-314D-28C5080E8DE3}"/>
              </a:ext>
            </a:extLst>
          </p:cNvPr>
          <p:cNvSpPr txBox="1"/>
          <p:nvPr/>
        </p:nvSpPr>
        <p:spPr>
          <a:xfrm>
            <a:off x="65043" y="4034690"/>
            <a:ext cx="247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regarde un livre ou j’écoute une histoire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F2D4B87-B26D-0D93-ECD9-C19A438E2370}"/>
              </a:ext>
            </a:extLst>
          </p:cNvPr>
          <p:cNvSpPr txBox="1"/>
          <p:nvPr/>
        </p:nvSpPr>
        <p:spPr>
          <a:xfrm>
            <a:off x="0" y="187021"/>
            <a:ext cx="9806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DriftType" panose="02000400000000000000" pitchFamily="2" charset="0"/>
              </a:rPr>
              <a:t>le PLAN DE TRAVAIL du JEUDI</a:t>
            </a:r>
            <a:endParaRPr lang="fr-FR" sz="4000" dirty="0">
              <a:latin typeface="Amandine" pitchFamily="2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45E42C5-F2E0-6E05-0EB5-0315609E9608}"/>
              </a:ext>
            </a:extLst>
          </p:cNvPr>
          <p:cNvSpPr/>
          <p:nvPr/>
        </p:nvSpPr>
        <p:spPr>
          <a:xfrm>
            <a:off x="9252306" y="176494"/>
            <a:ext cx="550506" cy="55050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49522DC-B9A8-E03F-1B23-2EBEA03A2885}"/>
              </a:ext>
            </a:extLst>
          </p:cNvPr>
          <p:cNvSpPr txBox="1"/>
          <p:nvPr/>
        </p:nvSpPr>
        <p:spPr>
          <a:xfrm>
            <a:off x="9230399" y="321975"/>
            <a:ext cx="594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iel Black" panose="020B0A00000000000000" pitchFamily="34" charset="0"/>
              </a:rPr>
              <a:t>MS</a:t>
            </a:r>
          </a:p>
        </p:txBody>
      </p:sp>
    </p:spTree>
    <p:extLst>
      <p:ext uri="{BB962C8B-B14F-4D97-AF65-F5344CB8AC3E}">
        <p14:creationId xmlns:p14="http://schemas.microsoft.com/office/powerpoint/2010/main" val="3250088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3A8C94C-DBC0-912F-1A75-FABC53C157FB}"/>
              </a:ext>
            </a:extLst>
          </p:cNvPr>
          <p:cNvGraphicFramePr>
            <a:graphicFrameLocks noGrp="1"/>
          </p:cNvGraphicFramePr>
          <p:nvPr/>
        </p:nvGraphicFramePr>
        <p:xfrm>
          <a:off x="115612" y="1227664"/>
          <a:ext cx="9690540" cy="5519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2635">
                  <a:extLst>
                    <a:ext uri="{9D8B030D-6E8A-4147-A177-3AD203B41FA5}">
                      <a16:colId xmlns:a16="http://schemas.microsoft.com/office/drawing/2014/main" val="3665097555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939182156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609723921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932454523"/>
                    </a:ext>
                  </a:extLst>
                </a:gridCol>
              </a:tblGrid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359130"/>
                  </a:ext>
                </a:extLst>
              </a:tr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862998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906FAE04-A0D0-A36A-6B10-7831EA857B46}"/>
              </a:ext>
            </a:extLst>
          </p:cNvPr>
          <p:cNvSpPr txBox="1"/>
          <p:nvPr/>
        </p:nvSpPr>
        <p:spPr>
          <a:xfrm>
            <a:off x="2609041" y="1275827"/>
            <a:ext cx="236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m’entraine à écrire les chiffres et les lettres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2F4F3B0-A47C-AC26-D965-6E074B0AD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1" y="2225154"/>
            <a:ext cx="833940" cy="11913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67967E-EB86-DEEC-D563-0097DE25D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13" y="2225154"/>
            <a:ext cx="842914" cy="11913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3B99F1-A154-285D-1619-FB6E4AE70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7" y="2664438"/>
            <a:ext cx="535551" cy="7140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DA5B8E-CFAE-F58F-4338-B71D05758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0" y="1918200"/>
            <a:ext cx="842914" cy="6321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AE256A4-8C90-92B1-EBC3-09B29202C6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0" y="1907295"/>
            <a:ext cx="930855" cy="646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49EC38-37E9-20AE-D5C1-D1E522C8BAC5}"/>
              </a:ext>
            </a:extLst>
          </p:cNvPr>
          <p:cNvSpPr txBox="1"/>
          <p:nvPr/>
        </p:nvSpPr>
        <p:spPr>
          <a:xfrm>
            <a:off x="431690" y="1368160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fais les rituels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B7BA662-6777-8BE0-CCBB-390DB7A8B0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27" y="1991205"/>
            <a:ext cx="1686593" cy="1535610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F4D4012-5468-AD87-FFDF-FEC5A51E8C62}"/>
              </a:ext>
            </a:extLst>
          </p:cNvPr>
          <p:cNvSpPr txBox="1"/>
          <p:nvPr/>
        </p:nvSpPr>
        <p:spPr>
          <a:xfrm>
            <a:off x="4948704" y="1280643"/>
            <a:ext cx="239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Dessin guidé libre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9DD511-E326-2E77-5CF5-6C6A0925E7FD}"/>
              </a:ext>
            </a:extLst>
          </p:cNvPr>
          <p:cNvSpPr txBox="1"/>
          <p:nvPr/>
        </p:nvSpPr>
        <p:spPr>
          <a:xfrm>
            <a:off x="7382730" y="1299853"/>
            <a:ext cx="244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Formes &amp; grandeurs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59072CC-B4A0-E1BD-DC27-EEC0980230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076" y="1806016"/>
            <a:ext cx="1063330" cy="7974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CF6091E2-4B16-266E-3090-16BE05E2C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628" y="1840908"/>
            <a:ext cx="983509" cy="68983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 descr="Capture d’écran">
            <a:extLst>
              <a:ext uri="{FF2B5EF4-FFF2-40B4-BE49-F238E27FC236}">
                <a16:creationId xmlns:a16="http://schemas.microsoft.com/office/drawing/2014/main" id="{705D9C80-151F-5B5C-9049-8F853EDB2D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67" y="2644603"/>
            <a:ext cx="998483" cy="6898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DEB1B33-D216-F6FF-1928-455788FC88DA}"/>
              </a:ext>
            </a:extLst>
          </p:cNvPr>
          <p:cNvSpPr txBox="1"/>
          <p:nvPr/>
        </p:nvSpPr>
        <p:spPr>
          <a:xfrm>
            <a:off x="2567071" y="4028274"/>
            <a:ext cx="239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m’entraine à lire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B343F7B-E733-4BB8-31F5-0A4CAD209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23" y="4586933"/>
            <a:ext cx="639283" cy="9279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BDBFD48-A611-D0B6-8E09-AC65A581DD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27" y="5658857"/>
            <a:ext cx="1660698" cy="3776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788E3D0-0B11-33B8-48ED-B73948CD82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08" y="4624151"/>
            <a:ext cx="1254511" cy="843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0FE3C8C4-D486-ACCC-3596-F9C040FAFECC}"/>
              </a:ext>
            </a:extLst>
          </p:cNvPr>
          <p:cNvSpPr/>
          <p:nvPr/>
        </p:nvSpPr>
        <p:spPr>
          <a:xfrm>
            <a:off x="1408636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D20B4EA-C688-A578-4052-BF4B433BE7AC}"/>
              </a:ext>
            </a:extLst>
          </p:cNvPr>
          <p:cNvSpPr/>
          <p:nvPr/>
        </p:nvSpPr>
        <p:spPr>
          <a:xfrm>
            <a:off x="508232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A62952A-37E3-56B8-FF96-E830E0824BD5}"/>
              </a:ext>
            </a:extLst>
          </p:cNvPr>
          <p:cNvSpPr/>
          <p:nvPr/>
        </p:nvSpPr>
        <p:spPr>
          <a:xfrm>
            <a:off x="958434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EB0E5D3-5B34-8A67-5581-E83BCF84C051}"/>
              </a:ext>
            </a:extLst>
          </p:cNvPr>
          <p:cNvSpPr/>
          <p:nvPr/>
        </p:nvSpPr>
        <p:spPr>
          <a:xfrm>
            <a:off x="1858838" y="35617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52E7C71-12F0-AC4C-9A57-40228A401812}"/>
              </a:ext>
            </a:extLst>
          </p:cNvPr>
          <p:cNvSpPr/>
          <p:nvPr/>
        </p:nvSpPr>
        <p:spPr>
          <a:xfrm>
            <a:off x="3806586" y="355363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A97D146-EE9E-9505-B39E-3875A5B57204}"/>
              </a:ext>
            </a:extLst>
          </p:cNvPr>
          <p:cNvSpPr/>
          <p:nvPr/>
        </p:nvSpPr>
        <p:spPr>
          <a:xfrm>
            <a:off x="2906182" y="355363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77F16A4-163A-AD22-CFA5-3491CE5AA6BE}"/>
              </a:ext>
            </a:extLst>
          </p:cNvPr>
          <p:cNvSpPr/>
          <p:nvPr/>
        </p:nvSpPr>
        <p:spPr>
          <a:xfrm>
            <a:off x="3356384" y="355711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2867648-174A-AC94-3FBA-AC1365EC398C}"/>
              </a:ext>
            </a:extLst>
          </p:cNvPr>
          <p:cNvSpPr/>
          <p:nvPr/>
        </p:nvSpPr>
        <p:spPr>
          <a:xfrm>
            <a:off x="4256788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C48D409-A253-F946-AFAB-A31EB1483A20}"/>
              </a:ext>
            </a:extLst>
          </p:cNvPr>
          <p:cNvSpPr/>
          <p:nvPr/>
        </p:nvSpPr>
        <p:spPr>
          <a:xfrm>
            <a:off x="6230855" y="355305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B8571C4-382D-1692-AFDA-EA9443EF37B3}"/>
              </a:ext>
            </a:extLst>
          </p:cNvPr>
          <p:cNvSpPr/>
          <p:nvPr/>
        </p:nvSpPr>
        <p:spPr>
          <a:xfrm>
            <a:off x="5330451" y="355305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6A011D5-AD1B-2D0A-35DD-FF1EF7C0971C}"/>
              </a:ext>
            </a:extLst>
          </p:cNvPr>
          <p:cNvSpPr/>
          <p:nvPr/>
        </p:nvSpPr>
        <p:spPr>
          <a:xfrm>
            <a:off x="5780653" y="355654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5F6619D-9C0E-426F-B203-1E54B004B684}"/>
              </a:ext>
            </a:extLst>
          </p:cNvPr>
          <p:cNvSpPr/>
          <p:nvPr/>
        </p:nvSpPr>
        <p:spPr>
          <a:xfrm>
            <a:off x="6681057" y="355711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8F70759-32F4-C494-E78D-7DA7CE52C589}"/>
              </a:ext>
            </a:extLst>
          </p:cNvPr>
          <p:cNvSpPr/>
          <p:nvPr/>
        </p:nvSpPr>
        <p:spPr>
          <a:xfrm>
            <a:off x="8644324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3F6CCA3-5372-B251-CE48-91D3640F7F03}"/>
              </a:ext>
            </a:extLst>
          </p:cNvPr>
          <p:cNvSpPr/>
          <p:nvPr/>
        </p:nvSpPr>
        <p:spPr>
          <a:xfrm>
            <a:off x="7743920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336401B-ADFA-E6BC-A6ED-0BA415D21E17}"/>
              </a:ext>
            </a:extLst>
          </p:cNvPr>
          <p:cNvSpPr/>
          <p:nvPr/>
        </p:nvSpPr>
        <p:spPr>
          <a:xfrm>
            <a:off x="8194122" y="356465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B4DB959-8D5A-E2F7-2521-3DAB61E791E5}"/>
              </a:ext>
            </a:extLst>
          </p:cNvPr>
          <p:cNvSpPr/>
          <p:nvPr/>
        </p:nvSpPr>
        <p:spPr>
          <a:xfrm>
            <a:off x="9094526" y="356523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DF2D3C6-B4B4-F4F4-0D1D-27D438F65B39}"/>
              </a:ext>
            </a:extLst>
          </p:cNvPr>
          <p:cNvSpPr/>
          <p:nvPr/>
        </p:nvSpPr>
        <p:spPr>
          <a:xfrm>
            <a:off x="1408636" y="633939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540BFB9-C5A1-9E40-FA54-140C16AF3A60}"/>
              </a:ext>
            </a:extLst>
          </p:cNvPr>
          <p:cNvSpPr/>
          <p:nvPr/>
        </p:nvSpPr>
        <p:spPr>
          <a:xfrm>
            <a:off x="508232" y="633939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C1A2974-9B12-4379-E208-980D4C04D877}"/>
              </a:ext>
            </a:extLst>
          </p:cNvPr>
          <p:cNvSpPr/>
          <p:nvPr/>
        </p:nvSpPr>
        <p:spPr>
          <a:xfrm>
            <a:off x="958434" y="634287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4B287B5-6281-BC21-1C0E-6CDBA5793435}"/>
              </a:ext>
            </a:extLst>
          </p:cNvPr>
          <p:cNvSpPr/>
          <p:nvPr/>
        </p:nvSpPr>
        <p:spPr>
          <a:xfrm>
            <a:off x="1858838" y="634345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51F8065-3D21-CF67-05B9-FDFD25453529}"/>
              </a:ext>
            </a:extLst>
          </p:cNvPr>
          <p:cNvSpPr/>
          <p:nvPr/>
        </p:nvSpPr>
        <p:spPr>
          <a:xfrm>
            <a:off x="3806586" y="633533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3829E582-681D-7C10-E283-922A858255C2}"/>
              </a:ext>
            </a:extLst>
          </p:cNvPr>
          <p:cNvSpPr/>
          <p:nvPr/>
        </p:nvSpPr>
        <p:spPr>
          <a:xfrm>
            <a:off x="2906182" y="633533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BB27FB8-0535-FC52-F041-A974146640FC}"/>
              </a:ext>
            </a:extLst>
          </p:cNvPr>
          <p:cNvSpPr/>
          <p:nvPr/>
        </p:nvSpPr>
        <p:spPr>
          <a:xfrm>
            <a:off x="3356384" y="633882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26DD2A6-3FEF-86FC-018F-7D6674B16B40}"/>
              </a:ext>
            </a:extLst>
          </p:cNvPr>
          <p:cNvSpPr/>
          <p:nvPr/>
        </p:nvSpPr>
        <p:spPr>
          <a:xfrm>
            <a:off x="4256788" y="633939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CE6F231-B850-14F0-0C63-5F70FCB00D66}"/>
              </a:ext>
            </a:extLst>
          </p:cNvPr>
          <p:cNvSpPr/>
          <p:nvPr/>
        </p:nvSpPr>
        <p:spPr>
          <a:xfrm>
            <a:off x="6230855" y="633476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A49347B6-066C-4BE4-3097-464ADAD72B05}"/>
              </a:ext>
            </a:extLst>
          </p:cNvPr>
          <p:cNvSpPr/>
          <p:nvPr/>
        </p:nvSpPr>
        <p:spPr>
          <a:xfrm>
            <a:off x="5330451" y="633476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B867B3A-C8F9-B916-2D35-B0D40F3CBE28}"/>
              </a:ext>
            </a:extLst>
          </p:cNvPr>
          <p:cNvSpPr/>
          <p:nvPr/>
        </p:nvSpPr>
        <p:spPr>
          <a:xfrm>
            <a:off x="5780653" y="633824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BFC28CF-BA71-16D3-C2CE-519E087A955F}"/>
              </a:ext>
            </a:extLst>
          </p:cNvPr>
          <p:cNvSpPr/>
          <p:nvPr/>
        </p:nvSpPr>
        <p:spPr>
          <a:xfrm>
            <a:off x="6681057" y="633882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1D3C4F58-4362-B060-C758-838E9AD9E98B}"/>
              </a:ext>
            </a:extLst>
          </p:cNvPr>
          <p:cNvSpPr/>
          <p:nvPr/>
        </p:nvSpPr>
        <p:spPr>
          <a:xfrm>
            <a:off x="8644324" y="634287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8FCDBD3-DF0F-95AD-ACFC-FE84BBD11F09}"/>
              </a:ext>
            </a:extLst>
          </p:cNvPr>
          <p:cNvSpPr/>
          <p:nvPr/>
        </p:nvSpPr>
        <p:spPr>
          <a:xfrm>
            <a:off x="7743920" y="634287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00D229E-9569-E4E8-ACCB-6EE230EBBF6F}"/>
              </a:ext>
            </a:extLst>
          </p:cNvPr>
          <p:cNvSpPr/>
          <p:nvPr/>
        </p:nvSpPr>
        <p:spPr>
          <a:xfrm>
            <a:off x="8194122" y="634635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47BE54C-AF92-1070-20A5-8187B671DFAA}"/>
              </a:ext>
            </a:extLst>
          </p:cNvPr>
          <p:cNvSpPr/>
          <p:nvPr/>
        </p:nvSpPr>
        <p:spPr>
          <a:xfrm>
            <a:off x="9094526" y="634693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281A2FA7-6223-B06D-B86A-91F3917DB9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4" y="4765242"/>
            <a:ext cx="1686593" cy="1349275"/>
          </a:xfrm>
          <a:prstGeom prst="rect">
            <a:avLst/>
          </a:prstGeom>
          <a:ln>
            <a:noFill/>
          </a:ln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82A94B0F-3CA1-394A-A8AB-5E5425790A99}"/>
              </a:ext>
            </a:extLst>
          </p:cNvPr>
          <p:cNvSpPr txBox="1"/>
          <p:nvPr/>
        </p:nvSpPr>
        <p:spPr>
          <a:xfrm>
            <a:off x="65043" y="4034690"/>
            <a:ext cx="247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regarde un livre ou j’écoute une histoire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0C1481CF-85B2-6B63-49BF-5FC0CD368E5D}"/>
              </a:ext>
            </a:extLst>
          </p:cNvPr>
          <p:cNvSpPr txBox="1"/>
          <p:nvPr/>
        </p:nvSpPr>
        <p:spPr>
          <a:xfrm>
            <a:off x="4996383" y="4028274"/>
            <a:ext cx="239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découvre le monde</a:t>
            </a: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F9BFCA54-370F-E47A-188F-5177F7F1B77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6" b="30516"/>
          <a:stretch/>
        </p:blipFill>
        <p:spPr>
          <a:xfrm>
            <a:off x="5384559" y="4418671"/>
            <a:ext cx="1453266" cy="5663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8CB63F4E-C56F-D173-E226-44AB62473E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55" y="5061709"/>
            <a:ext cx="1026159" cy="744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20963F29-2492-4D80-7825-9DDC845E3F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36" y="5061709"/>
            <a:ext cx="992658" cy="744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A510F1C9-568C-16E6-D455-C1EC93D702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64" y="4638425"/>
            <a:ext cx="1828804" cy="1591059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C6031A10-F925-1D0E-24CF-1DF080F7E252}"/>
              </a:ext>
            </a:extLst>
          </p:cNvPr>
          <p:cNvSpPr txBox="1"/>
          <p:nvPr/>
        </p:nvSpPr>
        <p:spPr>
          <a:xfrm>
            <a:off x="7364163" y="4021549"/>
            <a:ext cx="244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J’aide un copain plus petit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645365-167D-D28C-75DF-E7EAB501643B}"/>
              </a:ext>
            </a:extLst>
          </p:cNvPr>
          <p:cNvSpPr txBox="1"/>
          <p:nvPr/>
        </p:nvSpPr>
        <p:spPr>
          <a:xfrm>
            <a:off x="0" y="187021"/>
            <a:ext cx="980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DriftType" panose="02000400000000000000" pitchFamily="2" charset="0"/>
              </a:rPr>
              <a:t>le PLAN DE TRAVAIL du VENDREDI</a:t>
            </a:r>
            <a:endParaRPr lang="fr-FR" sz="3600" dirty="0">
              <a:latin typeface="Amandine" pitchFamily="2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0AB4E51-3B44-8B7E-1626-D67FA16EBF9F}"/>
              </a:ext>
            </a:extLst>
          </p:cNvPr>
          <p:cNvSpPr/>
          <p:nvPr/>
        </p:nvSpPr>
        <p:spPr>
          <a:xfrm>
            <a:off x="9252306" y="176494"/>
            <a:ext cx="550506" cy="55050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07328C9-8FB1-2CE2-370F-93EEB291C462}"/>
              </a:ext>
            </a:extLst>
          </p:cNvPr>
          <p:cNvSpPr txBox="1"/>
          <p:nvPr/>
        </p:nvSpPr>
        <p:spPr>
          <a:xfrm>
            <a:off x="9230399" y="321975"/>
            <a:ext cx="594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iel Black" panose="020B0A00000000000000" pitchFamily="34" charset="0"/>
              </a:rPr>
              <a:t>MS</a:t>
            </a:r>
          </a:p>
        </p:txBody>
      </p:sp>
    </p:spTree>
    <p:extLst>
      <p:ext uri="{BB962C8B-B14F-4D97-AF65-F5344CB8AC3E}">
        <p14:creationId xmlns:p14="http://schemas.microsoft.com/office/powerpoint/2010/main" val="311358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15612" y="1227664"/>
          <a:ext cx="9690540" cy="5519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2635">
                  <a:extLst>
                    <a:ext uri="{9D8B030D-6E8A-4147-A177-3AD203B41FA5}">
                      <a16:colId xmlns:a16="http://schemas.microsoft.com/office/drawing/2014/main" val="3665097555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939182156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609723921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932454523"/>
                    </a:ext>
                  </a:extLst>
                </a:gridCol>
              </a:tblGrid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359130"/>
                  </a:ext>
                </a:extLst>
              </a:tr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862998"/>
                  </a:ext>
                </a:extLst>
              </a:tr>
            </a:tbl>
          </a:graphicData>
        </a:graphic>
      </p:graphicFrame>
      <p:pic>
        <p:nvPicPr>
          <p:cNvPr id="45" name="Imag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7" y="2664438"/>
            <a:ext cx="535551" cy="7140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0" y="1918200"/>
            <a:ext cx="842914" cy="6321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9" y="2053197"/>
            <a:ext cx="793411" cy="595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457" y="1709342"/>
            <a:ext cx="793411" cy="595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D9AA7436-267A-7F28-9D8D-725C3B836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8291" y="1979861"/>
            <a:ext cx="795900" cy="5969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39" y="2264385"/>
            <a:ext cx="1532117" cy="11922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51" y="2121649"/>
            <a:ext cx="2240012" cy="12656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4E9800-9984-3C8D-E3B5-0A9B5B9B72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0" y="1907295"/>
            <a:ext cx="930855" cy="646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CA9DB16-8E24-17E7-43B5-EA22842BA28C}"/>
              </a:ext>
            </a:extLst>
          </p:cNvPr>
          <p:cNvSpPr txBox="1"/>
          <p:nvPr/>
        </p:nvSpPr>
        <p:spPr>
          <a:xfrm>
            <a:off x="431690" y="1368160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fais les rituels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848A22-C29B-DAA1-CA35-995791112E36}"/>
              </a:ext>
            </a:extLst>
          </p:cNvPr>
          <p:cNvSpPr txBox="1"/>
          <p:nvPr/>
        </p:nvSpPr>
        <p:spPr>
          <a:xfrm>
            <a:off x="7382730" y="1299853"/>
            <a:ext cx="244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Numération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C3DB80A-E0AA-D320-C8AE-22024CDBAF79}"/>
              </a:ext>
            </a:extLst>
          </p:cNvPr>
          <p:cNvSpPr txBox="1"/>
          <p:nvPr/>
        </p:nvSpPr>
        <p:spPr>
          <a:xfrm>
            <a:off x="2796921" y="1299853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Graphisme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C2FF7E0-CC07-41EE-47D8-C7D1B8E92397}"/>
              </a:ext>
            </a:extLst>
          </p:cNvPr>
          <p:cNvSpPr txBox="1"/>
          <p:nvPr/>
        </p:nvSpPr>
        <p:spPr>
          <a:xfrm>
            <a:off x="5042480" y="4009610"/>
            <a:ext cx="230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joue avec les sons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5345492-EB1D-3C69-6F24-115CF9585317}"/>
              </a:ext>
            </a:extLst>
          </p:cNvPr>
          <p:cNvSpPr txBox="1"/>
          <p:nvPr/>
        </p:nvSpPr>
        <p:spPr>
          <a:xfrm>
            <a:off x="0" y="187021"/>
            <a:ext cx="9806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DriftType" panose="02000400000000000000" pitchFamily="2" charset="0"/>
              </a:rPr>
              <a:t>le PLAN DE TRAVAIL du lundi</a:t>
            </a:r>
            <a:endParaRPr lang="fr-FR" sz="4000" dirty="0">
              <a:latin typeface="Amandine" pitchFamily="2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16504605-B19D-3503-1867-E3CA67ED69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4217" y="4745236"/>
            <a:ext cx="1131584" cy="8486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BFB7DED6-A47C-5479-C116-505E3C1C7AF8}"/>
              </a:ext>
            </a:extLst>
          </p:cNvPr>
          <p:cNvSpPr txBox="1"/>
          <p:nvPr/>
        </p:nvSpPr>
        <p:spPr>
          <a:xfrm>
            <a:off x="7673087" y="4035622"/>
            <a:ext cx="186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construis un puzzle</a:t>
            </a:r>
          </a:p>
        </p:txBody>
      </p:sp>
      <p:pic>
        <p:nvPicPr>
          <p:cNvPr id="50" name="Image 49" descr="RÃ©sultat de recherche d'images pour &quot;vis&quot;">
            <a:extLst>
              <a:ext uri="{FF2B5EF4-FFF2-40B4-BE49-F238E27FC236}">
                <a16:creationId xmlns:a16="http://schemas.microsoft.com/office/drawing/2014/main" id="{0B36CB2A-36B0-974D-9EF7-D854285824E0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r="4753" b="17801"/>
          <a:stretch/>
        </p:blipFill>
        <p:spPr bwMode="auto">
          <a:xfrm>
            <a:off x="5343256" y="5677333"/>
            <a:ext cx="716738" cy="48459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25FCB35C-859A-91CE-29D3-1BEDAC9838F4}"/>
              </a:ext>
            </a:extLst>
          </p:cNvPr>
          <p:cNvSpPr txBox="1"/>
          <p:nvPr/>
        </p:nvSpPr>
        <p:spPr>
          <a:xfrm>
            <a:off x="5796305" y="5522155"/>
            <a:ext cx="1708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fr-FR" sz="4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4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endParaRPr lang="fr-FR" sz="4000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1008E9B-4C46-3443-20EA-1221BBBD21C7}"/>
              </a:ext>
            </a:extLst>
          </p:cNvPr>
          <p:cNvSpPr/>
          <p:nvPr/>
        </p:nvSpPr>
        <p:spPr>
          <a:xfrm>
            <a:off x="1408636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937120FC-AF74-D32E-339B-49C7F43432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b="3783"/>
          <a:stretch/>
        </p:blipFill>
        <p:spPr>
          <a:xfrm>
            <a:off x="8514078" y="5181398"/>
            <a:ext cx="1143984" cy="7930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1F8F7361-A4DD-CEB7-60FA-E59AC6B503FE}"/>
              </a:ext>
            </a:extLst>
          </p:cNvPr>
          <p:cNvSpPr/>
          <p:nvPr/>
        </p:nvSpPr>
        <p:spPr>
          <a:xfrm>
            <a:off x="508232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6B7240C1-0A71-3503-3C6D-72A308475820}"/>
              </a:ext>
            </a:extLst>
          </p:cNvPr>
          <p:cNvSpPr/>
          <p:nvPr/>
        </p:nvSpPr>
        <p:spPr>
          <a:xfrm>
            <a:off x="958434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AF8D9CA9-0538-36E8-5C10-27C88AF1AC99}"/>
              </a:ext>
            </a:extLst>
          </p:cNvPr>
          <p:cNvSpPr/>
          <p:nvPr/>
        </p:nvSpPr>
        <p:spPr>
          <a:xfrm>
            <a:off x="1858838" y="35617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F44C8B-D41A-947F-5A24-F1BAB6336E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51" y="1831189"/>
            <a:ext cx="1686593" cy="1535610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3DB52CD-F900-3C2D-D043-DBD8DCF41BC0}"/>
              </a:ext>
            </a:extLst>
          </p:cNvPr>
          <p:cNvSpPr txBox="1"/>
          <p:nvPr/>
        </p:nvSpPr>
        <p:spPr>
          <a:xfrm>
            <a:off x="4948704" y="1280643"/>
            <a:ext cx="239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Dessin libre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9A0F4C-DD6B-40FD-0C33-EF0939DD25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717" y="5055295"/>
            <a:ext cx="1103873" cy="8279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75CD94-1D8C-01A8-63B5-B8855ED3A32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86" y="4519074"/>
            <a:ext cx="883099" cy="6623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1DC9F16-EF71-ACC8-0E92-733A4F95E03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r="9392"/>
          <a:stretch/>
        </p:blipFill>
        <p:spPr>
          <a:xfrm rot="5400000">
            <a:off x="3923717" y="5312503"/>
            <a:ext cx="824464" cy="7981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C92C886-C177-19F8-DCD5-6389C56861AC}"/>
              </a:ext>
            </a:extLst>
          </p:cNvPr>
          <p:cNvSpPr txBox="1"/>
          <p:nvPr/>
        </p:nvSpPr>
        <p:spPr>
          <a:xfrm>
            <a:off x="2627011" y="4039186"/>
            <a:ext cx="239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Atelier vie pratique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F935D0D-2CA7-0330-9BE6-6419D80F064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90" y="4678252"/>
            <a:ext cx="901485" cy="621082"/>
          </a:xfrm>
          <a:prstGeom prst="rect">
            <a:avLst/>
          </a:prstGeom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81E7D81-67A6-CB25-480A-A4C8587CBD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7" y="4754003"/>
            <a:ext cx="1154162" cy="923330"/>
          </a:xfrm>
          <a:prstGeom prst="rect">
            <a:avLst/>
          </a:prstGeom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F047D2B-BADC-464C-041C-F1AEB374BE2C}"/>
              </a:ext>
            </a:extLst>
          </p:cNvPr>
          <p:cNvSpPr txBox="1"/>
          <p:nvPr/>
        </p:nvSpPr>
        <p:spPr>
          <a:xfrm>
            <a:off x="65043" y="4034690"/>
            <a:ext cx="2479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regarde un livre, j’écoute ou raconte une histoire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FA1DE23-8617-34FA-2690-B34575558D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99" y="5309390"/>
            <a:ext cx="1206748" cy="965398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BCBC18C4-ED56-9C90-05CF-F269244AEA3B}"/>
              </a:ext>
            </a:extLst>
          </p:cNvPr>
          <p:cNvSpPr/>
          <p:nvPr/>
        </p:nvSpPr>
        <p:spPr>
          <a:xfrm>
            <a:off x="9252306" y="176494"/>
            <a:ext cx="550506" cy="550506"/>
          </a:xfrm>
          <a:prstGeom prst="ellipse">
            <a:avLst/>
          </a:prstGeom>
          <a:solidFill>
            <a:srgbClr val="00CC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32B6B2-3DAB-7DCD-8E5A-AF979DAA55FF}"/>
              </a:ext>
            </a:extLst>
          </p:cNvPr>
          <p:cNvSpPr txBox="1"/>
          <p:nvPr/>
        </p:nvSpPr>
        <p:spPr>
          <a:xfrm>
            <a:off x="9230399" y="321975"/>
            <a:ext cx="59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iel Black" panose="020B0A00000000000000" pitchFamily="34" charset="0"/>
              </a:rPr>
              <a:t>PS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80BE078-C01B-59E8-8032-A6E592512738}"/>
              </a:ext>
            </a:extLst>
          </p:cNvPr>
          <p:cNvSpPr txBox="1"/>
          <p:nvPr/>
        </p:nvSpPr>
        <p:spPr>
          <a:xfrm>
            <a:off x="481559" y="3509815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6B67728-A388-2192-E1FD-261E6E564BAC}"/>
              </a:ext>
            </a:extLst>
          </p:cNvPr>
          <p:cNvSpPr txBox="1"/>
          <p:nvPr/>
        </p:nvSpPr>
        <p:spPr>
          <a:xfrm>
            <a:off x="1834309" y="3526387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CEF061B-832D-FAC9-FF01-9B6BC502A4DD}"/>
              </a:ext>
            </a:extLst>
          </p:cNvPr>
          <p:cNvSpPr/>
          <p:nvPr/>
        </p:nvSpPr>
        <p:spPr>
          <a:xfrm>
            <a:off x="3808492" y="356892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B99551D-284F-0367-C2C0-6C89630FF2A0}"/>
              </a:ext>
            </a:extLst>
          </p:cNvPr>
          <p:cNvSpPr/>
          <p:nvPr/>
        </p:nvSpPr>
        <p:spPr>
          <a:xfrm>
            <a:off x="2908088" y="356892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800A56-AB3A-C1D6-9CF5-B16F312FA699}"/>
              </a:ext>
            </a:extLst>
          </p:cNvPr>
          <p:cNvSpPr/>
          <p:nvPr/>
        </p:nvSpPr>
        <p:spPr>
          <a:xfrm>
            <a:off x="3358290" y="357240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57DC1AB-450E-0441-9938-4AB822F175E2}"/>
              </a:ext>
            </a:extLst>
          </p:cNvPr>
          <p:cNvSpPr/>
          <p:nvPr/>
        </p:nvSpPr>
        <p:spPr>
          <a:xfrm>
            <a:off x="4258694" y="357298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C423864-4A11-A7ED-A707-5D6F0833A250}"/>
              </a:ext>
            </a:extLst>
          </p:cNvPr>
          <p:cNvSpPr txBox="1"/>
          <p:nvPr/>
        </p:nvSpPr>
        <p:spPr>
          <a:xfrm>
            <a:off x="2881415" y="3521050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42D2B9A-1D0E-E4FA-AC6A-E0C810E6B83C}"/>
              </a:ext>
            </a:extLst>
          </p:cNvPr>
          <p:cNvSpPr txBox="1"/>
          <p:nvPr/>
        </p:nvSpPr>
        <p:spPr>
          <a:xfrm>
            <a:off x="4234165" y="3537622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527E1B8-1C8A-339D-7374-29B86FA21EC5}"/>
              </a:ext>
            </a:extLst>
          </p:cNvPr>
          <p:cNvSpPr/>
          <p:nvPr/>
        </p:nvSpPr>
        <p:spPr>
          <a:xfrm>
            <a:off x="6204748" y="354772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969EAC8-0737-A78A-4320-25B833CAE8AB}"/>
              </a:ext>
            </a:extLst>
          </p:cNvPr>
          <p:cNvSpPr/>
          <p:nvPr/>
        </p:nvSpPr>
        <p:spPr>
          <a:xfrm>
            <a:off x="5304344" y="354772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811455A-C86E-B2DB-A04B-38C9FE8E8570}"/>
              </a:ext>
            </a:extLst>
          </p:cNvPr>
          <p:cNvSpPr/>
          <p:nvPr/>
        </p:nvSpPr>
        <p:spPr>
          <a:xfrm>
            <a:off x="5754546" y="355120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A0EEA0C-61B0-C94A-D489-6C69BB73A549}"/>
              </a:ext>
            </a:extLst>
          </p:cNvPr>
          <p:cNvSpPr/>
          <p:nvPr/>
        </p:nvSpPr>
        <p:spPr>
          <a:xfrm>
            <a:off x="6654950" y="355178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A2AEEEB-E146-2A31-0043-9558D7ECFD8B}"/>
              </a:ext>
            </a:extLst>
          </p:cNvPr>
          <p:cNvSpPr txBox="1"/>
          <p:nvPr/>
        </p:nvSpPr>
        <p:spPr>
          <a:xfrm>
            <a:off x="5277671" y="3499846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5E72761-5C70-ED29-7904-64A43F86C904}"/>
              </a:ext>
            </a:extLst>
          </p:cNvPr>
          <p:cNvSpPr txBox="1"/>
          <p:nvPr/>
        </p:nvSpPr>
        <p:spPr>
          <a:xfrm>
            <a:off x="6630421" y="3516418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2A449DC-E8DF-AE4E-38FD-EEE853057758}"/>
              </a:ext>
            </a:extLst>
          </p:cNvPr>
          <p:cNvSpPr/>
          <p:nvPr/>
        </p:nvSpPr>
        <p:spPr>
          <a:xfrm>
            <a:off x="8604604" y="355895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CA3EE15-353A-7B24-2170-657E2D9D4F6D}"/>
              </a:ext>
            </a:extLst>
          </p:cNvPr>
          <p:cNvSpPr/>
          <p:nvPr/>
        </p:nvSpPr>
        <p:spPr>
          <a:xfrm>
            <a:off x="7704200" y="355895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E36D328-2624-2125-5B97-C02DEADCE5C2}"/>
              </a:ext>
            </a:extLst>
          </p:cNvPr>
          <p:cNvSpPr/>
          <p:nvPr/>
        </p:nvSpPr>
        <p:spPr>
          <a:xfrm>
            <a:off x="8154402" y="356243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68EAC77-6966-5F49-DB72-EC7800EE2F44}"/>
              </a:ext>
            </a:extLst>
          </p:cNvPr>
          <p:cNvSpPr/>
          <p:nvPr/>
        </p:nvSpPr>
        <p:spPr>
          <a:xfrm>
            <a:off x="9054806" y="356301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2FB85A6-FF45-E4EA-203B-50BDFDFC1567}"/>
              </a:ext>
            </a:extLst>
          </p:cNvPr>
          <p:cNvSpPr txBox="1"/>
          <p:nvPr/>
        </p:nvSpPr>
        <p:spPr>
          <a:xfrm>
            <a:off x="7677527" y="3511081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3995F49-BE33-B007-62B2-E833848689A1}"/>
              </a:ext>
            </a:extLst>
          </p:cNvPr>
          <p:cNvSpPr txBox="1"/>
          <p:nvPr/>
        </p:nvSpPr>
        <p:spPr>
          <a:xfrm>
            <a:off x="9030277" y="3527653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A1DADC5-A199-16F1-CBC0-16BBCFAF3017}"/>
              </a:ext>
            </a:extLst>
          </p:cNvPr>
          <p:cNvSpPr/>
          <p:nvPr/>
        </p:nvSpPr>
        <p:spPr>
          <a:xfrm>
            <a:off x="1419633" y="632123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976EF4B-FB1F-84F7-3C78-1B82DDE5AEAE}"/>
              </a:ext>
            </a:extLst>
          </p:cNvPr>
          <p:cNvSpPr/>
          <p:nvPr/>
        </p:nvSpPr>
        <p:spPr>
          <a:xfrm>
            <a:off x="519229" y="632123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4EA4CCE-6508-2E58-FB04-DC77DD7651CD}"/>
              </a:ext>
            </a:extLst>
          </p:cNvPr>
          <p:cNvSpPr/>
          <p:nvPr/>
        </p:nvSpPr>
        <p:spPr>
          <a:xfrm>
            <a:off x="969431" y="632471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6DEAB6C-2E7E-6EB9-E948-CCE3A76757B3}"/>
              </a:ext>
            </a:extLst>
          </p:cNvPr>
          <p:cNvSpPr/>
          <p:nvPr/>
        </p:nvSpPr>
        <p:spPr>
          <a:xfrm>
            <a:off x="1869835" y="632529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28275F1-A277-DF4A-3718-7B966E3AFAB5}"/>
              </a:ext>
            </a:extLst>
          </p:cNvPr>
          <p:cNvSpPr txBox="1"/>
          <p:nvPr/>
        </p:nvSpPr>
        <p:spPr>
          <a:xfrm>
            <a:off x="492556" y="6273356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99A3E82-AAC9-912E-4D9D-1AE6544CA0B6}"/>
              </a:ext>
            </a:extLst>
          </p:cNvPr>
          <p:cNvSpPr txBox="1"/>
          <p:nvPr/>
        </p:nvSpPr>
        <p:spPr>
          <a:xfrm>
            <a:off x="1845306" y="6289928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63E7CAA8-0130-9044-FE79-FC49EF9C8102}"/>
              </a:ext>
            </a:extLst>
          </p:cNvPr>
          <p:cNvSpPr/>
          <p:nvPr/>
        </p:nvSpPr>
        <p:spPr>
          <a:xfrm>
            <a:off x="3819489" y="63324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EC98689-A421-EA17-6619-65A7FB9779A0}"/>
              </a:ext>
            </a:extLst>
          </p:cNvPr>
          <p:cNvSpPr/>
          <p:nvPr/>
        </p:nvSpPr>
        <p:spPr>
          <a:xfrm>
            <a:off x="2919085" y="63324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B5734F7-E3CE-C909-A3FA-898FD5D3E32C}"/>
              </a:ext>
            </a:extLst>
          </p:cNvPr>
          <p:cNvSpPr/>
          <p:nvPr/>
        </p:nvSpPr>
        <p:spPr>
          <a:xfrm>
            <a:off x="3369287" y="63359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FB1CF62-EDC0-7AE1-2590-73E111F42331}"/>
              </a:ext>
            </a:extLst>
          </p:cNvPr>
          <p:cNvSpPr/>
          <p:nvPr/>
        </p:nvSpPr>
        <p:spPr>
          <a:xfrm>
            <a:off x="4269691" y="633652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D392701-20A8-DEE1-599F-EE7F56AAD5C4}"/>
              </a:ext>
            </a:extLst>
          </p:cNvPr>
          <p:cNvSpPr txBox="1"/>
          <p:nvPr/>
        </p:nvSpPr>
        <p:spPr>
          <a:xfrm>
            <a:off x="2892412" y="6284591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CCE6911F-0FAB-F82B-E0B1-15C4A417E60F}"/>
              </a:ext>
            </a:extLst>
          </p:cNvPr>
          <p:cNvSpPr txBox="1"/>
          <p:nvPr/>
        </p:nvSpPr>
        <p:spPr>
          <a:xfrm>
            <a:off x="4245162" y="6301163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55018367-F710-286C-3A4B-034E1C8BA8D3}"/>
              </a:ext>
            </a:extLst>
          </p:cNvPr>
          <p:cNvSpPr/>
          <p:nvPr/>
        </p:nvSpPr>
        <p:spPr>
          <a:xfrm>
            <a:off x="6215745" y="631126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41F70E31-20B2-9E83-FFC8-350FC1150E1A}"/>
              </a:ext>
            </a:extLst>
          </p:cNvPr>
          <p:cNvSpPr/>
          <p:nvPr/>
        </p:nvSpPr>
        <p:spPr>
          <a:xfrm>
            <a:off x="5315341" y="631126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CA83BAB4-2C75-9AB1-BA55-0A7B31A63A8F}"/>
              </a:ext>
            </a:extLst>
          </p:cNvPr>
          <p:cNvSpPr/>
          <p:nvPr/>
        </p:nvSpPr>
        <p:spPr>
          <a:xfrm>
            <a:off x="5765543" y="631474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4D7B365F-ECB6-0291-443F-FBC0E2CFCF46}"/>
              </a:ext>
            </a:extLst>
          </p:cNvPr>
          <p:cNvSpPr/>
          <p:nvPr/>
        </p:nvSpPr>
        <p:spPr>
          <a:xfrm>
            <a:off x="6665947" y="6315321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EC5A7B0D-A739-CCA2-AD8E-068911435369}"/>
              </a:ext>
            </a:extLst>
          </p:cNvPr>
          <p:cNvSpPr txBox="1"/>
          <p:nvPr/>
        </p:nvSpPr>
        <p:spPr>
          <a:xfrm>
            <a:off x="5288668" y="6263387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A44100A0-91EE-9311-E271-743F1BCD0A4A}"/>
              </a:ext>
            </a:extLst>
          </p:cNvPr>
          <p:cNvSpPr txBox="1"/>
          <p:nvPr/>
        </p:nvSpPr>
        <p:spPr>
          <a:xfrm>
            <a:off x="6641418" y="6279959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FC785F0E-D615-3C16-9E64-1E4E092AFC0B}"/>
              </a:ext>
            </a:extLst>
          </p:cNvPr>
          <p:cNvSpPr/>
          <p:nvPr/>
        </p:nvSpPr>
        <p:spPr>
          <a:xfrm>
            <a:off x="8615601" y="632249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CEC69D04-485A-DD9E-4967-480B307EA7FE}"/>
              </a:ext>
            </a:extLst>
          </p:cNvPr>
          <p:cNvSpPr/>
          <p:nvPr/>
        </p:nvSpPr>
        <p:spPr>
          <a:xfrm>
            <a:off x="7715197" y="632249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070D6D15-C60C-FD7F-F3E1-91A2F96D9106}"/>
              </a:ext>
            </a:extLst>
          </p:cNvPr>
          <p:cNvSpPr/>
          <p:nvPr/>
        </p:nvSpPr>
        <p:spPr>
          <a:xfrm>
            <a:off x="8165399" y="632598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3090622B-BBBB-4D80-FFED-2024324A8AD5}"/>
              </a:ext>
            </a:extLst>
          </p:cNvPr>
          <p:cNvSpPr/>
          <p:nvPr/>
        </p:nvSpPr>
        <p:spPr>
          <a:xfrm>
            <a:off x="9065803" y="632655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2014D006-1194-4794-0BCF-E2C29657F8EE}"/>
              </a:ext>
            </a:extLst>
          </p:cNvPr>
          <p:cNvSpPr txBox="1"/>
          <p:nvPr/>
        </p:nvSpPr>
        <p:spPr>
          <a:xfrm>
            <a:off x="7688524" y="6274622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3809B780-FA1E-A584-C3EE-C4A205DF5488}"/>
              </a:ext>
            </a:extLst>
          </p:cNvPr>
          <p:cNvSpPr txBox="1"/>
          <p:nvPr/>
        </p:nvSpPr>
        <p:spPr>
          <a:xfrm>
            <a:off x="9041274" y="6291194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49AFF0BF-7DEC-821B-02A4-E7ADF9F76E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52" y="4457576"/>
            <a:ext cx="985944" cy="9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80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3A8C94C-DBC0-912F-1A75-FABC53C157FB}"/>
              </a:ext>
            </a:extLst>
          </p:cNvPr>
          <p:cNvGraphicFramePr>
            <a:graphicFrameLocks noGrp="1"/>
          </p:cNvGraphicFramePr>
          <p:nvPr/>
        </p:nvGraphicFramePr>
        <p:xfrm>
          <a:off x="115612" y="1227664"/>
          <a:ext cx="9690540" cy="5519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2635">
                  <a:extLst>
                    <a:ext uri="{9D8B030D-6E8A-4147-A177-3AD203B41FA5}">
                      <a16:colId xmlns:a16="http://schemas.microsoft.com/office/drawing/2014/main" val="3665097555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939182156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609723921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932454523"/>
                    </a:ext>
                  </a:extLst>
                </a:gridCol>
              </a:tblGrid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359130"/>
                  </a:ext>
                </a:extLst>
              </a:tr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862998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6B311DDF-DCBF-17EF-E554-9EBC28436CDB}"/>
              </a:ext>
            </a:extLst>
          </p:cNvPr>
          <p:cNvSpPr txBox="1"/>
          <p:nvPr/>
        </p:nvSpPr>
        <p:spPr>
          <a:xfrm>
            <a:off x="0" y="187021"/>
            <a:ext cx="9806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DriftType" panose="02000400000000000000" pitchFamily="2" charset="0"/>
              </a:rPr>
              <a:t>le PLAN DE TRAVAIL du mardi</a:t>
            </a:r>
            <a:endParaRPr lang="fr-FR" sz="4000" dirty="0">
              <a:latin typeface="Amandine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3B99F1-A154-285D-1619-FB6E4AE70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7" y="2664438"/>
            <a:ext cx="535551" cy="7140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DA5B8E-CFAE-F58F-4338-B71D05758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0" y="1918200"/>
            <a:ext cx="842914" cy="6321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AE256A4-8C90-92B1-EBC3-09B29202C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0" y="1907295"/>
            <a:ext cx="930855" cy="646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49EC38-37E9-20AE-D5C1-D1E522C8BAC5}"/>
              </a:ext>
            </a:extLst>
          </p:cNvPr>
          <p:cNvSpPr txBox="1"/>
          <p:nvPr/>
        </p:nvSpPr>
        <p:spPr>
          <a:xfrm>
            <a:off x="431690" y="1368160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fais les rituels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9DD511-E326-2E77-5CF5-6C6A0925E7FD}"/>
              </a:ext>
            </a:extLst>
          </p:cNvPr>
          <p:cNvSpPr txBox="1"/>
          <p:nvPr/>
        </p:nvSpPr>
        <p:spPr>
          <a:xfrm>
            <a:off x="7382730" y="1299853"/>
            <a:ext cx="244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Formes &amp; grandeurs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59072CC-B4A0-E1BD-DC27-EEC098023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076" y="1806016"/>
            <a:ext cx="983509" cy="7376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CF6091E2-4B16-266E-3090-16BE05E2C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628" y="1840908"/>
            <a:ext cx="983509" cy="68983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 descr="Capture d’écran">
            <a:extLst>
              <a:ext uri="{FF2B5EF4-FFF2-40B4-BE49-F238E27FC236}">
                <a16:creationId xmlns:a16="http://schemas.microsoft.com/office/drawing/2014/main" id="{705D9C80-151F-5B5C-9049-8F853EDB2D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67" y="2644603"/>
            <a:ext cx="998483" cy="6898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A510F1C9-568C-16E6-D455-C1EC93D70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64" y="4638425"/>
            <a:ext cx="1828804" cy="1591059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C6031A10-F925-1D0E-24CF-1DF080F7E252}"/>
              </a:ext>
            </a:extLst>
          </p:cNvPr>
          <p:cNvSpPr txBox="1"/>
          <p:nvPr/>
        </p:nvSpPr>
        <p:spPr>
          <a:xfrm>
            <a:off x="7364163" y="4021549"/>
            <a:ext cx="244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fais une activité avec un grand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C436921-F8A4-0695-5BA1-8E6B9EE59A6F}"/>
              </a:ext>
            </a:extLst>
          </p:cNvPr>
          <p:cNvSpPr txBox="1"/>
          <p:nvPr/>
        </p:nvSpPr>
        <p:spPr>
          <a:xfrm>
            <a:off x="4965490" y="1288348"/>
            <a:ext cx="239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Peinture libre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3D6AB45-D520-22EF-58B8-54B5B2E265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26" y="1826406"/>
            <a:ext cx="2182235" cy="167606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5860699-F085-472E-8C1E-11E02E988C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51" y="2121649"/>
            <a:ext cx="2240012" cy="126560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E8C911B-7F12-2899-52B7-8289EE7015B5}"/>
              </a:ext>
            </a:extLst>
          </p:cNvPr>
          <p:cNvSpPr txBox="1"/>
          <p:nvPr/>
        </p:nvSpPr>
        <p:spPr>
          <a:xfrm>
            <a:off x="2796921" y="1299853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Graphisme</a:t>
            </a: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F4CCBBA9-0782-B056-9715-1B619508FE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0808" y="4942204"/>
            <a:ext cx="620928" cy="8279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D3D708F8-933E-B4D5-C138-37EDAA0558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9493" y="4509810"/>
            <a:ext cx="883098" cy="6623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771625F5-8837-B3FA-2556-4E6B251810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r="11263"/>
          <a:stretch/>
        </p:blipFill>
        <p:spPr>
          <a:xfrm>
            <a:off x="3770790" y="5316391"/>
            <a:ext cx="824464" cy="7981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C9CE50CE-7DC8-BB0E-3BDF-B5DAA277249E}"/>
              </a:ext>
            </a:extLst>
          </p:cNvPr>
          <p:cNvSpPr txBox="1"/>
          <p:nvPr/>
        </p:nvSpPr>
        <p:spPr>
          <a:xfrm>
            <a:off x="2627011" y="4039186"/>
            <a:ext cx="239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J’affine mes sens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7245B1B2-2F04-D9A3-4273-940EB267386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2" t="17462" r="16943" b="14874"/>
          <a:stretch/>
        </p:blipFill>
        <p:spPr>
          <a:xfrm>
            <a:off x="705486" y="4767292"/>
            <a:ext cx="1381967" cy="1369403"/>
          </a:xfrm>
          <a:prstGeom prst="rect">
            <a:avLst/>
          </a:prstGeom>
          <a:ln>
            <a:noFill/>
          </a:ln>
        </p:spPr>
      </p:pic>
      <p:sp>
        <p:nvSpPr>
          <p:cNvPr id="66" name="ZoneTexte 65">
            <a:extLst>
              <a:ext uri="{FF2B5EF4-FFF2-40B4-BE49-F238E27FC236}">
                <a16:creationId xmlns:a16="http://schemas.microsoft.com/office/drawing/2014/main" id="{47D5EB5F-48BF-F4BC-C055-575C0FF87381}"/>
              </a:ext>
            </a:extLst>
          </p:cNvPr>
          <p:cNvSpPr txBox="1"/>
          <p:nvPr/>
        </p:nvSpPr>
        <p:spPr>
          <a:xfrm>
            <a:off x="365777" y="4036288"/>
            <a:ext cx="186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m’entraine à découper</a:t>
            </a: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DD3BD052-EDAA-FA69-8AD8-997FEA10CE6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58" y="4790299"/>
            <a:ext cx="1981200" cy="1219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E75A11BC-626C-524E-6C67-3C3BB768E1B1}"/>
              </a:ext>
            </a:extLst>
          </p:cNvPr>
          <p:cNvSpPr txBox="1"/>
          <p:nvPr/>
        </p:nvSpPr>
        <p:spPr>
          <a:xfrm>
            <a:off x="5081154" y="4021604"/>
            <a:ext cx="211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fais de la pâte à modeler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EAD7B88F-18F6-64CB-D134-BABBB90659D9}"/>
              </a:ext>
            </a:extLst>
          </p:cNvPr>
          <p:cNvSpPr/>
          <p:nvPr/>
        </p:nvSpPr>
        <p:spPr>
          <a:xfrm>
            <a:off x="9252306" y="176494"/>
            <a:ext cx="550506" cy="550506"/>
          </a:xfrm>
          <a:prstGeom prst="ellipse">
            <a:avLst/>
          </a:prstGeom>
          <a:solidFill>
            <a:srgbClr val="00CC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CDC8B7C0-1FEF-F01D-B449-5858A2513940}"/>
              </a:ext>
            </a:extLst>
          </p:cNvPr>
          <p:cNvSpPr txBox="1"/>
          <p:nvPr/>
        </p:nvSpPr>
        <p:spPr>
          <a:xfrm>
            <a:off x="9230399" y="321975"/>
            <a:ext cx="59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iel Black" panose="020B0A00000000000000" pitchFamily="34" charset="0"/>
              </a:rPr>
              <a:t>PS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2E3803E-B196-768F-146F-055F88AA1223}"/>
              </a:ext>
            </a:extLst>
          </p:cNvPr>
          <p:cNvSpPr/>
          <p:nvPr/>
        </p:nvSpPr>
        <p:spPr>
          <a:xfrm>
            <a:off x="1408636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12FC4506-24AA-1F29-AC10-21A900A767E8}"/>
              </a:ext>
            </a:extLst>
          </p:cNvPr>
          <p:cNvSpPr/>
          <p:nvPr/>
        </p:nvSpPr>
        <p:spPr>
          <a:xfrm>
            <a:off x="508232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1C42FEED-8758-56C7-D7DA-023E16603B4B}"/>
              </a:ext>
            </a:extLst>
          </p:cNvPr>
          <p:cNvSpPr/>
          <p:nvPr/>
        </p:nvSpPr>
        <p:spPr>
          <a:xfrm>
            <a:off x="958434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C577562B-2179-49F2-A093-E707E5BAC31D}"/>
              </a:ext>
            </a:extLst>
          </p:cNvPr>
          <p:cNvSpPr/>
          <p:nvPr/>
        </p:nvSpPr>
        <p:spPr>
          <a:xfrm>
            <a:off x="1858838" y="35617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0C943F32-3275-6357-F237-9C650A40DB59}"/>
              </a:ext>
            </a:extLst>
          </p:cNvPr>
          <p:cNvSpPr txBox="1"/>
          <p:nvPr/>
        </p:nvSpPr>
        <p:spPr>
          <a:xfrm>
            <a:off x="481559" y="3509815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2A45407B-6B2B-7BC8-507D-BD2A1B8D75CD}"/>
              </a:ext>
            </a:extLst>
          </p:cNvPr>
          <p:cNvSpPr txBox="1"/>
          <p:nvPr/>
        </p:nvSpPr>
        <p:spPr>
          <a:xfrm>
            <a:off x="1834309" y="3526387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CE5F56B2-14BF-3CBD-0BB1-3661DA5E48AC}"/>
              </a:ext>
            </a:extLst>
          </p:cNvPr>
          <p:cNvSpPr/>
          <p:nvPr/>
        </p:nvSpPr>
        <p:spPr>
          <a:xfrm>
            <a:off x="3808492" y="356892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EB6770BF-A9DB-2715-373A-D7FB327CC4CE}"/>
              </a:ext>
            </a:extLst>
          </p:cNvPr>
          <p:cNvSpPr/>
          <p:nvPr/>
        </p:nvSpPr>
        <p:spPr>
          <a:xfrm>
            <a:off x="2908088" y="356892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95BBD7AB-4DB8-0927-74FB-5D5E98CF8309}"/>
              </a:ext>
            </a:extLst>
          </p:cNvPr>
          <p:cNvSpPr/>
          <p:nvPr/>
        </p:nvSpPr>
        <p:spPr>
          <a:xfrm>
            <a:off x="3358290" y="357240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5EFDF163-8E92-422E-45DF-C13887EB2CBD}"/>
              </a:ext>
            </a:extLst>
          </p:cNvPr>
          <p:cNvSpPr/>
          <p:nvPr/>
        </p:nvSpPr>
        <p:spPr>
          <a:xfrm>
            <a:off x="4258694" y="357298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70C5B630-FB7A-B190-5387-1B42AA22A47F}"/>
              </a:ext>
            </a:extLst>
          </p:cNvPr>
          <p:cNvSpPr txBox="1"/>
          <p:nvPr/>
        </p:nvSpPr>
        <p:spPr>
          <a:xfrm>
            <a:off x="2881415" y="3521050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E137ABC9-3756-CAF8-A2CC-99D4085A96B5}"/>
              </a:ext>
            </a:extLst>
          </p:cNvPr>
          <p:cNvSpPr txBox="1"/>
          <p:nvPr/>
        </p:nvSpPr>
        <p:spPr>
          <a:xfrm>
            <a:off x="4234165" y="3537622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5B013072-28A0-B782-B20E-2A4D89789B06}"/>
              </a:ext>
            </a:extLst>
          </p:cNvPr>
          <p:cNvSpPr/>
          <p:nvPr/>
        </p:nvSpPr>
        <p:spPr>
          <a:xfrm>
            <a:off x="6204748" y="354772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46DD2DBF-928E-9E89-11C8-C3AE75A5BB73}"/>
              </a:ext>
            </a:extLst>
          </p:cNvPr>
          <p:cNvSpPr/>
          <p:nvPr/>
        </p:nvSpPr>
        <p:spPr>
          <a:xfrm>
            <a:off x="5304344" y="354772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F3F47AC8-DFBC-B4BF-41C1-F9F3DC8F40D6}"/>
              </a:ext>
            </a:extLst>
          </p:cNvPr>
          <p:cNvSpPr/>
          <p:nvPr/>
        </p:nvSpPr>
        <p:spPr>
          <a:xfrm>
            <a:off x="5754546" y="355120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A8F63856-5143-C146-481D-D51488660F43}"/>
              </a:ext>
            </a:extLst>
          </p:cNvPr>
          <p:cNvSpPr/>
          <p:nvPr/>
        </p:nvSpPr>
        <p:spPr>
          <a:xfrm>
            <a:off x="6654950" y="355178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A7D478A1-26E5-781C-CC4F-758B99C0DCF2}"/>
              </a:ext>
            </a:extLst>
          </p:cNvPr>
          <p:cNvSpPr txBox="1"/>
          <p:nvPr/>
        </p:nvSpPr>
        <p:spPr>
          <a:xfrm>
            <a:off x="5277671" y="3499846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A3A10CFA-E844-8AEF-786D-238C1890E4B7}"/>
              </a:ext>
            </a:extLst>
          </p:cNvPr>
          <p:cNvSpPr txBox="1"/>
          <p:nvPr/>
        </p:nvSpPr>
        <p:spPr>
          <a:xfrm>
            <a:off x="6630421" y="3516418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23FBCB1F-6226-BBD6-2623-460315F3DB80}"/>
              </a:ext>
            </a:extLst>
          </p:cNvPr>
          <p:cNvSpPr/>
          <p:nvPr/>
        </p:nvSpPr>
        <p:spPr>
          <a:xfrm>
            <a:off x="8604604" y="355895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F598758D-5B15-84D5-E78B-56AC9CF4ADF5}"/>
              </a:ext>
            </a:extLst>
          </p:cNvPr>
          <p:cNvSpPr/>
          <p:nvPr/>
        </p:nvSpPr>
        <p:spPr>
          <a:xfrm>
            <a:off x="7704200" y="355895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3F1E60B6-BFA4-604A-8F61-447CC46CC858}"/>
              </a:ext>
            </a:extLst>
          </p:cNvPr>
          <p:cNvSpPr/>
          <p:nvPr/>
        </p:nvSpPr>
        <p:spPr>
          <a:xfrm>
            <a:off x="8154402" y="356243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C2F16F31-D913-95E5-2383-F20FFE4818BC}"/>
              </a:ext>
            </a:extLst>
          </p:cNvPr>
          <p:cNvSpPr/>
          <p:nvPr/>
        </p:nvSpPr>
        <p:spPr>
          <a:xfrm>
            <a:off x="9054806" y="356301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53C16477-F398-ED0D-A563-B5552D300DA0}"/>
              </a:ext>
            </a:extLst>
          </p:cNvPr>
          <p:cNvSpPr txBox="1"/>
          <p:nvPr/>
        </p:nvSpPr>
        <p:spPr>
          <a:xfrm>
            <a:off x="7677527" y="3511081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4E81FBAC-4F3F-B2D6-6B48-85501779331A}"/>
              </a:ext>
            </a:extLst>
          </p:cNvPr>
          <p:cNvSpPr txBox="1"/>
          <p:nvPr/>
        </p:nvSpPr>
        <p:spPr>
          <a:xfrm>
            <a:off x="9030277" y="3527653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98E0FB74-910E-3491-E219-F83E9B6C9843}"/>
              </a:ext>
            </a:extLst>
          </p:cNvPr>
          <p:cNvSpPr/>
          <p:nvPr/>
        </p:nvSpPr>
        <p:spPr>
          <a:xfrm>
            <a:off x="1419633" y="632123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F67CDBB3-CD3F-EC0E-EEE9-EB6462171681}"/>
              </a:ext>
            </a:extLst>
          </p:cNvPr>
          <p:cNvSpPr/>
          <p:nvPr/>
        </p:nvSpPr>
        <p:spPr>
          <a:xfrm>
            <a:off x="519229" y="632123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AA239CFC-6B81-CA23-1A75-58C062F91585}"/>
              </a:ext>
            </a:extLst>
          </p:cNvPr>
          <p:cNvSpPr/>
          <p:nvPr/>
        </p:nvSpPr>
        <p:spPr>
          <a:xfrm>
            <a:off x="969431" y="632471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D3C6BA29-2AB0-5F6F-3ED3-E37D0264935E}"/>
              </a:ext>
            </a:extLst>
          </p:cNvPr>
          <p:cNvSpPr/>
          <p:nvPr/>
        </p:nvSpPr>
        <p:spPr>
          <a:xfrm>
            <a:off x="1869835" y="632529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7FDD9682-5BC2-014F-9FCE-BCE8868F40E0}"/>
              </a:ext>
            </a:extLst>
          </p:cNvPr>
          <p:cNvSpPr txBox="1"/>
          <p:nvPr/>
        </p:nvSpPr>
        <p:spPr>
          <a:xfrm>
            <a:off x="492556" y="6273356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CA345AD9-03A2-3A22-A8DA-310681022648}"/>
              </a:ext>
            </a:extLst>
          </p:cNvPr>
          <p:cNvSpPr txBox="1"/>
          <p:nvPr/>
        </p:nvSpPr>
        <p:spPr>
          <a:xfrm>
            <a:off x="1845306" y="6289928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1C5EB657-FA3E-87D6-3605-001448D13D11}"/>
              </a:ext>
            </a:extLst>
          </p:cNvPr>
          <p:cNvSpPr/>
          <p:nvPr/>
        </p:nvSpPr>
        <p:spPr>
          <a:xfrm>
            <a:off x="3819489" y="63324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D746C897-415F-24BC-9E29-F21815B669A2}"/>
              </a:ext>
            </a:extLst>
          </p:cNvPr>
          <p:cNvSpPr/>
          <p:nvPr/>
        </p:nvSpPr>
        <p:spPr>
          <a:xfrm>
            <a:off x="2919085" y="63324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DF170FB4-81A0-AB51-5ADE-93B9FF168732}"/>
              </a:ext>
            </a:extLst>
          </p:cNvPr>
          <p:cNvSpPr/>
          <p:nvPr/>
        </p:nvSpPr>
        <p:spPr>
          <a:xfrm>
            <a:off x="3369287" y="63359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1F8B91D4-2F43-28F5-AEC3-4A8883ABF472}"/>
              </a:ext>
            </a:extLst>
          </p:cNvPr>
          <p:cNvSpPr/>
          <p:nvPr/>
        </p:nvSpPr>
        <p:spPr>
          <a:xfrm>
            <a:off x="4269691" y="633652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6028081E-4009-3AC7-35A1-B0122489905D}"/>
              </a:ext>
            </a:extLst>
          </p:cNvPr>
          <p:cNvSpPr txBox="1"/>
          <p:nvPr/>
        </p:nvSpPr>
        <p:spPr>
          <a:xfrm>
            <a:off x="2892412" y="6284591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AD35916E-A2D9-78DF-4FDA-A12E68CB4849}"/>
              </a:ext>
            </a:extLst>
          </p:cNvPr>
          <p:cNvSpPr txBox="1"/>
          <p:nvPr/>
        </p:nvSpPr>
        <p:spPr>
          <a:xfrm>
            <a:off x="4245162" y="6301163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427E6394-AFCB-3086-4454-65C86322327A}"/>
              </a:ext>
            </a:extLst>
          </p:cNvPr>
          <p:cNvSpPr/>
          <p:nvPr/>
        </p:nvSpPr>
        <p:spPr>
          <a:xfrm>
            <a:off x="6215745" y="631126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E591C94B-4008-3CF2-9E2C-AE748F14049B}"/>
              </a:ext>
            </a:extLst>
          </p:cNvPr>
          <p:cNvSpPr/>
          <p:nvPr/>
        </p:nvSpPr>
        <p:spPr>
          <a:xfrm>
            <a:off x="5315341" y="631126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EE78B630-6A32-644F-0531-098C97C38651}"/>
              </a:ext>
            </a:extLst>
          </p:cNvPr>
          <p:cNvSpPr/>
          <p:nvPr/>
        </p:nvSpPr>
        <p:spPr>
          <a:xfrm>
            <a:off x="5765543" y="631474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4BAC9C2F-6CD7-1ADF-E3A9-89AA0F8853E1}"/>
              </a:ext>
            </a:extLst>
          </p:cNvPr>
          <p:cNvSpPr/>
          <p:nvPr/>
        </p:nvSpPr>
        <p:spPr>
          <a:xfrm>
            <a:off x="6665947" y="6315321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9B3153A5-37CA-BF94-4224-D6F7DA299861}"/>
              </a:ext>
            </a:extLst>
          </p:cNvPr>
          <p:cNvSpPr txBox="1"/>
          <p:nvPr/>
        </p:nvSpPr>
        <p:spPr>
          <a:xfrm>
            <a:off x="5288668" y="6263387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612D24F6-89C1-184C-AA30-8233417B5A1D}"/>
              </a:ext>
            </a:extLst>
          </p:cNvPr>
          <p:cNvSpPr txBox="1"/>
          <p:nvPr/>
        </p:nvSpPr>
        <p:spPr>
          <a:xfrm>
            <a:off x="6641418" y="6279959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F083723C-4794-F573-8AF3-6C78F482B17F}"/>
              </a:ext>
            </a:extLst>
          </p:cNvPr>
          <p:cNvSpPr/>
          <p:nvPr/>
        </p:nvSpPr>
        <p:spPr>
          <a:xfrm>
            <a:off x="8615601" y="632249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9C08E284-66E9-3768-1EEA-60A37F290433}"/>
              </a:ext>
            </a:extLst>
          </p:cNvPr>
          <p:cNvSpPr/>
          <p:nvPr/>
        </p:nvSpPr>
        <p:spPr>
          <a:xfrm>
            <a:off x="7715197" y="632249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82B1D0F2-690E-C5CC-B659-A01F0B9BC038}"/>
              </a:ext>
            </a:extLst>
          </p:cNvPr>
          <p:cNvSpPr/>
          <p:nvPr/>
        </p:nvSpPr>
        <p:spPr>
          <a:xfrm>
            <a:off x="8165399" y="632598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6417FD7B-D0AE-8C1E-7987-9FA6A44353AA}"/>
              </a:ext>
            </a:extLst>
          </p:cNvPr>
          <p:cNvSpPr/>
          <p:nvPr/>
        </p:nvSpPr>
        <p:spPr>
          <a:xfrm>
            <a:off x="9065803" y="632655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F4DCF68B-AA9E-BD2C-1FD7-1108C8413EA8}"/>
              </a:ext>
            </a:extLst>
          </p:cNvPr>
          <p:cNvSpPr txBox="1"/>
          <p:nvPr/>
        </p:nvSpPr>
        <p:spPr>
          <a:xfrm>
            <a:off x="7688524" y="6274622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DBB4A690-F1C4-6F80-5F70-D9CF46088FC4}"/>
              </a:ext>
            </a:extLst>
          </p:cNvPr>
          <p:cNvSpPr txBox="1"/>
          <p:nvPr/>
        </p:nvSpPr>
        <p:spPr>
          <a:xfrm>
            <a:off x="9041274" y="6291194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4898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15612" y="1227664"/>
          <a:ext cx="9690540" cy="5519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2635">
                  <a:extLst>
                    <a:ext uri="{9D8B030D-6E8A-4147-A177-3AD203B41FA5}">
                      <a16:colId xmlns:a16="http://schemas.microsoft.com/office/drawing/2014/main" val="3665097555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939182156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609723921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932454523"/>
                    </a:ext>
                  </a:extLst>
                </a:gridCol>
              </a:tblGrid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359130"/>
                  </a:ext>
                </a:extLst>
              </a:tr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862998"/>
                  </a:ext>
                </a:extLst>
              </a:tr>
            </a:tbl>
          </a:graphicData>
        </a:graphic>
      </p:graphicFrame>
      <p:pic>
        <p:nvPicPr>
          <p:cNvPr id="45" name="Imag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7" y="2664438"/>
            <a:ext cx="535551" cy="7140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0" y="1918200"/>
            <a:ext cx="842914" cy="6321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9" y="2053197"/>
            <a:ext cx="793411" cy="595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457" y="1709342"/>
            <a:ext cx="793411" cy="595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D9AA7436-267A-7F28-9D8D-725C3B836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8291" y="1979861"/>
            <a:ext cx="795900" cy="5969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39" y="2264385"/>
            <a:ext cx="1532117" cy="11922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51" y="2121649"/>
            <a:ext cx="2240012" cy="12656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4E9800-9984-3C8D-E3B5-0A9B5B9B72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0" y="1907295"/>
            <a:ext cx="930855" cy="646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CA9DB16-8E24-17E7-43B5-EA22842BA28C}"/>
              </a:ext>
            </a:extLst>
          </p:cNvPr>
          <p:cNvSpPr txBox="1"/>
          <p:nvPr/>
        </p:nvSpPr>
        <p:spPr>
          <a:xfrm>
            <a:off x="431690" y="1368160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fais les rituels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848A22-C29B-DAA1-CA35-995791112E36}"/>
              </a:ext>
            </a:extLst>
          </p:cNvPr>
          <p:cNvSpPr txBox="1"/>
          <p:nvPr/>
        </p:nvSpPr>
        <p:spPr>
          <a:xfrm>
            <a:off x="7382730" y="1299853"/>
            <a:ext cx="244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Numération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C3DB80A-E0AA-D320-C8AE-22024CDBAF79}"/>
              </a:ext>
            </a:extLst>
          </p:cNvPr>
          <p:cNvSpPr txBox="1"/>
          <p:nvPr/>
        </p:nvSpPr>
        <p:spPr>
          <a:xfrm>
            <a:off x="2796921" y="1299853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Graphisme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5345492-EB1D-3C69-6F24-115CF9585317}"/>
              </a:ext>
            </a:extLst>
          </p:cNvPr>
          <p:cNvSpPr txBox="1"/>
          <p:nvPr/>
        </p:nvSpPr>
        <p:spPr>
          <a:xfrm>
            <a:off x="0" y="187021"/>
            <a:ext cx="9806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DriftType" panose="02000400000000000000" pitchFamily="2" charset="0"/>
              </a:rPr>
              <a:t>le PLAN DE TRAVAIL du JEUDI</a:t>
            </a:r>
            <a:endParaRPr lang="fr-FR" sz="4000" dirty="0">
              <a:latin typeface="Amandine" pitchFamily="2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16504605-B19D-3503-1867-E3CA67ED69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4217" y="4745236"/>
            <a:ext cx="1131584" cy="8486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BFB7DED6-A47C-5479-C116-505E3C1C7AF8}"/>
              </a:ext>
            </a:extLst>
          </p:cNvPr>
          <p:cNvSpPr txBox="1"/>
          <p:nvPr/>
        </p:nvSpPr>
        <p:spPr>
          <a:xfrm>
            <a:off x="7673087" y="4035622"/>
            <a:ext cx="186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construis un puzzle</a:t>
            </a: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937120FC-AF74-D32E-339B-49C7F43432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b="3783"/>
          <a:stretch/>
        </p:blipFill>
        <p:spPr>
          <a:xfrm>
            <a:off x="8514078" y="5181398"/>
            <a:ext cx="1143984" cy="7930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4F7F751F-094B-04B6-5CDC-581E7A592B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7" y="4754003"/>
            <a:ext cx="1154162" cy="923330"/>
          </a:xfrm>
          <a:prstGeom prst="rect">
            <a:avLst/>
          </a:prstGeom>
          <a:ln>
            <a:noFill/>
          </a:ln>
        </p:spPr>
      </p:pic>
      <p:sp>
        <p:nvSpPr>
          <p:cNvPr id="79" name="ZoneTexte 78">
            <a:extLst>
              <a:ext uri="{FF2B5EF4-FFF2-40B4-BE49-F238E27FC236}">
                <a16:creationId xmlns:a16="http://schemas.microsoft.com/office/drawing/2014/main" id="{BD4D9993-E7B7-FD09-5B76-73EAEC9F38B0}"/>
              </a:ext>
            </a:extLst>
          </p:cNvPr>
          <p:cNvSpPr txBox="1"/>
          <p:nvPr/>
        </p:nvSpPr>
        <p:spPr>
          <a:xfrm>
            <a:off x="65043" y="4034690"/>
            <a:ext cx="2479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regarde un livre, j’écoute ou raconte une histoire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F44C8B-D41A-947F-5A24-F1BAB6336E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51" y="1831189"/>
            <a:ext cx="1686593" cy="1535610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3DB52CD-F900-3C2D-D043-DBD8DCF41BC0}"/>
              </a:ext>
            </a:extLst>
          </p:cNvPr>
          <p:cNvSpPr txBox="1"/>
          <p:nvPr/>
        </p:nvSpPr>
        <p:spPr>
          <a:xfrm>
            <a:off x="4948704" y="1280643"/>
            <a:ext cx="239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Dessin libre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9A0F4C-DD6B-40FD-0C33-EF0939DD25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717" y="5055295"/>
            <a:ext cx="1103873" cy="8279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75CD94-1D8C-01A8-63B5-B8855ED3A32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86" y="4519074"/>
            <a:ext cx="883099" cy="6623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1DC9F16-EF71-ACC8-0E92-733A4F95E03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r="9392"/>
          <a:stretch/>
        </p:blipFill>
        <p:spPr>
          <a:xfrm rot="5400000">
            <a:off x="3923717" y="5312503"/>
            <a:ext cx="824464" cy="7981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C92C886-C177-19F8-DCD5-6389C56861AC}"/>
              </a:ext>
            </a:extLst>
          </p:cNvPr>
          <p:cNvSpPr txBox="1"/>
          <p:nvPr/>
        </p:nvSpPr>
        <p:spPr>
          <a:xfrm>
            <a:off x="2627011" y="4039186"/>
            <a:ext cx="239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Atelier vie pratique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E0AD5C5-A269-FA30-E2F7-DC08B380E7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99" y="5309390"/>
            <a:ext cx="1206748" cy="965398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70CCED65-D38C-B038-3865-53436C9C50B4}"/>
              </a:ext>
            </a:extLst>
          </p:cNvPr>
          <p:cNvSpPr/>
          <p:nvPr/>
        </p:nvSpPr>
        <p:spPr>
          <a:xfrm>
            <a:off x="9252306" y="176494"/>
            <a:ext cx="550506" cy="550506"/>
          </a:xfrm>
          <a:prstGeom prst="ellipse">
            <a:avLst/>
          </a:prstGeom>
          <a:solidFill>
            <a:srgbClr val="00CC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D6E4C58-25A5-8F44-DAAC-D78E7BE107D1}"/>
              </a:ext>
            </a:extLst>
          </p:cNvPr>
          <p:cNvSpPr txBox="1"/>
          <p:nvPr/>
        </p:nvSpPr>
        <p:spPr>
          <a:xfrm>
            <a:off x="9230399" y="321975"/>
            <a:ext cx="59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iel Black" panose="020B0A00000000000000" pitchFamily="34" charset="0"/>
              </a:rPr>
              <a:t>PS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ADABD51-56B3-AB12-7EE2-D096DE1DC8BD}"/>
              </a:ext>
            </a:extLst>
          </p:cNvPr>
          <p:cNvSpPr/>
          <p:nvPr/>
        </p:nvSpPr>
        <p:spPr>
          <a:xfrm>
            <a:off x="1408636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9164005-C77E-CE26-A44A-6C3781703DCB}"/>
              </a:ext>
            </a:extLst>
          </p:cNvPr>
          <p:cNvSpPr/>
          <p:nvPr/>
        </p:nvSpPr>
        <p:spPr>
          <a:xfrm>
            <a:off x="508232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5CC5A95-AC09-F0D9-BC81-C829BFDD1B92}"/>
              </a:ext>
            </a:extLst>
          </p:cNvPr>
          <p:cNvSpPr/>
          <p:nvPr/>
        </p:nvSpPr>
        <p:spPr>
          <a:xfrm>
            <a:off x="958434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D594685-339C-32A5-83EC-C292F0D4789A}"/>
              </a:ext>
            </a:extLst>
          </p:cNvPr>
          <p:cNvSpPr/>
          <p:nvPr/>
        </p:nvSpPr>
        <p:spPr>
          <a:xfrm>
            <a:off x="1858838" y="35617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09E49F4-E63C-4500-BF64-12AB3EE12899}"/>
              </a:ext>
            </a:extLst>
          </p:cNvPr>
          <p:cNvSpPr txBox="1"/>
          <p:nvPr/>
        </p:nvSpPr>
        <p:spPr>
          <a:xfrm>
            <a:off x="481559" y="3509815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F21558D-F581-B44E-34EE-E695DFC4FD1F}"/>
              </a:ext>
            </a:extLst>
          </p:cNvPr>
          <p:cNvSpPr txBox="1"/>
          <p:nvPr/>
        </p:nvSpPr>
        <p:spPr>
          <a:xfrm>
            <a:off x="1834309" y="3526387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0BA25F4-E76F-1084-D814-5273212C77B1}"/>
              </a:ext>
            </a:extLst>
          </p:cNvPr>
          <p:cNvSpPr/>
          <p:nvPr/>
        </p:nvSpPr>
        <p:spPr>
          <a:xfrm>
            <a:off x="3808492" y="356892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C2BCB5F-5F16-008D-0309-7D874550D480}"/>
              </a:ext>
            </a:extLst>
          </p:cNvPr>
          <p:cNvSpPr/>
          <p:nvPr/>
        </p:nvSpPr>
        <p:spPr>
          <a:xfrm>
            <a:off x="2908088" y="356892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CC4F022-4ACB-93A2-8EDA-7FC6215D4102}"/>
              </a:ext>
            </a:extLst>
          </p:cNvPr>
          <p:cNvSpPr/>
          <p:nvPr/>
        </p:nvSpPr>
        <p:spPr>
          <a:xfrm>
            <a:off x="3358290" y="357240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EAF0320-5F7B-4768-FBE9-0C7F0579A028}"/>
              </a:ext>
            </a:extLst>
          </p:cNvPr>
          <p:cNvSpPr/>
          <p:nvPr/>
        </p:nvSpPr>
        <p:spPr>
          <a:xfrm>
            <a:off x="4258694" y="357298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0FB4877-30A3-C08F-A252-14B4FC021037}"/>
              </a:ext>
            </a:extLst>
          </p:cNvPr>
          <p:cNvSpPr txBox="1"/>
          <p:nvPr/>
        </p:nvSpPr>
        <p:spPr>
          <a:xfrm>
            <a:off x="2881415" y="3521050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1DFE9E7-CDFD-4F2A-17D4-B007E900DF92}"/>
              </a:ext>
            </a:extLst>
          </p:cNvPr>
          <p:cNvSpPr txBox="1"/>
          <p:nvPr/>
        </p:nvSpPr>
        <p:spPr>
          <a:xfrm>
            <a:off x="4234165" y="3537622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811E4DC-5527-F088-6BB7-4E8719C0A2DD}"/>
              </a:ext>
            </a:extLst>
          </p:cNvPr>
          <p:cNvSpPr/>
          <p:nvPr/>
        </p:nvSpPr>
        <p:spPr>
          <a:xfrm>
            <a:off x="6204748" y="354772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79A8C53-39E6-97D8-2BF2-387F41DA824D}"/>
              </a:ext>
            </a:extLst>
          </p:cNvPr>
          <p:cNvSpPr/>
          <p:nvPr/>
        </p:nvSpPr>
        <p:spPr>
          <a:xfrm>
            <a:off x="5304344" y="354772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E1B7B2C-47A1-87A6-9788-8C3E0372F2BC}"/>
              </a:ext>
            </a:extLst>
          </p:cNvPr>
          <p:cNvSpPr/>
          <p:nvPr/>
        </p:nvSpPr>
        <p:spPr>
          <a:xfrm>
            <a:off x="5754546" y="355120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473B536-5B40-CF8E-3FFA-F1524F9B657B}"/>
              </a:ext>
            </a:extLst>
          </p:cNvPr>
          <p:cNvSpPr/>
          <p:nvPr/>
        </p:nvSpPr>
        <p:spPr>
          <a:xfrm>
            <a:off x="6654950" y="355178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12EF450-6945-0195-9E0A-BEC7CDAF0D65}"/>
              </a:ext>
            </a:extLst>
          </p:cNvPr>
          <p:cNvSpPr txBox="1"/>
          <p:nvPr/>
        </p:nvSpPr>
        <p:spPr>
          <a:xfrm>
            <a:off x="5277671" y="3499846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E9E559E-9613-47C0-F2F6-E3268A776A25}"/>
              </a:ext>
            </a:extLst>
          </p:cNvPr>
          <p:cNvSpPr txBox="1"/>
          <p:nvPr/>
        </p:nvSpPr>
        <p:spPr>
          <a:xfrm>
            <a:off x="6630421" y="3516418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F43713B-DC42-31CA-268D-26379A55CDF0}"/>
              </a:ext>
            </a:extLst>
          </p:cNvPr>
          <p:cNvSpPr/>
          <p:nvPr/>
        </p:nvSpPr>
        <p:spPr>
          <a:xfrm>
            <a:off x="8604604" y="355895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A48F5DA-AAA7-6EC1-554B-9A909AF82CE7}"/>
              </a:ext>
            </a:extLst>
          </p:cNvPr>
          <p:cNvSpPr/>
          <p:nvPr/>
        </p:nvSpPr>
        <p:spPr>
          <a:xfrm>
            <a:off x="7704200" y="355895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18B69F6-80E3-95ED-8AB9-F1518E9D76FD}"/>
              </a:ext>
            </a:extLst>
          </p:cNvPr>
          <p:cNvSpPr/>
          <p:nvPr/>
        </p:nvSpPr>
        <p:spPr>
          <a:xfrm>
            <a:off x="8154402" y="356243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6105650-2B3B-DB6A-8342-008C42985FFF}"/>
              </a:ext>
            </a:extLst>
          </p:cNvPr>
          <p:cNvSpPr/>
          <p:nvPr/>
        </p:nvSpPr>
        <p:spPr>
          <a:xfrm>
            <a:off x="9054806" y="356301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95F95BA-B086-A703-7B58-992A60C0AF31}"/>
              </a:ext>
            </a:extLst>
          </p:cNvPr>
          <p:cNvSpPr txBox="1"/>
          <p:nvPr/>
        </p:nvSpPr>
        <p:spPr>
          <a:xfrm>
            <a:off x="7677527" y="3511081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60B61E2B-0FDA-03E9-17EC-1C6CED3D64BC}"/>
              </a:ext>
            </a:extLst>
          </p:cNvPr>
          <p:cNvSpPr txBox="1"/>
          <p:nvPr/>
        </p:nvSpPr>
        <p:spPr>
          <a:xfrm>
            <a:off x="9030277" y="3527653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95E9EFEB-2BBB-7672-D94A-CB74AABD0AA2}"/>
              </a:ext>
            </a:extLst>
          </p:cNvPr>
          <p:cNvSpPr/>
          <p:nvPr/>
        </p:nvSpPr>
        <p:spPr>
          <a:xfrm>
            <a:off x="1419633" y="632123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F2518B19-AA16-2B91-2A28-C16EB769750E}"/>
              </a:ext>
            </a:extLst>
          </p:cNvPr>
          <p:cNvSpPr/>
          <p:nvPr/>
        </p:nvSpPr>
        <p:spPr>
          <a:xfrm>
            <a:off x="519229" y="632123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0991D7B-EE4C-2F84-757B-DDBDD7D4C74E}"/>
              </a:ext>
            </a:extLst>
          </p:cNvPr>
          <p:cNvSpPr/>
          <p:nvPr/>
        </p:nvSpPr>
        <p:spPr>
          <a:xfrm>
            <a:off x="969431" y="632471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B97E2A5-E99B-37DF-D4DE-703769F3CE27}"/>
              </a:ext>
            </a:extLst>
          </p:cNvPr>
          <p:cNvSpPr/>
          <p:nvPr/>
        </p:nvSpPr>
        <p:spPr>
          <a:xfrm>
            <a:off x="1869835" y="632529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57023E2D-AA48-3063-CA50-6BD3A0EB3893}"/>
              </a:ext>
            </a:extLst>
          </p:cNvPr>
          <p:cNvSpPr txBox="1"/>
          <p:nvPr/>
        </p:nvSpPr>
        <p:spPr>
          <a:xfrm>
            <a:off x="492556" y="6273356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DF8252CA-35C5-76F6-28CE-6DE876918FCD}"/>
              </a:ext>
            </a:extLst>
          </p:cNvPr>
          <p:cNvSpPr txBox="1"/>
          <p:nvPr/>
        </p:nvSpPr>
        <p:spPr>
          <a:xfrm>
            <a:off x="1845306" y="6289928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0C17487A-4A17-5517-4CA1-505E271C647A}"/>
              </a:ext>
            </a:extLst>
          </p:cNvPr>
          <p:cNvSpPr/>
          <p:nvPr/>
        </p:nvSpPr>
        <p:spPr>
          <a:xfrm>
            <a:off x="3819489" y="63324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8D03A3C-3F92-2A45-61C7-46A9EB4845CA}"/>
              </a:ext>
            </a:extLst>
          </p:cNvPr>
          <p:cNvSpPr/>
          <p:nvPr/>
        </p:nvSpPr>
        <p:spPr>
          <a:xfrm>
            <a:off x="2919085" y="63324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5B9C3C48-D4AB-02EC-16BF-B9A33446E85C}"/>
              </a:ext>
            </a:extLst>
          </p:cNvPr>
          <p:cNvSpPr/>
          <p:nvPr/>
        </p:nvSpPr>
        <p:spPr>
          <a:xfrm>
            <a:off x="3369287" y="63359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F1B2FA32-9AA7-3008-3AB8-A729207CB6EE}"/>
              </a:ext>
            </a:extLst>
          </p:cNvPr>
          <p:cNvSpPr/>
          <p:nvPr/>
        </p:nvSpPr>
        <p:spPr>
          <a:xfrm>
            <a:off x="4269691" y="633652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4BC7ABFC-FBFE-8C80-78DA-B2507D2C81AD}"/>
              </a:ext>
            </a:extLst>
          </p:cNvPr>
          <p:cNvSpPr txBox="1"/>
          <p:nvPr/>
        </p:nvSpPr>
        <p:spPr>
          <a:xfrm>
            <a:off x="2892412" y="6284591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79CBEF02-AE25-5A30-098F-E99FCAA3FAE5}"/>
              </a:ext>
            </a:extLst>
          </p:cNvPr>
          <p:cNvSpPr txBox="1"/>
          <p:nvPr/>
        </p:nvSpPr>
        <p:spPr>
          <a:xfrm>
            <a:off x="4245162" y="6301163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F550F8B2-3E4C-B6E0-C282-8372B5B6BF62}"/>
              </a:ext>
            </a:extLst>
          </p:cNvPr>
          <p:cNvSpPr/>
          <p:nvPr/>
        </p:nvSpPr>
        <p:spPr>
          <a:xfrm>
            <a:off x="6215745" y="631126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8E137A8-925B-72BF-A001-83E7CD145ECF}"/>
              </a:ext>
            </a:extLst>
          </p:cNvPr>
          <p:cNvSpPr/>
          <p:nvPr/>
        </p:nvSpPr>
        <p:spPr>
          <a:xfrm>
            <a:off x="5315341" y="631126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F689C06B-5E2C-6FC9-9EF2-A8B2FF9FA22A}"/>
              </a:ext>
            </a:extLst>
          </p:cNvPr>
          <p:cNvSpPr/>
          <p:nvPr/>
        </p:nvSpPr>
        <p:spPr>
          <a:xfrm>
            <a:off x="5765543" y="631474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C81ABB1E-6FA6-3B8B-8F45-24C31BC66C34}"/>
              </a:ext>
            </a:extLst>
          </p:cNvPr>
          <p:cNvSpPr/>
          <p:nvPr/>
        </p:nvSpPr>
        <p:spPr>
          <a:xfrm>
            <a:off x="6665947" y="6315321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1AA3157A-4BA2-76AB-FE44-639540DEBEFD}"/>
              </a:ext>
            </a:extLst>
          </p:cNvPr>
          <p:cNvSpPr txBox="1"/>
          <p:nvPr/>
        </p:nvSpPr>
        <p:spPr>
          <a:xfrm>
            <a:off x="5288668" y="6263387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524A85D5-BA4B-6A4E-62BF-BCF9A89BD0AB}"/>
              </a:ext>
            </a:extLst>
          </p:cNvPr>
          <p:cNvSpPr txBox="1"/>
          <p:nvPr/>
        </p:nvSpPr>
        <p:spPr>
          <a:xfrm>
            <a:off x="6641418" y="6279959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9364E714-27C9-4D1A-5D39-02E64CA3D84B}"/>
              </a:ext>
            </a:extLst>
          </p:cNvPr>
          <p:cNvSpPr/>
          <p:nvPr/>
        </p:nvSpPr>
        <p:spPr>
          <a:xfrm>
            <a:off x="8615601" y="632249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871DE4D8-E459-46AD-D03F-6052B6556B20}"/>
              </a:ext>
            </a:extLst>
          </p:cNvPr>
          <p:cNvSpPr/>
          <p:nvPr/>
        </p:nvSpPr>
        <p:spPr>
          <a:xfrm>
            <a:off x="7715197" y="632249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A2A1E95C-D870-3EEC-0F7A-EE61FB7868F9}"/>
              </a:ext>
            </a:extLst>
          </p:cNvPr>
          <p:cNvSpPr/>
          <p:nvPr/>
        </p:nvSpPr>
        <p:spPr>
          <a:xfrm>
            <a:off x="8165399" y="632598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5C7BF613-5971-AB33-0918-F2C9D2F8A3ED}"/>
              </a:ext>
            </a:extLst>
          </p:cNvPr>
          <p:cNvSpPr/>
          <p:nvPr/>
        </p:nvSpPr>
        <p:spPr>
          <a:xfrm>
            <a:off x="9065803" y="632655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B94927DB-A970-5CBD-C961-4A2483AE7CF1}"/>
              </a:ext>
            </a:extLst>
          </p:cNvPr>
          <p:cNvSpPr txBox="1"/>
          <p:nvPr/>
        </p:nvSpPr>
        <p:spPr>
          <a:xfrm>
            <a:off x="7688524" y="6274622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58BEE020-2C89-0415-4905-C2D9A4AC7777}"/>
              </a:ext>
            </a:extLst>
          </p:cNvPr>
          <p:cNvSpPr txBox="1"/>
          <p:nvPr/>
        </p:nvSpPr>
        <p:spPr>
          <a:xfrm>
            <a:off x="9041274" y="6291194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D62334F3-3DD5-A964-83B8-E978F0FB67E0}"/>
              </a:ext>
            </a:extLst>
          </p:cNvPr>
          <p:cNvSpPr txBox="1"/>
          <p:nvPr/>
        </p:nvSpPr>
        <p:spPr>
          <a:xfrm>
            <a:off x="5042480" y="4009610"/>
            <a:ext cx="230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joue avec les sons</a:t>
            </a:r>
          </a:p>
        </p:txBody>
      </p:sp>
      <p:pic>
        <p:nvPicPr>
          <p:cNvPr id="118" name="Image 117" descr="RÃ©sultat de recherche d'images pour &quot;vis&quot;">
            <a:extLst>
              <a:ext uri="{FF2B5EF4-FFF2-40B4-BE49-F238E27FC236}">
                <a16:creationId xmlns:a16="http://schemas.microsoft.com/office/drawing/2014/main" id="{B34616D0-8B83-DC0C-074C-A90BF9056B6A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r="4753" b="17801"/>
          <a:stretch/>
        </p:blipFill>
        <p:spPr bwMode="auto">
          <a:xfrm>
            <a:off x="5343256" y="5677333"/>
            <a:ext cx="716738" cy="48459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9" name="ZoneTexte 118">
            <a:extLst>
              <a:ext uri="{FF2B5EF4-FFF2-40B4-BE49-F238E27FC236}">
                <a16:creationId xmlns:a16="http://schemas.microsoft.com/office/drawing/2014/main" id="{5F11CED6-CFF4-CDB9-7047-AD4DC66E26DE}"/>
              </a:ext>
            </a:extLst>
          </p:cNvPr>
          <p:cNvSpPr txBox="1"/>
          <p:nvPr/>
        </p:nvSpPr>
        <p:spPr>
          <a:xfrm>
            <a:off x="5796305" y="5522155"/>
            <a:ext cx="1708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fr-FR" sz="4400" b="1" dirty="0">
                <a:ln w="38100">
                  <a:solidFill>
                    <a:srgbClr val="FFCC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fr-FR" sz="4400" b="1" dirty="0">
                <a:ln w="38100">
                  <a:solidFill>
                    <a:srgbClr val="FFCC99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endParaRPr lang="fr-FR" sz="40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258BEED0-3F28-B86F-39E7-8A53B5108D5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90" y="4678252"/>
            <a:ext cx="901485" cy="621082"/>
          </a:xfrm>
          <a:prstGeom prst="rect">
            <a:avLst/>
          </a:prstGeom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1F845ACE-F225-DD66-CD51-781204A4A81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52" y="4457576"/>
            <a:ext cx="985944" cy="9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89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3A8C94C-DBC0-912F-1A75-FABC53C157FB}"/>
              </a:ext>
            </a:extLst>
          </p:cNvPr>
          <p:cNvGraphicFramePr>
            <a:graphicFrameLocks noGrp="1"/>
          </p:cNvGraphicFramePr>
          <p:nvPr/>
        </p:nvGraphicFramePr>
        <p:xfrm>
          <a:off x="115612" y="1227664"/>
          <a:ext cx="9690540" cy="5519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2635">
                  <a:extLst>
                    <a:ext uri="{9D8B030D-6E8A-4147-A177-3AD203B41FA5}">
                      <a16:colId xmlns:a16="http://schemas.microsoft.com/office/drawing/2014/main" val="3665097555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939182156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609723921"/>
                    </a:ext>
                  </a:extLst>
                </a:gridCol>
                <a:gridCol w="2422635">
                  <a:extLst>
                    <a:ext uri="{9D8B030D-6E8A-4147-A177-3AD203B41FA5}">
                      <a16:colId xmlns:a16="http://schemas.microsoft.com/office/drawing/2014/main" val="1932454523"/>
                    </a:ext>
                  </a:extLst>
                </a:gridCol>
              </a:tblGrid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359130"/>
                  </a:ext>
                </a:extLst>
              </a:tr>
              <a:tr h="27599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862998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C13B99F1-A154-285D-1619-FB6E4AE70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7" y="2664438"/>
            <a:ext cx="535551" cy="7140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DA5B8E-CFAE-F58F-4338-B71D05758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0" y="1918200"/>
            <a:ext cx="842914" cy="6321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AE256A4-8C90-92B1-EBC3-09B29202C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0" y="1907295"/>
            <a:ext cx="930855" cy="646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49EC38-37E9-20AE-D5C1-D1E522C8BAC5}"/>
              </a:ext>
            </a:extLst>
          </p:cNvPr>
          <p:cNvSpPr txBox="1"/>
          <p:nvPr/>
        </p:nvSpPr>
        <p:spPr>
          <a:xfrm>
            <a:off x="431690" y="1368160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fais les rituels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9DD511-E326-2E77-5CF5-6C6A0925E7FD}"/>
              </a:ext>
            </a:extLst>
          </p:cNvPr>
          <p:cNvSpPr txBox="1"/>
          <p:nvPr/>
        </p:nvSpPr>
        <p:spPr>
          <a:xfrm>
            <a:off x="7382730" y="1299853"/>
            <a:ext cx="244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Formes &amp; grandeurs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59072CC-B4A0-E1BD-DC27-EEC098023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076" y="1806016"/>
            <a:ext cx="983509" cy="7376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CF6091E2-4B16-266E-3090-16BE05E2C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628" y="1840908"/>
            <a:ext cx="983509" cy="68983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 descr="Capture d’écran">
            <a:extLst>
              <a:ext uri="{FF2B5EF4-FFF2-40B4-BE49-F238E27FC236}">
                <a16:creationId xmlns:a16="http://schemas.microsoft.com/office/drawing/2014/main" id="{705D9C80-151F-5B5C-9049-8F853EDB2D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67" y="2644603"/>
            <a:ext cx="998483" cy="6898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0C1481CF-85B2-6B63-49BF-5FC0CD368E5D}"/>
              </a:ext>
            </a:extLst>
          </p:cNvPr>
          <p:cNvSpPr txBox="1"/>
          <p:nvPr/>
        </p:nvSpPr>
        <p:spPr>
          <a:xfrm>
            <a:off x="4996383" y="4028274"/>
            <a:ext cx="239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découvre le monde</a:t>
            </a: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F9BFCA54-370F-E47A-188F-5177F7F1B7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6" b="30516"/>
          <a:stretch/>
        </p:blipFill>
        <p:spPr>
          <a:xfrm>
            <a:off x="5384559" y="4418671"/>
            <a:ext cx="1453266" cy="5663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8CB63F4E-C56F-D173-E226-44AB6247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55" y="5061709"/>
            <a:ext cx="1026159" cy="744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20963F29-2492-4D80-7825-9DDC845E3F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36" y="5061709"/>
            <a:ext cx="992658" cy="744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A510F1C9-568C-16E6-D455-C1EC93D702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64" y="4638425"/>
            <a:ext cx="1828804" cy="1591059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C6031A10-F925-1D0E-24CF-1DF080F7E252}"/>
              </a:ext>
            </a:extLst>
          </p:cNvPr>
          <p:cNvSpPr txBox="1"/>
          <p:nvPr/>
        </p:nvSpPr>
        <p:spPr>
          <a:xfrm>
            <a:off x="7364163" y="4021549"/>
            <a:ext cx="244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fais une activité avec un grand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C436921-F8A4-0695-5BA1-8E6B9EE59A6F}"/>
              </a:ext>
            </a:extLst>
          </p:cNvPr>
          <p:cNvSpPr txBox="1"/>
          <p:nvPr/>
        </p:nvSpPr>
        <p:spPr>
          <a:xfrm>
            <a:off x="4965490" y="1288348"/>
            <a:ext cx="239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Peinture libre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3D6AB45-D520-22EF-58B8-54B5B2E265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26" y="1826406"/>
            <a:ext cx="2182235" cy="167606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5860699-F085-472E-8C1E-11E02E988C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51" y="2121649"/>
            <a:ext cx="2240012" cy="126560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E8C911B-7F12-2899-52B7-8289EE7015B5}"/>
              </a:ext>
            </a:extLst>
          </p:cNvPr>
          <p:cNvSpPr txBox="1"/>
          <p:nvPr/>
        </p:nvSpPr>
        <p:spPr>
          <a:xfrm>
            <a:off x="2796921" y="1299853"/>
            <a:ext cx="18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Graphisme</a:t>
            </a: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F4CCBBA9-0782-B056-9715-1B619508FE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0808" y="4942204"/>
            <a:ext cx="620928" cy="8279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D3D708F8-933E-B4D5-C138-37EDAA0558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9493" y="4509810"/>
            <a:ext cx="883098" cy="6623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771625F5-8837-B3FA-2556-4E6B251810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r="11263"/>
          <a:stretch/>
        </p:blipFill>
        <p:spPr>
          <a:xfrm>
            <a:off x="3770790" y="5316391"/>
            <a:ext cx="824464" cy="7981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C9CE50CE-7DC8-BB0E-3BDF-B5DAA277249E}"/>
              </a:ext>
            </a:extLst>
          </p:cNvPr>
          <p:cNvSpPr txBox="1"/>
          <p:nvPr/>
        </p:nvSpPr>
        <p:spPr>
          <a:xfrm>
            <a:off x="2627011" y="4039186"/>
            <a:ext cx="239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J’affine mes sens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6EFCCC-AC73-DF13-88EB-39C6346F15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2" t="17462" r="16943" b="14874"/>
          <a:stretch/>
        </p:blipFill>
        <p:spPr>
          <a:xfrm>
            <a:off x="738398" y="4791507"/>
            <a:ext cx="1381967" cy="1369403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3A5F596-20EA-7511-A83F-E58E175ABB22}"/>
              </a:ext>
            </a:extLst>
          </p:cNvPr>
          <p:cNvSpPr txBox="1"/>
          <p:nvPr/>
        </p:nvSpPr>
        <p:spPr>
          <a:xfrm>
            <a:off x="398689" y="4060503"/>
            <a:ext cx="186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ndine" pitchFamily="2" charset="0"/>
              </a:rPr>
              <a:t>Je m’entraine à découper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5C72221-EE8E-E425-062B-F8C0F170056B}"/>
              </a:ext>
            </a:extLst>
          </p:cNvPr>
          <p:cNvSpPr/>
          <p:nvPr/>
        </p:nvSpPr>
        <p:spPr>
          <a:xfrm>
            <a:off x="9252306" y="176494"/>
            <a:ext cx="550506" cy="550506"/>
          </a:xfrm>
          <a:prstGeom prst="ellipse">
            <a:avLst/>
          </a:prstGeom>
          <a:solidFill>
            <a:srgbClr val="00CC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62C8B4A-76CE-B5C2-C0EA-237BF541DB2B}"/>
              </a:ext>
            </a:extLst>
          </p:cNvPr>
          <p:cNvSpPr txBox="1"/>
          <p:nvPr/>
        </p:nvSpPr>
        <p:spPr>
          <a:xfrm>
            <a:off x="9230399" y="321975"/>
            <a:ext cx="59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iel Black" panose="020B0A00000000000000" pitchFamily="34" charset="0"/>
              </a:rPr>
              <a:t>PS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89053B1-1B26-EC25-2F5F-26E8711DEE9F}"/>
              </a:ext>
            </a:extLst>
          </p:cNvPr>
          <p:cNvSpPr txBox="1"/>
          <p:nvPr/>
        </p:nvSpPr>
        <p:spPr>
          <a:xfrm>
            <a:off x="0" y="187021"/>
            <a:ext cx="980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DriftType" panose="02000400000000000000" pitchFamily="2" charset="0"/>
              </a:rPr>
              <a:t>le PLAN DE TRAVAIL du VENDREDI</a:t>
            </a:r>
            <a:endParaRPr lang="fr-FR" sz="3600" dirty="0">
              <a:latin typeface="Amandine" pitchFamily="2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C3C7913-1046-3699-D6AD-C990BC342271}"/>
              </a:ext>
            </a:extLst>
          </p:cNvPr>
          <p:cNvSpPr/>
          <p:nvPr/>
        </p:nvSpPr>
        <p:spPr>
          <a:xfrm>
            <a:off x="1408636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87730DD-B563-CE77-D287-EA5DA9241202}"/>
              </a:ext>
            </a:extLst>
          </p:cNvPr>
          <p:cNvSpPr/>
          <p:nvPr/>
        </p:nvSpPr>
        <p:spPr>
          <a:xfrm>
            <a:off x="508232" y="3557692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81DC7DC-8F94-404A-2599-165C758123B4}"/>
              </a:ext>
            </a:extLst>
          </p:cNvPr>
          <p:cNvSpPr/>
          <p:nvPr/>
        </p:nvSpPr>
        <p:spPr>
          <a:xfrm>
            <a:off x="958434" y="356117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2445F4-E2AA-F73A-439D-C69FDF044C9E}"/>
              </a:ext>
            </a:extLst>
          </p:cNvPr>
          <p:cNvSpPr/>
          <p:nvPr/>
        </p:nvSpPr>
        <p:spPr>
          <a:xfrm>
            <a:off x="1858838" y="35617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DB13555-2386-2B5D-47A7-389B69D7E5E6}"/>
              </a:ext>
            </a:extLst>
          </p:cNvPr>
          <p:cNvSpPr txBox="1"/>
          <p:nvPr/>
        </p:nvSpPr>
        <p:spPr>
          <a:xfrm>
            <a:off x="481559" y="3509815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7760DD5-6C83-BDD8-821B-27E1DD5E5FE7}"/>
              </a:ext>
            </a:extLst>
          </p:cNvPr>
          <p:cNvSpPr txBox="1"/>
          <p:nvPr/>
        </p:nvSpPr>
        <p:spPr>
          <a:xfrm>
            <a:off x="1834309" y="3526387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66A0A93-B607-62B4-E695-C31090E9A142}"/>
              </a:ext>
            </a:extLst>
          </p:cNvPr>
          <p:cNvSpPr/>
          <p:nvPr/>
        </p:nvSpPr>
        <p:spPr>
          <a:xfrm>
            <a:off x="3808492" y="356892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5B546D6-B007-1EBB-2BE3-E390A7D70F09}"/>
              </a:ext>
            </a:extLst>
          </p:cNvPr>
          <p:cNvSpPr/>
          <p:nvPr/>
        </p:nvSpPr>
        <p:spPr>
          <a:xfrm>
            <a:off x="2908088" y="3568927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853F937-4CA3-CAAF-73D4-8950C0AD5B8B}"/>
              </a:ext>
            </a:extLst>
          </p:cNvPr>
          <p:cNvSpPr/>
          <p:nvPr/>
        </p:nvSpPr>
        <p:spPr>
          <a:xfrm>
            <a:off x="3358290" y="357240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1D88DA8D-5222-E1EE-C144-1EC788F1E650}"/>
              </a:ext>
            </a:extLst>
          </p:cNvPr>
          <p:cNvSpPr/>
          <p:nvPr/>
        </p:nvSpPr>
        <p:spPr>
          <a:xfrm>
            <a:off x="4258694" y="357298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62E19F8B-39D9-D8D2-9CFB-2CB59E35F2CD}"/>
              </a:ext>
            </a:extLst>
          </p:cNvPr>
          <p:cNvSpPr txBox="1"/>
          <p:nvPr/>
        </p:nvSpPr>
        <p:spPr>
          <a:xfrm>
            <a:off x="2881415" y="3521050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6B3F9045-8091-5A32-93AC-5E8E94EC8781}"/>
              </a:ext>
            </a:extLst>
          </p:cNvPr>
          <p:cNvSpPr txBox="1"/>
          <p:nvPr/>
        </p:nvSpPr>
        <p:spPr>
          <a:xfrm>
            <a:off x="4234165" y="3537622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3855A97-E4E3-B6DD-3E53-0459457837D7}"/>
              </a:ext>
            </a:extLst>
          </p:cNvPr>
          <p:cNvSpPr/>
          <p:nvPr/>
        </p:nvSpPr>
        <p:spPr>
          <a:xfrm>
            <a:off x="6204748" y="354772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6019BC3F-CD79-333A-DE3F-8248E0F51A03}"/>
              </a:ext>
            </a:extLst>
          </p:cNvPr>
          <p:cNvSpPr/>
          <p:nvPr/>
        </p:nvSpPr>
        <p:spPr>
          <a:xfrm>
            <a:off x="5304344" y="354772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EA05642F-AA65-7BD3-5E14-36A0137A22B8}"/>
              </a:ext>
            </a:extLst>
          </p:cNvPr>
          <p:cNvSpPr/>
          <p:nvPr/>
        </p:nvSpPr>
        <p:spPr>
          <a:xfrm>
            <a:off x="5754546" y="355120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3EB604B-9195-BC87-CFA8-2A7A4F1E0100}"/>
              </a:ext>
            </a:extLst>
          </p:cNvPr>
          <p:cNvSpPr/>
          <p:nvPr/>
        </p:nvSpPr>
        <p:spPr>
          <a:xfrm>
            <a:off x="6654950" y="355178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909F1196-E6FC-817A-FD20-2F3169605C27}"/>
              </a:ext>
            </a:extLst>
          </p:cNvPr>
          <p:cNvSpPr txBox="1"/>
          <p:nvPr/>
        </p:nvSpPr>
        <p:spPr>
          <a:xfrm>
            <a:off x="5277671" y="3499846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88E324C3-4BCF-6B7A-9F24-04F868ABADE1}"/>
              </a:ext>
            </a:extLst>
          </p:cNvPr>
          <p:cNvSpPr txBox="1"/>
          <p:nvPr/>
        </p:nvSpPr>
        <p:spPr>
          <a:xfrm>
            <a:off x="6630421" y="3516418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CF7D7AD-1F2C-425D-BF9A-E0FA82DA4DB8}"/>
              </a:ext>
            </a:extLst>
          </p:cNvPr>
          <p:cNvSpPr/>
          <p:nvPr/>
        </p:nvSpPr>
        <p:spPr>
          <a:xfrm>
            <a:off x="8604604" y="355895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CF8830D4-7478-DD86-92BB-DF6A834C2E4F}"/>
              </a:ext>
            </a:extLst>
          </p:cNvPr>
          <p:cNvSpPr/>
          <p:nvPr/>
        </p:nvSpPr>
        <p:spPr>
          <a:xfrm>
            <a:off x="7704200" y="355895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1913545F-F48D-894C-104C-66B17F26C491}"/>
              </a:ext>
            </a:extLst>
          </p:cNvPr>
          <p:cNvSpPr/>
          <p:nvPr/>
        </p:nvSpPr>
        <p:spPr>
          <a:xfrm>
            <a:off x="8154402" y="356243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8084E8C8-26A9-6816-9A24-A4D98C91CE4C}"/>
              </a:ext>
            </a:extLst>
          </p:cNvPr>
          <p:cNvSpPr/>
          <p:nvPr/>
        </p:nvSpPr>
        <p:spPr>
          <a:xfrm>
            <a:off x="9054806" y="356301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74C5CAAB-2384-4003-48E1-BC531FD9E2D4}"/>
              </a:ext>
            </a:extLst>
          </p:cNvPr>
          <p:cNvSpPr txBox="1"/>
          <p:nvPr/>
        </p:nvSpPr>
        <p:spPr>
          <a:xfrm>
            <a:off x="7677527" y="3511081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27D83448-C3AF-59D4-DA31-E72F3687D218}"/>
              </a:ext>
            </a:extLst>
          </p:cNvPr>
          <p:cNvSpPr txBox="1"/>
          <p:nvPr/>
        </p:nvSpPr>
        <p:spPr>
          <a:xfrm>
            <a:off x="9030277" y="3527653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1933E0B2-9D3B-B7B9-395C-8C4E5E533751}"/>
              </a:ext>
            </a:extLst>
          </p:cNvPr>
          <p:cNvSpPr/>
          <p:nvPr/>
        </p:nvSpPr>
        <p:spPr>
          <a:xfrm>
            <a:off x="1419633" y="632123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3EDDBCE1-D77A-2FA7-69AB-89AA29110BE3}"/>
              </a:ext>
            </a:extLst>
          </p:cNvPr>
          <p:cNvSpPr/>
          <p:nvPr/>
        </p:nvSpPr>
        <p:spPr>
          <a:xfrm>
            <a:off x="519229" y="6321233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6F5FD156-7933-8DCD-FD98-82A90B20B127}"/>
              </a:ext>
            </a:extLst>
          </p:cNvPr>
          <p:cNvSpPr/>
          <p:nvPr/>
        </p:nvSpPr>
        <p:spPr>
          <a:xfrm>
            <a:off x="969431" y="632471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4F9D409-587E-3C3D-0E6C-9A7B4C7F3B56}"/>
              </a:ext>
            </a:extLst>
          </p:cNvPr>
          <p:cNvSpPr/>
          <p:nvPr/>
        </p:nvSpPr>
        <p:spPr>
          <a:xfrm>
            <a:off x="1869835" y="632529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387C38ED-4ED5-72C0-EC92-E02EB0DAB8BE}"/>
              </a:ext>
            </a:extLst>
          </p:cNvPr>
          <p:cNvSpPr txBox="1"/>
          <p:nvPr/>
        </p:nvSpPr>
        <p:spPr>
          <a:xfrm>
            <a:off x="492556" y="6273356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F4840F00-5CD3-42CE-0388-ADEC3B456C61}"/>
              </a:ext>
            </a:extLst>
          </p:cNvPr>
          <p:cNvSpPr txBox="1"/>
          <p:nvPr/>
        </p:nvSpPr>
        <p:spPr>
          <a:xfrm>
            <a:off x="1845306" y="6289928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73CDD66F-090A-3CE6-1F70-63451AF3BC0D}"/>
              </a:ext>
            </a:extLst>
          </p:cNvPr>
          <p:cNvSpPr/>
          <p:nvPr/>
        </p:nvSpPr>
        <p:spPr>
          <a:xfrm>
            <a:off x="3819489" y="63324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3D4FB904-031D-FB8E-01D0-A2F18FEFA1BE}"/>
              </a:ext>
            </a:extLst>
          </p:cNvPr>
          <p:cNvSpPr/>
          <p:nvPr/>
        </p:nvSpPr>
        <p:spPr>
          <a:xfrm>
            <a:off x="2919085" y="6332468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CA4F6367-AFA7-008D-9FAF-BF75DF7BC849}"/>
              </a:ext>
            </a:extLst>
          </p:cNvPr>
          <p:cNvSpPr/>
          <p:nvPr/>
        </p:nvSpPr>
        <p:spPr>
          <a:xfrm>
            <a:off x="3369287" y="633594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BB2E584A-30B3-42C0-844E-C7E4EE2DE7C0}"/>
              </a:ext>
            </a:extLst>
          </p:cNvPr>
          <p:cNvSpPr/>
          <p:nvPr/>
        </p:nvSpPr>
        <p:spPr>
          <a:xfrm>
            <a:off x="4269691" y="633652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D9E96068-805E-1AA8-8A9B-04CBF3C3A3D7}"/>
              </a:ext>
            </a:extLst>
          </p:cNvPr>
          <p:cNvSpPr txBox="1"/>
          <p:nvPr/>
        </p:nvSpPr>
        <p:spPr>
          <a:xfrm>
            <a:off x="2892412" y="6284591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0B62ADC6-FC5A-6193-340A-42E887401E2E}"/>
              </a:ext>
            </a:extLst>
          </p:cNvPr>
          <p:cNvSpPr txBox="1"/>
          <p:nvPr/>
        </p:nvSpPr>
        <p:spPr>
          <a:xfrm>
            <a:off x="4245162" y="6301163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1D731E2F-3277-81D5-9BA8-64EF103FC2D4}"/>
              </a:ext>
            </a:extLst>
          </p:cNvPr>
          <p:cNvSpPr/>
          <p:nvPr/>
        </p:nvSpPr>
        <p:spPr>
          <a:xfrm>
            <a:off x="6215745" y="631126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A2D103AF-51F0-CD8C-1399-D9EDC0368B22}"/>
              </a:ext>
            </a:extLst>
          </p:cNvPr>
          <p:cNvSpPr/>
          <p:nvPr/>
        </p:nvSpPr>
        <p:spPr>
          <a:xfrm>
            <a:off x="5315341" y="6311264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977D1CC2-A9F4-5C0E-3FA4-C0921AC1C05D}"/>
              </a:ext>
            </a:extLst>
          </p:cNvPr>
          <p:cNvSpPr/>
          <p:nvPr/>
        </p:nvSpPr>
        <p:spPr>
          <a:xfrm>
            <a:off x="5765543" y="6314745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481093B2-7548-E70E-CDA8-434411544023}"/>
              </a:ext>
            </a:extLst>
          </p:cNvPr>
          <p:cNvSpPr/>
          <p:nvPr/>
        </p:nvSpPr>
        <p:spPr>
          <a:xfrm>
            <a:off x="6665947" y="6315321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AC94FD6D-6F29-D021-B3B0-8B721EC0E59D}"/>
              </a:ext>
            </a:extLst>
          </p:cNvPr>
          <p:cNvSpPr txBox="1"/>
          <p:nvPr/>
        </p:nvSpPr>
        <p:spPr>
          <a:xfrm>
            <a:off x="5288668" y="6263387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3E0685E6-4B19-CAE1-333E-331E4F4B0D6A}"/>
              </a:ext>
            </a:extLst>
          </p:cNvPr>
          <p:cNvSpPr txBox="1"/>
          <p:nvPr/>
        </p:nvSpPr>
        <p:spPr>
          <a:xfrm>
            <a:off x="6641418" y="6279959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CA2BE459-1448-B152-CF49-82B19DAAD30F}"/>
              </a:ext>
            </a:extLst>
          </p:cNvPr>
          <p:cNvSpPr/>
          <p:nvPr/>
        </p:nvSpPr>
        <p:spPr>
          <a:xfrm>
            <a:off x="8615601" y="632249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DCD55191-889D-F1A7-F160-18F9B1F8A382}"/>
              </a:ext>
            </a:extLst>
          </p:cNvPr>
          <p:cNvSpPr/>
          <p:nvPr/>
        </p:nvSpPr>
        <p:spPr>
          <a:xfrm>
            <a:off x="7715197" y="6322499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4572AA53-B50B-0F97-4FBB-6BE0AC65B8BB}"/>
              </a:ext>
            </a:extLst>
          </p:cNvPr>
          <p:cNvSpPr/>
          <p:nvPr/>
        </p:nvSpPr>
        <p:spPr>
          <a:xfrm>
            <a:off x="8165399" y="6325980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96112876-D905-1B54-6069-6617948CD640}"/>
              </a:ext>
            </a:extLst>
          </p:cNvPr>
          <p:cNvSpPr/>
          <p:nvPr/>
        </p:nvSpPr>
        <p:spPr>
          <a:xfrm>
            <a:off x="9065803" y="6326556"/>
            <a:ext cx="330539" cy="3305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1E369F25-C3B7-E662-80C5-99B23850888F}"/>
              </a:ext>
            </a:extLst>
          </p:cNvPr>
          <p:cNvSpPr txBox="1"/>
          <p:nvPr/>
        </p:nvSpPr>
        <p:spPr>
          <a:xfrm>
            <a:off x="7688524" y="6274622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o</a:t>
            </a:r>
            <a:endParaRPr lang="fr-FR" dirty="0"/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9AC86176-2CBF-7FA3-70D4-A65AC260C803}"/>
              </a:ext>
            </a:extLst>
          </p:cNvPr>
          <p:cNvSpPr txBox="1"/>
          <p:nvPr/>
        </p:nvSpPr>
        <p:spPr>
          <a:xfrm>
            <a:off x="9041274" y="6291194"/>
            <a:ext cx="58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</a:t>
            </a:r>
            <a:r>
              <a:rPr lang="fr-FR" sz="1200" dirty="0"/>
              <a:t>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72734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154</TotalTime>
  <Words>573</Words>
  <Application>Microsoft Office PowerPoint</Application>
  <PresentationFormat>Format A4 (210 x 297 mm)</PresentationFormat>
  <Paragraphs>340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6" baseType="lpstr">
      <vt:lpstr>Amandine</vt:lpstr>
      <vt:lpstr>Arial</vt:lpstr>
      <vt:lpstr>Arial Rounded MT Bold</vt:lpstr>
      <vt:lpstr>Calibri</vt:lpstr>
      <vt:lpstr>Calibri Light</vt:lpstr>
      <vt:lpstr>Daniel Black</vt:lpstr>
      <vt:lpstr>DriftType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Gaëlle Lavillat</dc:creator>
  <cp:lastModifiedBy>Gaëlle Lavillat</cp:lastModifiedBy>
  <cp:revision>4</cp:revision>
  <cp:lastPrinted>2023-04-24T14:20:09Z</cp:lastPrinted>
  <dcterms:created xsi:type="dcterms:W3CDTF">2023-04-18T12:03:31Z</dcterms:created>
  <dcterms:modified xsi:type="dcterms:W3CDTF">2023-04-24T15:12:08Z</dcterms:modified>
</cp:coreProperties>
</file>