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0" r:id="rId4"/>
    <p:sldId id="262" r:id="rId5"/>
    <p:sldId id="263" r:id="rId6"/>
    <p:sldId id="264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13A5-1DE5-47FE-8B0B-678C7E9972FB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8F03-A2E7-4059-96DF-2DB123CB1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77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13A5-1DE5-47FE-8B0B-678C7E9972FB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8F03-A2E7-4059-96DF-2DB123CB1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32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13A5-1DE5-47FE-8B0B-678C7E9972FB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8F03-A2E7-4059-96DF-2DB123CB1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74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13A5-1DE5-47FE-8B0B-678C7E9972FB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8F03-A2E7-4059-96DF-2DB123CB1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70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13A5-1DE5-47FE-8B0B-678C7E9972FB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8F03-A2E7-4059-96DF-2DB123CB1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57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13A5-1DE5-47FE-8B0B-678C7E9972FB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8F03-A2E7-4059-96DF-2DB123CB1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53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13A5-1DE5-47FE-8B0B-678C7E9972FB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8F03-A2E7-4059-96DF-2DB123CB1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78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13A5-1DE5-47FE-8B0B-678C7E9972FB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8F03-A2E7-4059-96DF-2DB123CB1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85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13A5-1DE5-47FE-8B0B-678C7E9972FB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8F03-A2E7-4059-96DF-2DB123CB1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4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13A5-1DE5-47FE-8B0B-678C7E9972FB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8F03-A2E7-4059-96DF-2DB123CB1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31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13A5-1DE5-47FE-8B0B-678C7E9972FB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8F03-A2E7-4059-96DF-2DB123CB1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97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A13A5-1DE5-47FE-8B0B-678C7E9972FB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8F03-A2E7-4059-96DF-2DB123CB1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27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1.jpeg"/><Relationship Id="rId5" Type="http://schemas.openxmlformats.org/officeDocument/2006/relationships/image" Target="../media/image20.jpeg"/><Relationship Id="rId15" Type="http://schemas.openxmlformats.org/officeDocument/2006/relationships/image" Target="../media/image24.jpeg"/><Relationship Id="rId10" Type="http://schemas.openxmlformats.org/officeDocument/2006/relationships/image" Target="../media/image10.jpeg"/><Relationship Id="rId4" Type="http://schemas.openxmlformats.org/officeDocument/2006/relationships/image" Target="../media/image19.png"/><Relationship Id="rId9" Type="http://schemas.openxmlformats.org/officeDocument/2006/relationships/image" Target="../media/image16.jpeg"/><Relationship Id="rId1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27435-4F2A-2E81-B2E2-8D2D236D44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MS</a:t>
            </a:r>
          </a:p>
        </p:txBody>
      </p:sp>
    </p:spTree>
    <p:extLst>
      <p:ext uri="{BB962C8B-B14F-4D97-AF65-F5344CB8AC3E}">
        <p14:creationId xmlns:p14="http://schemas.microsoft.com/office/powerpoint/2010/main" val="134679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01723"/>
              </p:ext>
            </p:extLst>
          </p:nvPr>
        </p:nvGraphicFramePr>
        <p:xfrm>
          <a:off x="115612" y="1227664"/>
          <a:ext cx="9690540" cy="5519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635">
                  <a:extLst>
                    <a:ext uri="{9D8B030D-6E8A-4147-A177-3AD203B41FA5}">
                      <a16:colId xmlns:a16="http://schemas.microsoft.com/office/drawing/2014/main" val="3665097555"/>
                    </a:ext>
                  </a:extLst>
                </a:gridCol>
                <a:gridCol w="2422635">
                  <a:extLst>
                    <a:ext uri="{9D8B030D-6E8A-4147-A177-3AD203B41FA5}">
                      <a16:colId xmlns:a16="http://schemas.microsoft.com/office/drawing/2014/main" val="939182156"/>
                    </a:ext>
                  </a:extLst>
                </a:gridCol>
                <a:gridCol w="2422635">
                  <a:extLst>
                    <a:ext uri="{9D8B030D-6E8A-4147-A177-3AD203B41FA5}">
                      <a16:colId xmlns:a16="http://schemas.microsoft.com/office/drawing/2014/main" val="1609723921"/>
                    </a:ext>
                  </a:extLst>
                </a:gridCol>
                <a:gridCol w="2422635">
                  <a:extLst>
                    <a:ext uri="{9D8B030D-6E8A-4147-A177-3AD203B41FA5}">
                      <a16:colId xmlns:a16="http://schemas.microsoft.com/office/drawing/2014/main" val="1932454523"/>
                    </a:ext>
                  </a:extLst>
                </a:gridCol>
              </a:tblGrid>
              <a:tr h="27599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359130"/>
                  </a:ext>
                </a:extLst>
              </a:tr>
              <a:tr h="27599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862998"/>
                  </a:ext>
                </a:extLst>
              </a:tr>
            </a:tbl>
          </a:graphicData>
        </a:graphic>
      </p:graphicFrame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09" y="2051373"/>
            <a:ext cx="1014036" cy="1352047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5" y="1868261"/>
            <a:ext cx="1921738" cy="1441303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328969" y="359280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873584" y="359280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418199" y="359280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945186" y="359280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2742694" y="360249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287309" y="360249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3831924" y="360249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4358911" y="360249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156419" y="359280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5701034" y="359280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6245649" y="359280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6772636" y="359280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7652534" y="360249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8197149" y="360249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8741764" y="360249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9268751" y="360249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328969" y="637567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873584" y="637567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1418199" y="637567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1945186" y="637567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2742694" y="638537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3287309" y="638537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3831924" y="638537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4358911" y="638537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5156419" y="637567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5701034" y="637567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5" name="Rectangle à coins arrondis 54"/>
          <p:cNvSpPr/>
          <p:nvPr/>
        </p:nvSpPr>
        <p:spPr>
          <a:xfrm>
            <a:off x="6245649" y="637567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56" name="Rectangle à coins arrondis 55"/>
          <p:cNvSpPr/>
          <p:nvPr/>
        </p:nvSpPr>
        <p:spPr>
          <a:xfrm>
            <a:off x="6772636" y="637567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57" name="Rectangle à coins arrondis 56"/>
          <p:cNvSpPr/>
          <p:nvPr/>
        </p:nvSpPr>
        <p:spPr>
          <a:xfrm>
            <a:off x="7652534" y="638537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8" name="Rectangle à coins arrondis 57"/>
          <p:cNvSpPr/>
          <p:nvPr/>
        </p:nvSpPr>
        <p:spPr>
          <a:xfrm>
            <a:off x="8197149" y="638537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9" name="Rectangle à coins arrondis 58"/>
          <p:cNvSpPr/>
          <p:nvPr/>
        </p:nvSpPr>
        <p:spPr>
          <a:xfrm>
            <a:off x="8741764" y="638537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9268751" y="638537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44" y="2129009"/>
            <a:ext cx="793411" cy="5950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90" y="2013617"/>
            <a:ext cx="793411" cy="5950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08" y="1669762"/>
            <a:ext cx="793411" cy="5950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90" y="2224805"/>
            <a:ext cx="1532117" cy="1192290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18135" r="12679" b="6219"/>
          <a:stretch/>
        </p:blipFill>
        <p:spPr>
          <a:xfrm>
            <a:off x="431690" y="4467862"/>
            <a:ext cx="1800808" cy="1681637"/>
          </a:xfrm>
          <a:prstGeom prst="rect">
            <a:avLst/>
          </a:prstGeom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42" y="4806627"/>
            <a:ext cx="2240012" cy="12656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84" y="4434219"/>
            <a:ext cx="1811754" cy="1811754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1576" y="5080996"/>
            <a:ext cx="1103873" cy="827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45" y="4544775"/>
            <a:ext cx="883099" cy="6623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3" r="9392"/>
          <a:stretch/>
        </p:blipFill>
        <p:spPr>
          <a:xfrm rot="5400000">
            <a:off x="8699576" y="5338204"/>
            <a:ext cx="824464" cy="7981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94E9800-9984-3C8D-E3B5-0A9B5B9B72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60" y="1921062"/>
            <a:ext cx="2109757" cy="14648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CA9DB16-8E24-17E7-43B5-EA22842BA28C}"/>
              </a:ext>
            </a:extLst>
          </p:cNvPr>
          <p:cNvSpPr txBox="1"/>
          <p:nvPr/>
        </p:nvSpPr>
        <p:spPr>
          <a:xfrm>
            <a:off x="431690" y="1368160"/>
            <a:ext cx="186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Calendrier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D9ED2D-327C-FBF5-180F-5B16B280BB77}"/>
              </a:ext>
            </a:extLst>
          </p:cNvPr>
          <p:cNvSpPr txBox="1"/>
          <p:nvPr/>
        </p:nvSpPr>
        <p:spPr>
          <a:xfrm>
            <a:off x="2557601" y="1296357"/>
            <a:ext cx="240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mets mon prénom sur ma photo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848A22-C29B-DAA1-CA35-995791112E36}"/>
              </a:ext>
            </a:extLst>
          </p:cNvPr>
          <p:cNvSpPr txBox="1"/>
          <p:nvPr/>
        </p:nvSpPr>
        <p:spPr>
          <a:xfrm>
            <a:off x="4960881" y="1260273"/>
            <a:ext cx="244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Activité mathématiques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55FCB09-9D50-438B-DE6C-AB08A06D7F20}"/>
              </a:ext>
            </a:extLst>
          </p:cNvPr>
          <p:cNvSpPr txBox="1"/>
          <p:nvPr/>
        </p:nvSpPr>
        <p:spPr>
          <a:xfrm>
            <a:off x="7407478" y="1258794"/>
            <a:ext cx="239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fais la date sur l’ardoise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81BE21B-976C-2947-B8EA-79ADBCA3AB23}"/>
              </a:ext>
            </a:extLst>
          </p:cNvPr>
          <p:cNvSpPr txBox="1"/>
          <p:nvPr/>
        </p:nvSpPr>
        <p:spPr>
          <a:xfrm>
            <a:off x="401457" y="4035622"/>
            <a:ext cx="186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Ecriture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C3DB80A-E0AA-D320-C8AE-22024CDBAF79}"/>
              </a:ext>
            </a:extLst>
          </p:cNvPr>
          <p:cNvSpPr txBox="1"/>
          <p:nvPr/>
        </p:nvSpPr>
        <p:spPr>
          <a:xfrm>
            <a:off x="2841379" y="4059213"/>
            <a:ext cx="186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Graphisme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C2FF7E0-CC07-41EE-47D8-C7D1B8E92397}"/>
              </a:ext>
            </a:extLst>
          </p:cNvPr>
          <p:cNvSpPr txBox="1"/>
          <p:nvPr/>
        </p:nvSpPr>
        <p:spPr>
          <a:xfrm>
            <a:off x="5213368" y="4009610"/>
            <a:ext cx="18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joue avec les sons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D3C9F0F-2776-F39C-C20C-77F02F41A452}"/>
              </a:ext>
            </a:extLst>
          </p:cNvPr>
          <p:cNvSpPr txBox="1"/>
          <p:nvPr/>
        </p:nvSpPr>
        <p:spPr>
          <a:xfrm>
            <a:off x="7402870" y="4064887"/>
            <a:ext cx="239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Atelier vie pratique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5345492-EB1D-3C69-6F24-115CF9585317}"/>
              </a:ext>
            </a:extLst>
          </p:cNvPr>
          <p:cNvSpPr txBox="1"/>
          <p:nvPr/>
        </p:nvSpPr>
        <p:spPr>
          <a:xfrm>
            <a:off x="115612" y="233675"/>
            <a:ext cx="969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DriftType" panose="02000400000000000000" pitchFamily="2" charset="0"/>
              </a:rPr>
              <a:t>le PLAN DE TRAVAIL de </a:t>
            </a:r>
            <a:r>
              <a:rPr lang="fr-FR" sz="4000" dirty="0">
                <a:latin typeface="Amandine" pitchFamily="2" charset="0"/>
              </a:rPr>
              <a:t>_ _ _ _ </a:t>
            </a:r>
          </a:p>
        </p:txBody>
      </p:sp>
    </p:spTree>
    <p:extLst>
      <p:ext uri="{BB962C8B-B14F-4D97-AF65-F5344CB8AC3E}">
        <p14:creationId xmlns:p14="http://schemas.microsoft.com/office/powerpoint/2010/main" val="287792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136702"/>
              </p:ext>
            </p:extLst>
          </p:nvPr>
        </p:nvGraphicFramePr>
        <p:xfrm>
          <a:off x="115612" y="1227664"/>
          <a:ext cx="9690540" cy="5519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635">
                  <a:extLst>
                    <a:ext uri="{9D8B030D-6E8A-4147-A177-3AD203B41FA5}">
                      <a16:colId xmlns:a16="http://schemas.microsoft.com/office/drawing/2014/main" val="3665097555"/>
                    </a:ext>
                  </a:extLst>
                </a:gridCol>
                <a:gridCol w="2422635">
                  <a:extLst>
                    <a:ext uri="{9D8B030D-6E8A-4147-A177-3AD203B41FA5}">
                      <a16:colId xmlns:a16="http://schemas.microsoft.com/office/drawing/2014/main" val="939182156"/>
                    </a:ext>
                  </a:extLst>
                </a:gridCol>
                <a:gridCol w="2422635">
                  <a:extLst>
                    <a:ext uri="{9D8B030D-6E8A-4147-A177-3AD203B41FA5}">
                      <a16:colId xmlns:a16="http://schemas.microsoft.com/office/drawing/2014/main" val="1609723921"/>
                    </a:ext>
                  </a:extLst>
                </a:gridCol>
                <a:gridCol w="2422635">
                  <a:extLst>
                    <a:ext uri="{9D8B030D-6E8A-4147-A177-3AD203B41FA5}">
                      <a16:colId xmlns:a16="http://schemas.microsoft.com/office/drawing/2014/main" val="1932454523"/>
                    </a:ext>
                  </a:extLst>
                </a:gridCol>
              </a:tblGrid>
              <a:tr h="27599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359130"/>
                  </a:ext>
                </a:extLst>
              </a:tr>
              <a:tr h="27599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862998"/>
                  </a:ext>
                </a:extLst>
              </a:tr>
            </a:tbl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328969" y="359280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873584" y="359280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418199" y="359280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945186" y="359280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2742694" y="360249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287309" y="360249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3831924" y="360249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4358911" y="360249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156419" y="359280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5701034" y="359280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6245649" y="359280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6772636" y="359280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7652534" y="360249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8197149" y="360249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8741764" y="360249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9268751" y="360249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328969" y="637567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873584" y="637567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1418199" y="637567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1945186" y="637567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2742694" y="638537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3287309" y="638537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3831924" y="638537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4358911" y="638537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5156419" y="637567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5701034" y="637567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5" name="Rectangle à coins arrondis 54"/>
          <p:cNvSpPr/>
          <p:nvPr/>
        </p:nvSpPr>
        <p:spPr>
          <a:xfrm>
            <a:off x="6245649" y="637567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56" name="Rectangle à coins arrondis 55"/>
          <p:cNvSpPr/>
          <p:nvPr/>
        </p:nvSpPr>
        <p:spPr>
          <a:xfrm>
            <a:off x="6772636" y="637567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57" name="Rectangle à coins arrondis 56"/>
          <p:cNvSpPr/>
          <p:nvPr/>
        </p:nvSpPr>
        <p:spPr>
          <a:xfrm>
            <a:off x="7652534" y="638537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8" name="Rectangle à coins arrondis 57"/>
          <p:cNvSpPr/>
          <p:nvPr/>
        </p:nvSpPr>
        <p:spPr>
          <a:xfrm>
            <a:off x="8197149" y="638537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9" name="Rectangle à coins arrondis 58"/>
          <p:cNvSpPr/>
          <p:nvPr/>
        </p:nvSpPr>
        <p:spPr>
          <a:xfrm>
            <a:off x="8741764" y="638537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9268751" y="638537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84" y="1741633"/>
            <a:ext cx="946764" cy="7100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04" y="2555126"/>
            <a:ext cx="946764" cy="7100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8" y="2556855"/>
            <a:ext cx="977177" cy="7328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73" y="2045758"/>
            <a:ext cx="977177" cy="13785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99" y="1926431"/>
            <a:ext cx="2182235" cy="167606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F7CDFE5-DEDF-9409-EE3B-1F422392EBDB}"/>
              </a:ext>
            </a:extLst>
          </p:cNvPr>
          <p:cNvSpPr txBox="1"/>
          <p:nvPr/>
        </p:nvSpPr>
        <p:spPr>
          <a:xfrm>
            <a:off x="115612" y="233675"/>
            <a:ext cx="969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DriftType" panose="02000400000000000000" pitchFamily="2" charset="0"/>
              </a:rPr>
              <a:t>le PLAN DE TRAVAIL de </a:t>
            </a:r>
            <a:r>
              <a:rPr lang="fr-FR" sz="4000" dirty="0">
                <a:latin typeface="Amandine" pitchFamily="2" charset="0"/>
              </a:rPr>
              <a:t>_ _ _ _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A1EE96-CD23-264A-BCAB-7B04B643CB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17462" r="16943" b="14874"/>
          <a:stretch/>
        </p:blipFill>
        <p:spPr>
          <a:xfrm>
            <a:off x="7942552" y="2120196"/>
            <a:ext cx="1381967" cy="1369403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BF4198C-60D7-1ED5-1D63-CFBC3C0EA8D3}"/>
              </a:ext>
            </a:extLst>
          </p:cNvPr>
          <p:cNvSpPr txBox="1"/>
          <p:nvPr/>
        </p:nvSpPr>
        <p:spPr>
          <a:xfrm>
            <a:off x="306085" y="1323335"/>
            <a:ext cx="211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fais un puzzle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951FDF-48B1-57A4-BFDE-1E07636929F3}"/>
              </a:ext>
            </a:extLst>
          </p:cNvPr>
          <p:cNvSpPr txBox="1"/>
          <p:nvPr/>
        </p:nvSpPr>
        <p:spPr>
          <a:xfrm>
            <a:off x="2399905" y="1281471"/>
            <a:ext cx="264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mandine" pitchFamily="2" charset="0"/>
              </a:rPr>
              <a:t>Je fais une activité dans mon carnet des espaces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1B6B4E-A3FF-9BFD-B60F-27A86AF57A1D}"/>
              </a:ext>
            </a:extLst>
          </p:cNvPr>
          <p:cNvSpPr txBox="1"/>
          <p:nvPr/>
        </p:nvSpPr>
        <p:spPr>
          <a:xfrm>
            <a:off x="5200542" y="1310609"/>
            <a:ext cx="18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fais une activité artistique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DB54B9-0255-44C1-1770-28FEF350DF2D}"/>
              </a:ext>
            </a:extLst>
          </p:cNvPr>
          <p:cNvSpPr txBox="1"/>
          <p:nvPr/>
        </p:nvSpPr>
        <p:spPr>
          <a:xfrm>
            <a:off x="7602843" y="1389192"/>
            <a:ext cx="18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m’entraine à découper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6A93EE5-8BF7-87C4-0DEB-9D119315EB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7" y="4891700"/>
            <a:ext cx="1981200" cy="12192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BA99FCF-091A-1EB4-1F46-A5D93BD2F532}"/>
              </a:ext>
            </a:extLst>
          </p:cNvPr>
          <p:cNvSpPr txBox="1"/>
          <p:nvPr/>
        </p:nvSpPr>
        <p:spPr>
          <a:xfrm>
            <a:off x="238123" y="4123005"/>
            <a:ext cx="211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fais de la pâte à modeler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F29A3A9-0FEA-47AE-01B9-847EC2B9B8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59" y="4826662"/>
            <a:ext cx="1686593" cy="1349275"/>
          </a:xfrm>
          <a:prstGeom prst="rect">
            <a:avLst/>
          </a:prstGeom>
          <a:ln>
            <a:noFill/>
          </a:ln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67BFC960-47C3-15E8-2C16-E2E45B231D5E}"/>
              </a:ext>
            </a:extLst>
          </p:cNvPr>
          <p:cNvSpPr txBox="1"/>
          <p:nvPr/>
        </p:nvSpPr>
        <p:spPr>
          <a:xfrm>
            <a:off x="2473118" y="4096110"/>
            <a:ext cx="247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regarde un livre ou j’écoute une histoire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EA1D2E13-7C01-CBAC-1021-E4480632D5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55" y="4697013"/>
            <a:ext cx="1686593" cy="1535610"/>
          </a:xfrm>
          <a:prstGeom prst="rect">
            <a:avLst/>
          </a:prstGeom>
          <a:ln>
            <a:noFill/>
          </a:ln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92748946-84D1-081B-7B60-BF99F8B90EE0}"/>
              </a:ext>
            </a:extLst>
          </p:cNvPr>
          <p:cNvSpPr txBox="1"/>
          <p:nvPr/>
        </p:nvSpPr>
        <p:spPr>
          <a:xfrm>
            <a:off x="4859210" y="4132051"/>
            <a:ext cx="247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fais un dessin libre</a:t>
            </a:r>
          </a:p>
        </p:txBody>
      </p:sp>
    </p:spTree>
    <p:extLst>
      <p:ext uri="{BB962C8B-B14F-4D97-AF65-F5344CB8AC3E}">
        <p14:creationId xmlns:p14="http://schemas.microsoft.com/office/powerpoint/2010/main" val="356151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B56FFBC-93BE-B0F9-BB74-D77262A5CA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44952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15612" y="1227664"/>
          <a:ext cx="9690540" cy="5519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635">
                  <a:extLst>
                    <a:ext uri="{9D8B030D-6E8A-4147-A177-3AD203B41FA5}">
                      <a16:colId xmlns:a16="http://schemas.microsoft.com/office/drawing/2014/main" val="3665097555"/>
                    </a:ext>
                  </a:extLst>
                </a:gridCol>
                <a:gridCol w="2422635">
                  <a:extLst>
                    <a:ext uri="{9D8B030D-6E8A-4147-A177-3AD203B41FA5}">
                      <a16:colId xmlns:a16="http://schemas.microsoft.com/office/drawing/2014/main" val="939182156"/>
                    </a:ext>
                  </a:extLst>
                </a:gridCol>
                <a:gridCol w="2422635">
                  <a:extLst>
                    <a:ext uri="{9D8B030D-6E8A-4147-A177-3AD203B41FA5}">
                      <a16:colId xmlns:a16="http://schemas.microsoft.com/office/drawing/2014/main" val="1609723921"/>
                    </a:ext>
                  </a:extLst>
                </a:gridCol>
                <a:gridCol w="2422635">
                  <a:extLst>
                    <a:ext uri="{9D8B030D-6E8A-4147-A177-3AD203B41FA5}">
                      <a16:colId xmlns:a16="http://schemas.microsoft.com/office/drawing/2014/main" val="1932454523"/>
                    </a:ext>
                  </a:extLst>
                </a:gridCol>
              </a:tblGrid>
              <a:tr h="27599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359130"/>
                  </a:ext>
                </a:extLst>
              </a:tr>
              <a:tr h="27599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862998"/>
                  </a:ext>
                </a:extLst>
              </a:tr>
            </a:tbl>
          </a:graphicData>
        </a:graphic>
      </p:graphicFrame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09" y="2051373"/>
            <a:ext cx="1014036" cy="1352047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5" y="1868261"/>
            <a:ext cx="1921738" cy="1441303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328969" y="359280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873584" y="359280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418199" y="359280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945186" y="359280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2742694" y="360249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287309" y="360249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3831924" y="360249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4358911" y="360249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156419" y="359280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5701034" y="359280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6245649" y="359280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6772636" y="359280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7652534" y="360249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8197149" y="360249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8741764" y="360249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9268751" y="360249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328969" y="637567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873584" y="637567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1418199" y="637567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1945186" y="637567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2742694" y="638537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3287309" y="638537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3831924" y="638537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4358911" y="638537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5156419" y="637567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5701034" y="637567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5" name="Rectangle à coins arrondis 54"/>
          <p:cNvSpPr/>
          <p:nvPr/>
        </p:nvSpPr>
        <p:spPr>
          <a:xfrm>
            <a:off x="6245649" y="637567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56" name="Rectangle à coins arrondis 55"/>
          <p:cNvSpPr/>
          <p:nvPr/>
        </p:nvSpPr>
        <p:spPr>
          <a:xfrm>
            <a:off x="6772636" y="637567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57" name="Rectangle à coins arrondis 56"/>
          <p:cNvSpPr/>
          <p:nvPr/>
        </p:nvSpPr>
        <p:spPr>
          <a:xfrm>
            <a:off x="7652534" y="638537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8" name="Rectangle à coins arrondis 57"/>
          <p:cNvSpPr/>
          <p:nvPr/>
        </p:nvSpPr>
        <p:spPr>
          <a:xfrm>
            <a:off x="8197149" y="638537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9" name="Rectangle à coins arrondis 58"/>
          <p:cNvSpPr/>
          <p:nvPr/>
        </p:nvSpPr>
        <p:spPr>
          <a:xfrm>
            <a:off x="8741764" y="638537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9268751" y="638537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CA9DB16-8E24-17E7-43B5-EA22842BA28C}"/>
              </a:ext>
            </a:extLst>
          </p:cNvPr>
          <p:cNvSpPr txBox="1"/>
          <p:nvPr/>
        </p:nvSpPr>
        <p:spPr>
          <a:xfrm>
            <a:off x="431690" y="1368160"/>
            <a:ext cx="186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Calendrier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D9ED2D-327C-FBF5-180F-5B16B280BB77}"/>
              </a:ext>
            </a:extLst>
          </p:cNvPr>
          <p:cNvSpPr txBox="1"/>
          <p:nvPr/>
        </p:nvSpPr>
        <p:spPr>
          <a:xfrm>
            <a:off x="2557601" y="1296357"/>
            <a:ext cx="240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mets mon prénom sur ma photo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5345492-EB1D-3C69-6F24-115CF9585317}"/>
              </a:ext>
            </a:extLst>
          </p:cNvPr>
          <p:cNvSpPr txBox="1"/>
          <p:nvPr/>
        </p:nvSpPr>
        <p:spPr>
          <a:xfrm>
            <a:off x="115612" y="233675"/>
            <a:ext cx="969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DriftType" panose="02000400000000000000" pitchFamily="2" charset="0"/>
              </a:rPr>
              <a:t>le PLAN DE TRAVAIL de </a:t>
            </a:r>
            <a:r>
              <a:rPr lang="fr-FR" sz="4000" dirty="0">
                <a:latin typeface="Amandine" pitchFamily="2" charset="0"/>
              </a:rPr>
              <a:t>_ _ _ _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FFCA55-B67F-41E5-7838-4F811196B5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17462" r="16943" b="14874"/>
          <a:stretch/>
        </p:blipFill>
        <p:spPr>
          <a:xfrm>
            <a:off x="7942552" y="2120196"/>
            <a:ext cx="1381967" cy="1369403"/>
          </a:xfrm>
          <a:prstGeom prst="rect">
            <a:avLst/>
          </a:prstGeom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91546AB-A40C-0828-3A53-02EDE573A17B}"/>
              </a:ext>
            </a:extLst>
          </p:cNvPr>
          <p:cNvSpPr txBox="1"/>
          <p:nvPr/>
        </p:nvSpPr>
        <p:spPr>
          <a:xfrm>
            <a:off x="7602843" y="1389192"/>
            <a:ext cx="18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m’entraine à découper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5FF208AD-8283-F261-CD50-96C42ADAAD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7" y="4891700"/>
            <a:ext cx="1981200" cy="121920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BB9B01F3-E1EB-1E93-EDF9-8456EC701365}"/>
              </a:ext>
            </a:extLst>
          </p:cNvPr>
          <p:cNvSpPr txBox="1"/>
          <p:nvPr/>
        </p:nvSpPr>
        <p:spPr>
          <a:xfrm>
            <a:off x="238123" y="4123005"/>
            <a:ext cx="211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fais de la pâte à modeler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FE5FF52A-3FF7-D292-DCC6-88E2CC8221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99" y="1926431"/>
            <a:ext cx="2182235" cy="1676064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6E9512E5-92B6-8164-5C52-9AEA2A9BEC72}"/>
              </a:ext>
            </a:extLst>
          </p:cNvPr>
          <p:cNvSpPr txBox="1"/>
          <p:nvPr/>
        </p:nvSpPr>
        <p:spPr>
          <a:xfrm>
            <a:off x="5200542" y="1310609"/>
            <a:ext cx="18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fais une activité artistique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44164255-2AB4-C1C7-2ADC-4FAFB1A5DE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04" y="4579068"/>
            <a:ext cx="946764" cy="7100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711879EC-00CB-D93B-4FF4-6A4BA211B7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24" y="5392561"/>
            <a:ext cx="946764" cy="7100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D1137E7C-56A0-44DC-26C4-9445570196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88" y="5394290"/>
            <a:ext cx="977177" cy="7328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55E0F6D6-E6B3-2011-DA52-E4D6F9F2239C}"/>
              </a:ext>
            </a:extLst>
          </p:cNvPr>
          <p:cNvSpPr txBox="1"/>
          <p:nvPr/>
        </p:nvSpPr>
        <p:spPr>
          <a:xfrm>
            <a:off x="2666205" y="4160770"/>
            <a:ext cx="211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fais un puzzle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D094F455-D70D-B996-B6CC-4FD414A978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9672" y="5139114"/>
            <a:ext cx="1103873" cy="827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F1FEA3FF-5F82-210D-D2A2-C2B5589658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41" y="4602893"/>
            <a:ext cx="883099" cy="6623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2CD87538-A572-FFE3-B064-1B117D32C9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3" r="9392"/>
          <a:stretch/>
        </p:blipFill>
        <p:spPr>
          <a:xfrm rot="5400000">
            <a:off x="6297672" y="5396322"/>
            <a:ext cx="824464" cy="7981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220D44B2-513A-52F9-07F2-454690EADCD0}"/>
              </a:ext>
            </a:extLst>
          </p:cNvPr>
          <p:cNvSpPr txBox="1"/>
          <p:nvPr/>
        </p:nvSpPr>
        <p:spPr>
          <a:xfrm>
            <a:off x="5000966" y="4123005"/>
            <a:ext cx="239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Atelier vie pratique</a:t>
            </a: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4C5394E2-62ED-6E2B-9479-546F27C626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8227" y="4974992"/>
            <a:ext cx="446293" cy="5950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843EDE61-85D8-BB7B-C18E-3A1C999594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914" y="4859600"/>
            <a:ext cx="793411" cy="5950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60E3D2BF-1526-2DAE-5B65-67770E91A3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9232" y="4515745"/>
            <a:ext cx="793410" cy="5950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7775B91B-50EE-3228-0C39-B09C0F4620F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214" y="5070788"/>
            <a:ext cx="1532117" cy="1192290"/>
          </a:xfrm>
          <a:prstGeom prst="rect">
            <a:avLst/>
          </a:prstGeom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DED2702A-C276-2CD6-7985-CDEAF30BCE42}"/>
              </a:ext>
            </a:extLst>
          </p:cNvPr>
          <p:cNvSpPr txBox="1"/>
          <p:nvPr/>
        </p:nvSpPr>
        <p:spPr>
          <a:xfrm>
            <a:off x="7419505" y="4106256"/>
            <a:ext cx="244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Activité mathématiques</a:t>
            </a:r>
          </a:p>
        </p:txBody>
      </p:sp>
    </p:spTree>
    <p:extLst>
      <p:ext uri="{BB962C8B-B14F-4D97-AF65-F5344CB8AC3E}">
        <p14:creationId xmlns:p14="http://schemas.microsoft.com/office/powerpoint/2010/main" val="298742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15612" y="1227664"/>
          <a:ext cx="9690540" cy="5519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635">
                  <a:extLst>
                    <a:ext uri="{9D8B030D-6E8A-4147-A177-3AD203B41FA5}">
                      <a16:colId xmlns:a16="http://schemas.microsoft.com/office/drawing/2014/main" val="3665097555"/>
                    </a:ext>
                  </a:extLst>
                </a:gridCol>
                <a:gridCol w="2422635">
                  <a:extLst>
                    <a:ext uri="{9D8B030D-6E8A-4147-A177-3AD203B41FA5}">
                      <a16:colId xmlns:a16="http://schemas.microsoft.com/office/drawing/2014/main" val="939182156"/>
                    </a:ext>
                  </a:extLst>
                </a:gridCol>
                <a:gridCol w="2422635">
                  <a:extLst>
                    <a:ext uri="{9D8B030D-6E8A-4147-A177-3AD203B41FA5}">
                      <a16:colId xmlns:a16="http://schemas.microsoft.com/office/drawing/2014/main" val="1609723921"/>
                    </a:ext>
                  </a:extLst>
                </a:gridCol>
                <a:gridCol w="2422635">
                  <a:extLst>
                    <a:ext uri="{9D8B030D-6E8A-4147-A177-3AD203B41FA5}">
                      <a16:colId xmlns:a16="http://schemas.microsoft.com/office/drawing/2014/main" val="1932454523"/>
                    </a:ext>
                  </a:extLst>
                </a:gridCol>
              </a:tblGrid>
              <a:tr h="27599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359130"/>
                  </a:ext>
                </a:extLst>
              </a:tr>
              <a:tr h="27599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862998"/>
                  </a:ext>
                </a:extLst>
              </a:tr>
            </a:tbl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328969" y="359280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873584" y="359280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418199" y="359280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945186" y="359280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2742694" y="360249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287309" y="360249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3831924" y="360249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4358911" y="360249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156419" y="359280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5701034" y="359280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6245649" y="359280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6772636" y="359280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7652534" y="360249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8197149" y="360249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8741764" y="360249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9268751" y="360249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328969" y="637567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873584" y="637567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1418199" y="637567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1945186" y="637567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2742694" y="638537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3287309" y="638537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3831924" y="638537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4358911" y="638537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5156419" y="6375678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5701034" y="6375677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5" name="Rectangle à coins arrondis 54"/>
          <p:cNvSpPr/>
          <p:nvPr/>
        </p:nvSpPr>
        <p:spPr>
          <a:xfrm>
            <a:off x="6245649" y="6375676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56" name="Rectangle à coins arrondis 55"/>
          <p:cNvSpPr/>
          <p:nvPr/>
        </p:nvSpPr>
        <p:spPr>
          <a:xfrm>
            <a:off x="6772636" y="6375675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57" name="Rectangle à coins arrondis 56"/>
          <p:cNvSpPr/>
          <p:nvPr/>
        </p:nvSpPr>
        <p:spPr>
          <a:xfrm>
            <a:off x="7652534" y="6385373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8" name="Rectangle à coins arrondis 57"/>
          <p:cNvSpPr/>
          <p:nvPr/>
        </p:nvSpPr>
        <p:spPr>
          <a:xfrm>
            <a:off x="8197149" y="6385372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9" name="Rectangle à coins arrondis 58"/>
          <p:cNvSpPr/>
          <p:nvPr/>
        </p:nvSpPr>
        <p:spPr>
          <a:xfrm>
            <a:off x="8741764" y="6385371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9268751" y="6385370"/>
            <a:ext cx="336331" cy="3000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7CDFE5-DEDF-9409-EE3B-1F422392EBDB}"/>
              </a:ext>
            </a:extLst>
          </p:cNvPr>
          <p:cNvSpPr txBox="1"/>
          <p:nvPr/>
        </p:nvSpPr>
        <p:spPr>
          <a:xfrm>
            <a:off x="115612" y="233675"/>
            <a:ext cx="969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DriftType" panose="02000400000000000000" pitchFamily="2" charset="0"/>
              </a:rPr>
              <a:t>le PLAN DE TRAVAIL de </a:t>
            </a:r>
            <a:r>
              <a:rPr lang="fr-FR" sz="4000" dirty="0">
                <a:latin typeface="Amandine" pitchFamily="2" charset="0"/>
              </a:rPr>
              <a:t>_ _ _ _ 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F29A3A9-0FEA-47AE-01B9-847EC2B9B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3" y="2100869"/>
            <a:ext cx="1686593" cy="1349275"/>
          </a:xfrm>
          <a:prstGeom prst="rect">
            <a:avLst/>
          </a:prstGeom>
          <a:ln>
            <a:noFill/>
          </a:ln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67BFC960-47C3-15E8-2C16-E2E45B231D5E}"/>
              </a:ext>
            </a:extLst>
          </p:cNvPr>
          <p:cNvSpPr txBox="1"/>
          <p:nvPr/>
        </p:nvSpPr>
        <p:spPr>
          <a:xfrm>
            <a:off x="115612" y="1370317"/>
            <a:ext cx="247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regarde un livre ou j’écoute une histoire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EA1D2E13-7C01-CBAC-1021-E4480632D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94" y="1914534"/>
            <a:ext cx="1686593" cy="1535610"/>
          </a:xfrm>
          <a:prstGeom prst="rect">
            <a:avLst/>
          </a:prstGeom>
          <a:ln>
            <a:noFill/>
          </a:ln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92748946-84D1-081B-7B60-BF99F8B90EE0}"/>
              </a:ext>
            </a:extLst>
          </p:cNvPr>
          <p:cNvSpPr txBox="1"/>
          <p:nvPr/>
        </p:nvSpPr>
        <p:spPr>
          <a:xfrm>
            <a:off x="2521143" y="1443765"/>
            <a:ext cx="247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fais un dessin libre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3E1B6B-3E1D-4A58-7503-55C53F226C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32" y="2202612"/>
            <a:ext cx="1839635" cy="1267423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8EC6CDD-DC0D-4259-3550-E6F5BA2B0E18}"/>
              </a:ext>
            </a:extLst>
          </p:cNvPr>
          <p:cNvSpPr txBox="1"/>
          <p:nvPr/>
        </p:nvSpPr>
        <p:spPr>
          <a:xfrm>
            <a:off x="4923706" y="1309818"/>
            <a:ext cx="2479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J’écris avec des lettres mobiles (prénom ou mots du thème)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AAA3A21-4F46-1ECE-451F-8BD8E027DF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88" y="2274697"/>
            <a:ext cx="2240012" cy="1265607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31172D29-6593-7BAD-501E-840BF22B0CA5}"/>
              </a:ext>
            </a:extLst>
          </p:cNvPr>
          <p:cNvSpPr txBox="1"/>
          <p:nvPr/>
        </p:nvSpPr>
        <p:spPr>
          <a:xfrm>
            <a:off x="7674233" y="1370316"/>
            <a:ext cx="18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fais du graphisme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67755E0E-B95C-2832-9E28-3C5583759B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5" y="4499444"/>
            <a:ext cx="1811754" cy="1811754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9F012AA1-F466-6083-0FB9-259B49E26A1A}"/>
              </a:ext>
            </a:extLst>
          </p:cNvPr>
          <p:cNvSpPr txBox="1"/>
          <p:nvPr/>
        </p:nvSpPr>
        <p:spPr>
          <a:xfrm>
            <a:off x="328969" y="4074835"/>
            <a:ext cx="18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Je joue avec les sons</a:t>
            </a:r>
          </a:p>
        </p:txBody>
      </p:sp>
    </p:spTree>
    <p:extLst>
      <p:ext uri="{BB962C8B-B14F-4D97-AF65-F5344CB8AC3E}">
        <p14:creationId xmlns:p14="http://schemas.microsoft.com/office/powerpoint/2010/main" val="35746866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301</Words>
  <Application>Microsoft Office PowerPoint</Application>
  <PresentationFormat>Format A4 (210 x 297 mm)</PresentationFormat>
  <Paragraphs>162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Amandine</vt:lpstr>
      <vt:lpstr>Arial</vt:lpstr>
      <vt:lpstr>Calibri</vt:lpstr>
      <vt:lpstr>Calibri Light</vt:lpstr>
      <vt:lpstr>DriftType</vt:lpstr>
      <vt:lpstr>Thème Office</vt:lpstr>
      <vt:lpstr>MS</vt:lpstr>
      <vt:lpstr>Présentation PowerPoint</vt:lpstr>
      <vt:lpstr>Présentation PowerPoint</vt:lpstr>
      <vt:lpstr>PS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</dc:creator>
  <cp:lastModifiedBy>Gaëlle Lavillat</cp:lastModifiedBy>
  <cp:revision>13</cp:revision>
  <dcterms:created xsi:type="dcterms:W3CDTF">2022-04-05T12:10:46Z</dcterms:created>
  <dcterms:modified xsi:type="dcterms:W3CDTF">2022-10-10T15:11:39Z</dcterms:modified>
</cp:coreProperties>
</file>