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5" r:id="rId13"/>
    <p:sldId id="268" r:id="rId14"/>
    <p:sldId id="270" r:id="rId15"/>
    <p:sldId id="271" r:id="rId16"/>
    <p:sldId id="269" r:id="rId17"/>
    <p:sldId id="272" r:id="rId18"/>
    <p:sldId id="274" r:id="rId19"/>
    <p:sldId id="275" r:id="rId20"/>
    <p:sldId id="273" r:id="rId21"/>
    <p:sldId id="276" r:id="rId22"/>
    <p:sldId id="278" r:id="rId23"/>
    <p:sldId id="279" r:id="rId24"/>
    <p:sldId id="277" r:id="rId25"/>
    <p:sldId id="280" r:id="rId26"/>
    <p:sldId id="282" r:id="rId27"/>
    <p:sldId id="283" r:id="rId28"/>
    <p:sldId id="281" r:id="rId29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21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3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2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4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9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1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5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84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22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80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48A2CD-9226-443D-AF68-544999CEB622}" type="datetimeFigureOut">
              <a:rPr lang="fr-FR" smtClean="0"/>
              <a:t>28/12/2022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29EE1E75-9FB2-4CB7-B1BA-EDDEC1FA3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5301207" y="9675168"/>
            <a:ext cx="15372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</a:p>
        </p:txBody>
      </p:sp>
    </p:spTree>
    <p:extLst>
      <p:ext uri="{BB962C8B-B14F-4D97-AF65-F5344CB8AC3E}">
        <p14:creationId xmlns:p14="http://schemas.microsoft.com/office/powerpoint/2010/main" val="6405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2137225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2146000" y="137292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55088" y="25201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636912" y="25410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6811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51284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A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736976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A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A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804934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A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2734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29" y="-189569"/>
            <a:ext cx="958157" cy="160137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F13EE28-A81E-051B-E153-7E4551F90AA6}"/>
              </a:ext>
            </a:extLst>
          </p:cNvPr>
          <p:cNvSpPr/>
          <p:nvPr/>
        </p:nvSpPr>
        <p:spPr>
          <a:xfrm>
            <a:off x="3972488" y="13731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F8348F8-3198-DAFC-244D-B167C8EF2B44}"/>
              </a:ext>
            </a:extLst>
          </p:cNvPr>
          <p:cNvSpPr/>
          <p:nvPr/>
        </p:nvSpPr>
        <p:spPr>
          <a:xfrm>
            <a:off x="3481576" y="25203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5C93653-F4F5-1F18-2059-070925B8B396}"/>
              </a:ext>
            </a:extLst>
          </p:cNvPr>
          <p:cNvSpPr/>
          <p:nvPr/>
        </p:nvSpPr>
        <p:spPr>
          <a:xfrm>
            <a:off x="4463400" y="254129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5CE2A0B-760D-0171-8E3B-4884DB4507FA}"/>
              </a:ext>
            </a:extLst>
          </p:cNvPr>
          <p:cNvSpPr/>
          <p:nvPr/>
        </p:nvSpPr>
        <p:spPr>
          <a:xfrm>
            <a:off x="5691140" y="13520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4A9D66-0CF2-EB66-5187-A77D75A44D26}"/>
              </a:ext>
            </a:extLst>
          </p:cNvPr>
          <p:cNvSpPr/>
          <p:nvPr/>
        </p:nvSpPr>
        <p:spPr>
          <a:xfrm>
            <a:off x="5200228" y="25310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68735A0-73B7-59C5-7FD0-B03686DCE666}"/>
              </a:ext>
            </a:extLst>
          </p:cNvPr>
          <p:cNvSpPr/>
          <p:nvPr/>
        </p:nvSpPr>
        <p:spPr>
          <a:xfrm>
            <a:off x="6182052" y="25201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0FCFE99-6952-ADD0-08D4-EBA8265BE1BC}"/>
              </a:ext>
            </a:extLst>
          </p:cNvPr>
          <p:cNvSpPr/>
          <p:nvPr/>
        </p:nvSpPr>
        <p:spPr>
          <a:xfrm>
            <a:off x="1488760" y="300848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8D7B87D-ED91-8480-8CFF-5226F18EF989}"/>
              </a:ext>
            </a:extLst>
          </p:cNvPr>
          <p:cNvSpPr/>
          <p:nvPr/>
        </p:nvSpPr>
        <p:spPr>
          <a:xfrm>
            <a:off x="1223040" y="37491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B2C4B12-FA09-933C-45E2-88E9D978B88E}"/>
              </a:ext>
            </a:extLst>
          </p:cNvPr>
          <p:cNvSpPr/>
          <p:nvPr/>
        </p:nvSpPr>
        <p:spPr>
          <a:xfrm>
            <a:off x="1772816" y="37497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3856CAB-9BD7-DD8F-C606-349040C089F1}"/>
              </a:ext>
            </a:extLst>
          </p:cNvPr>
          <p:cNvSpPr/>
          <p:nvPr/>
        </p:nvSpPr>
        <p:spPr>
          <a:xfrm>
            <a:off x="2545472" y="301842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92B9CF0-785A-069C-FC07-AEEAF113FF58}"/>
              </a:ext>
            </a:extLst>
          </p:cNvPr>
          <p:cNvSpPr/>
          <p:nvPr/>
        </p:nvSpPr>
        <p:spPr>
          <a:xfrm>
            <a:off x="2279752" y="375912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039CAE4-D5EB-D599-8557-F0E3FFA1D16A}"/>
              </a:ext>
            </a:extLst>
          </p:cNvPr>
          <p:cNvSpPr/>
          <p:nvPr/>
        </p:nvSpPr>
        <p:spPr>
          <a:xfrm>
            <a:off x="2829528" y="37597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E855E37-69AE-B5F3-1A4B-17578A1F844D}"/>
              </a:ext>
            </a:extLst>
          </p:cNvPr>
          <p:cNvSpPr/>
          <p:nvPr/>
        </p:nvSpPr>
        <p:spPr>
          <a:xfrm>
            <a:off x="3498664" y="30171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319A396D-A5A6-45EC-B3C8-2F11123F426B}"/>
              </a:ext>
            </a:extLst>
          </p:cNvPr>
          <p:cNvSpPr/>
          <p:nvPr/>
        </p:nvSpPr>
        <p:spPr>
          <a:xfrm>
            <a:off x="3232944" y="375785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B8813C9-6441-3CC8-4127-1B5C3124C442}"/>
              </a:ext>
            </a:extLst>
          </p:cNvPr>
          <p:cNvSpPr/>
          <p:nvPr/>
        </p:nvSpPr>
        <p:spPr>
          <a:xfrm>
            <a:off x="3782720" y="37584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705A5CD-8652-1C7F-70D0-E1A19106D7CD}"/>
              </a:ext>
            </a:extLst>
          </p:cNvPr>
          <p:cNvSpPr/>
          <p:nvPr/>
        </p:nvSpPr>
        <p:spPr>
          <a:xfrm>
            <a:off x="4428996" y="30181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42BA06AC-C92F-F013-CE7A-6B308516C559}"/>
              </a:ext>
            </a:extLst>
          </p:cNvPr>
          <p:cNvSpPr/>
          <p:nvPr/>
        </p:nvSpPr>
        <p:spPr>
          <a:xfrm>
            <a:off x="4163276" y="375889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B2286D7-2E76-CF2E-5DD5-FB58A4EA7E13}"/>
              </a:ext>
            </a:extLst>
          </p:cNvPr>
          <p:cNvSpPr/>
          <p:nvPr/>
        </p:nvSpPr>
        <p:spPr>
          <a:xfrm>
            <a:off x="4713052" y="375947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D1053339-F98D-84AA-6E17-3E4205E4700A}"/>
              </a:ext>
            </a:extLst>
          </p:cNvPr>
          <p:cNvSpPr/>
          <p:nvPr/>
        </p:nvSpPr>
        <p:spPr>
          <a:xfrm>
            <a:off x="5461192" y="301656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F39F2813-89E3-C545-E555-B1C1EAEE4ADE}"/>
              </a:ext>
            </a:extLst>
          </p:cNvPr>
          <p:cNvSpPr/>
          <p:nvPr/>
        </p:nvSpPr>
        <p:spPr>
          <a:xfrm>
            <a:off x="5195472" y="37572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1E7DA01B-7D8F-0225-4347-5F8BAEDFE3AE}"/>
              </a:ext>
            </a:extLst>
          </p:cNvPr>
          <p:cNvSpPr/>
          <p:nvPr/>
        </p:nvSpPr>
        <p:spPr>
          <a:xfrm>
            <a:off x="5745248" y="375785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780DF284-A1D8-3D51-3F03-31B2823B4996}"/>
              </a:ext>
            </a:extLst>
          </p:cNvPr>
          <p:cNvSpPr/>
          <p:nvPr/>
        </p:nvSpPr>
        <p:spPr>
          <a:xfrm>
            <a:off x="6396816" y="30171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BF33DD36-6ABD-82F8-C412-7DDC47363C52}"/>
              </a:ext>
            </a:extLst>
          </p:cNvPr>
          <p:cNvSpPr/>
          <p:nvPr/>
        </p:nvSpPr>
        <p:spPr>
          <a:xfrm>
            <a:off x="6131096" y="37578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F8D26BCD-C05D-A70A-35FA-AEB54D64B277}"/>
              </a:ext>
            </a:extLst>
          </p:cNvPr>
          <p:cNvSpPr/>
          <p:nvPr/>
        </p:nvSpPr>
        <p:spPr>
          <a:xfrm>
            <a:off x="6680872" y="37584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4B017B86-3397-AE17-28BC-4BEF73F09ACF}"/>
              </a:ext>
            </a:extLst>
          </p:cNvPr>
          <p:cNvSpPr/>
          <p:nvPr/>
        </p:nvSpPr>
        <p:spPr>
          <a:xfrm>
            <a:off x="1488760" y="41974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BF664612-A719-E565-775C-383D5402D85B}"/>
              </a:ext>
            </a:extLst>
          </p:cNvPr>
          <p:cNvSpPr/>
          <p:nvPr/>
        </p:nvSpPr>
        <p:spPr>
          <a:xfrm>
            <a:off x="1223040" y="493816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2A441580-D82E-72D3-8570-0249E06FEA60}"/>
              </a:ext>
            </a:extLst>
          </p:cNvPr>
          <p:cNvSpPr/>
          <p:nvPr/>
        </p:nvSpPr>
        <p:spPr>
          <a:xfrm>
            <a:off x="1772816" y="493874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2A1E717B-849C-6B3D-E678-D4A5FDEE03CA}"/>
              </a:ext>
            </a:extLst>
          </p:cNvPr>
          <p:cNvSpPr/>
          <p:nvPr/>
        </p:nvSpPr>
        <p:spPr>
          <a:xfrm>
            <a:off x="2545472" y="42074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762FD7EF-F1EC-5999-10A3-09DF2EF15B6A}"/>
              </a:ext>
            </a:extLst>
          </p:cNvPr>
          <p:cNvSpPr/>
          <p:nvPr/>
        </p:nvSpPr>
        <p:spPr>
          <a:xfrm>
            <a:off x="2279752" y="494810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E7C4ED3-3A06-F208-BB13-7EDF77826DE5}"/>
              </a:ext>
            </a:extLst>
          </p:cNvPr>
          <p:cNvSpPr/>
          <p:nvPr/>
        </p:nvSpPr>
        <p:spPr>
          <a:xfrm>
            <a:off x="2829528" y="49486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1473A83B-F299-F52E-A501-10C16137E048}"/>
              </a:ext>
            </a:extLst>
          </p:cNvPr>
          <p:cNvSpPr/>
          <p:nvPr/>
        </p:nvSpPr>
        <p:spPr>
          <a:xfrm>
            <a:off x="3498664" y="420613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F69E50F-E4A0-ED60-E5FA-6943CC472303}"/>
              </a:ext>
            </a:extLst>
          </p:cNvPr>
          <p:cNvSpPr/>
          <p:nvPr/>
        </p:nvSpPr>
        <p:spPr>
          <a:xfrm>
            <a:off x="3232944" y="494682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719AAD2C-160B-500D-2A10-B713D5865077}"/>
              </a:ext>
            </a:extLst>
          </p:cNvPr>
          <p:cNvSpPr/>
          <p:nvPr/>
        </p:nvSpPr>
        <p:spPr>
          <a:xfrm>
            <a:off x="3782720" y="494741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8D1E88EB-84E7-16E3-1919-FB339B6E87F0}"/>
              </a:ext>
            </a:extLst>
          </p:cNvPr>
          <p:cNvSpPr/>
          <p:nvPr/>
        </p:nvSpPr>
        <p:spPr>
          <a:xfrm>
            <a:off x="4428996" y="42071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81420445-E0F6-F875-8E2F-DE47836EB695}"/>
              </a:ext>
            </a:extLst>
          </p:cNvPr>
          <p:cNvSpPr/>
          <p:nvPr/>
        </p:nvSpPr>
        <p:spPr>
          <a:xfrm>
            <a:off x="4163276" y="494786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BC958BD1-F664-1D0E-82BF-340AAAF343DF}"/>
              </a:ext>
            </a:extLst>
          </p:cNvPr>
          <p:cNvSpPr/>
          <p:nvPr/>
        </p:nvSpPr>
        <p:spPr>
          <a:xfrm>
            <a:off x="4713052" y="49484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692918FB-8A7E-5651-D780-F8ACD17FB849}"/>
              </a:ext>
            </a:extLst>
          </p:cNvPr>
          <p:cNvSpPr/>
          <p:nvPr/>
        </p:nvSpPr>
        <p:spPr>
          <a:xfrm>
            <a:off x="5461192" y="42055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FA3EA6B6-4753-FA7A-237C-6C9A41FDF065}"/>
              </a:ext>
            </a:extLst>
          </p:cNvPr>
          <p:cNvSpPr/>
          <p:nvPr/>
        </p:nvSpPr>
        <p:spPr>
          <a:xfrm>
            <a:off x="5195472" y="494624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F010FEC6-94E3-94F5-1F34-0A2CA6AAB12B}"/>
              </a:ext>
            </a:extLst>
          </p:cNvPr>
          <p:cNvSpPr/>
          <p:nvPr/>
        </p:nvSpPr>
        <p:spPr>
          <a:xfrm>
            <a:off x="5745248" y="494682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3DFFFBA3-53A6-9134-95AB-49C144EE4540}"/>
              </a:ext>
            </a:extLst>
          </p:cNvPr>
          <p:cNvSpPr/>
          <p:nvPr/>
        </p:nvSpPr>
        <p:spPr>
          <a:xfrm>
            <a:off x="6396816" y="42061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A5197308-1829-09A7-4F26-FF1948208D32}"/>
              </a:ext>
            </a:extLst>
          </p:cNvPr>
          <p:cNvSpPr/>
          <p:nvPr/>
        </p:nvSpPr>
        <p:spPr>
          <a:xfrm>
            <a:off x="6131096" y="494681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2A4E7037-5935-9DE8-C02D-65093513446F}"/>
              </a:ext>
            </a:extLst>
          </p:cNvPr>
          <p:cNvSpPr/>
          <p:nvPr/>
        </p:nvSpPr>
        <p:spPr>
          <a:xfrm>
            <a:off x="6680872" y="49474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" name="Image 132">
            <a:extLst>
              <a:ext uri="{FF2B5EF4-FFF2-40B4-BE49-F238E27FC236}">
                <a16:creationId xmlns:a16="http://schemas.microsoft.com/office/drawing/2014/main" id="{543C678C-A1BE-57DC-F1E8-2F63E2FD6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0" r="31530"/>
          <a:stretch/>
        </p:blipFill>
        <p:spPr>
          <a:xfrm>
            <a:off x="188640" y="100187"/>
            <a:ext cx="632022" cy="11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K</a:t>
            </a:r>
          </a:p>
        </p:txBody>
      </p:sp>
      <p:sp>
        <p:nvSpPr>
          <p:cNvPr id="19" name="Ellipse 18"/>
          <p:cNvSpPr/>
          <p:nvPr/>
        </p:nvSpPr>
        <p:spPr>
          <a:xfrm>
            <a:off x="1484784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484784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K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K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K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K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K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K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77281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178551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227724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8FAFA4-7F21-0846-DE5B-8D4E2FE7DD41}"/>
              </a:ext>
            </a:extLst>
          </p:cNvPr>
          <p:cNvSpPr/>
          <p:nvPr/>
        </p:nvSpPr>
        <p:spPr>
          <a:xfrm>
            <a:off x="2227724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2946711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2946711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373989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C29B17-D169-F4E1-7F88-F1D9D70A8CBB}"/>
              </a:ext>
            </a:extLst>
          </p:cNvPr>
          <p:cNvSpPr/>
          <p:nvPr/>
        </p:nvSpPr>
        <p:spPr>
          <a:xfrm>
            <a:off x="373989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0FAB360-21D2-8D13-2D57-55595102B870}"/>
              </a:ext>
            </a:extLst>
          </p:cNvPr>
          <p:cNvSpPr/>
          <p:nvPr/>
        </p:nvSpPr>
        <p:spPr>
          <a:xfrm>
            <a:off x="4458879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91A7FB-BDFE-FF30-F072-8FFB8E9C0C16}"/>
              </a:ext>
            </a:extLst>
          </p:cNvPr>
          <p:cNvSpPr/>
          <p:nvPr/>
        </p:nvSpPr>
        <p:spPr>
          <a:xfrm>
            <a:off x="4458879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15FBD3B-BFEE-E4CF-EF8D-6B4C7F0B2CA3}"/>
              </a:ext>
            </a:extLst>
          </p:cNvPr>
          <p:cNvSpPr/>
          <p:nvPr/>
        </p:nvSpPr>
        <p:spPr>
          <a:xfrm>
            <a:off x="5252060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B772F5D-8790-926A-4D30-C5358219E632}"/>
              </a:ext>
            </a:extLst>
          </p:cNvPr>
          <p:cNvSpPr/>
          <p:nvPr/>
        </p:nvSpPr>
        <p:spPr>
          <a:xfrm>
            <a:off x="5252060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5848208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0C7CD3C-C276-C5F0-12D8-D63CF551FEE0}"/>
              </a:ext>
            </a:extLst>
          </p:cNvPr>
          <p:cNvSpPr/>
          <p:nvPr/>
        </p:nvSpPr>
        <p:spPr>
          <a:xfrm>
            <a:off x="5848208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41C29F2-7609-B577-D31E-6B0F8816814F}"/>
              </a:ext>
            </a:extLst>
          </p:cNvPr>
          <p:cNvSpPr/>
          <p:nvPr/>
        </p:nvSpPr>
        <p:spPr>
          <a:xfrm>
            <a:off x="662021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44F1124-4F1A-7231-F8DD-B9FE183C2117}"/>
              </a:ext>
            </a:extLst>
          </p:cNvPr>
          <p:cNvSpPr/>
          <p:nvPr/>
        </p:nvSpPr>
        <p:spPr>
          <a:xfrm>
            <a:off x="662021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31651FB-8DEF-F1B2-4F94-7C95F70AD6B8}"/>
              </a:ext>
            </a:extLst>
          </p:cNvPr>
          <p:cNvSpPr/>
          <p:nvPr/>
        </p:nvSpPr>
        <p:spPr>
          <a:xfrm>
            <a:off x="242088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94B7EA2-5591-133B-F7E6-2BEC8A233BD4}"/>
              </a:ext>
            </a:extLst>
          </p:cNvPr>
          <p:cNvSpPr/>
          <p:nvPr/>
        </p:nvSpPr>
        <p:spPr>
          <a:xfrm>
            <a:off x="243358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294833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04C6F35-C7C3-4A8F-574F-9EE6935EFE1C}"/>
              </a:ext>
            </a:extLst>
          </p:cNvPr>
          <p:cNvSpPr/>
          <p:nvPr/>
        </p:nvSpPr>
        <p:spPr>
          <a:xfrm>
            <a:off x="296103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00B12E-3219-7B30-E806-6332814FCA86}"/>
              </a:ext>
            </a:extLst>
          </p:cNvPr>
          <p:cNvSpPr/>
          <p:nvPr/>
        </p:nvSpPr>
        <p:spPr>
          <a:xfrm>
            <a:off x="357301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1AA4B7F-88A1-AAFB-9DA1-5BBC61CBFD06}"/>
              </a:ext>
            </a:extLst>
          </p:cNvPr>
          <p:cNvSpPr/>
          <p:nvPr/>
        </p:nvSpPr>
        <p:spPr>
          <a:xfrm>
            <a:off x="358571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E47A42A-1C08-6BC5-13F9-AD14F3DCC712}"/>
              </a:ext>
            </a:extLst>
          </p:cNvPr>
          <p:cNvSpPr/>
          <p:nvPr/>
        </p:nvSpPr>
        <p:spPr>
          <a:xfrm>
            <a:off x="410046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9D125C0-C049-DE41-3E71-7B73666F267F}"/>
              </a:ext>
            </a:extLst>
          </p:cNvPr>
          <p:cNvSpPr/>
          <p:nvPr/>
        </p:nvSpPr>
        <p:spPr>
          <a:xfrm>
            <a:off x="411316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66D8EEA-2EC8-7CA2-2F2C-6D5EDCA0EC76}"/>
              </a:ext>
            </a:extLst>
          </p:cNvPr>
          <p:cNvSpPr/>
          <p:nvPr/>
        </p:nvSpPr>
        <p:spPr>
          <a:xfrm>
            <a:off x="465313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A1DDB1-3A50-555C-26FA-7C40A7B68D85}"/>
              </a:ext>
            </a:extLst>
          </p:cNvPr>
          <p:cNvSpPr/>
          <p:nvPr/>
        </p:nvSpPr>
        <p:spPr>
          <a:xfrm>
            <a:off x="466583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9700FA3-33BD-EE1E-0B2C-1889ABF35BB5}"/>
              </a:ext>
            </a:extLst>
          </p:cNvPr>
          <p:cNvSpPr/>
          <p:nvPr/>
        </p:nvSpPr>
        <p:spPr>
          <a:xfrm>
            <a:off x="518058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69E2E98-74C7-6B2A-842C-71166F5D5F4D}"/>
              </a:ext>
            </a:extLst>
          </p:cNvPr>
          <p:cNvSpPr/>
          <p:nvPr/>
        </p:nvSpPr>
        <p:spPr>
          <a:xfrm>
            <a:off x="519328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25EBEFF-D6BC-2256-F9E4-6CD171BDE6F4}"/>
              </a:ext>
            </a:extLst>
          </p:cNvPr>
          <p:cNvSpPr/>
          <p:nvPr/>
        </p:nvSpPr>
        <p:spPr>
          <a:xfrm>
            <a:off x="577206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BC9F4F0-C08F-6145-01DE-A10AB53D6C21}"/>
              </a:ext>
            </a:extLst>
          </p:cNvPr>
          <p:cNvSpPr/>
          <p:nvPr/>
        </p:nvSpPr>
        <p:spPr>
          <a:xfrm>
            <a:off x="578476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7FB5249-4FE2-1271-87CC-F216D1C2439F}"/>
              </a:ext>
            </a:extLst>
          </p:cNvPr>
          <p:cNvSpPr/>
          <p:nvPr/>
        </p:nvSpPr>
        <p:spPr>
          <a:xfrm>
            <a:off x="629951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1ED4233-1B2D-D25F-D275-C8A68A34A812}"/>
              </a:ext>
            </a:extLst>
          </p:cNvPr>
          <p:cNvSpPr/>
          <p:nvPr/>
        </p:nvSpPr>
        <p:spPr>
          <a:xfrm>
            <a:off x="631221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7BD9EDD0-C267-8CAB-3A1B-94A03BB1238D}"/>
              </a:ext>
            </a:extLst>
          </p:cNvPr>
          <p:cNvSpPr/>
          <p:nvPr/>
        </p:nvSpPr>
        <p:spPr>
          <a:xfrm>
            <a:off x="122252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080EF8-C6E8-B437-D7B6-37043C27E35F}"/>
              </a:ext>
            </a:extLst>
          </p:cNvPr>
          <p:cNvSpPr/>
          <p:nvPr/>
        </p:nvSpPr>
        <p:spPr>
          <a:xfrm>
            <a:off x="123522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7B585CD-E0A9-59ED-17B0-A66019E86E4F}"/>
              </a:ext>
            </a:extLst>
          </p:cNvPr>
          <p:cNvSpPr/>
          <p:nvPr/>
        </p:nvSpPr>
        <p:spPr>
          <a:xfrm>
            <a:off x="174997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07AEA96-A9DE-17DE-F3D6-02C9C592095A}"/>
              </a:ext>
            </a:extLst>
          </p:cNvPr>
          <p:cNvSpPr/>
          <p:nvPr/>
        </p:nvSpPr>
        <p:spPr>
          <a:xfrm>
            <a:off x="176267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37569B9-D2D0-77E4-4BA3-54388B06402F}"/>
              </a:ext>
            </a:extLst>
          </p:cNvPr>
          <p:cNvSpPr/>
          <p:nvPr/>
        </p:nvSpPr>
        <p:spPr>
          <a:xfrm>
            <a:off x="239804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78364633-50D7-FD79-C775-D60327434033}"/>
              </a:ext>
            </a:extLst>
          </p:cNvPr>
          <p:cNvSpPr/>
          <p:nvPr/>
        </p:nvSpPr>
        <p:spPr>
          <a:xfrm>
            <a:off x="241074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EAB80CC3-8CAE-4E97-8503-96EF4EAFE3F1}"/>
              </a:ext>
            </a:extLst>
          </p:cNvPr>
          <p:cNvSpPr/>
          <p:nvPr/>
        </p:nvSpPr>
        <p:spPr>
          <a:xfrm>
            <a:off x="292549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B5C3D855-82C7-7B14-122B-C4E57D80CF42}"/>
              </a:ext>
            </a:extLst>
          </p:cNvPr>
          <p:cNvSpPr/>
          <p:nvPr/>
        </p:nvSpPr>
        <p:spPr>
          <a:xfrm>
            <a:off x="293819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E429D98-C499-6F1E-3F4E-940B01324B0A}"/>
              </a:ext>
            </a:extLst>
          </p:cNvPr>
          <p:cNvSpPr/>
          <p:nvPr/>
        </p:nvSpPr>
        <p:spPr>
          <a:xfrm>
            <a:off x="355017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A2F36B8-E278-2C13-BAF0-E0FFCDC3E812}"/>
              </a:ext>
            </a:extLst>
          </p:cNvPr>
          <p:cNvSpPr/>
          <p:nvPr/>
        </p:nvSpPr>
        <p:spPr>
          <a:xfrm>
            <a:off x="356287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02C44E7C-6976-98E0-7E19-3E6AD533FC67}"/>
              </a:ext>
            </a:extLst>
          </p:cNvPr>
          <p:cNvSpPr/>
          <p:nvPr/>
        </p:nvSpPr>
        <p:spPr>
          <a:xfrm>
            <a:off x="407762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74B587E0-2A5F-4649-A1C1-0945952C7C8A}"/>
              </a:ext>
            </a:extLst>
          </p:cNvPr>
          <p:cNvSpPr/>
          <p:nvPr/>
        </p:nvSpPr>
        <p:spPr>
          <a:xfrm>
            <a:off x="409032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82A01BC-FE0E-0696-55C9-482907B52C52}"/>
              </a:ext>
            </a:extLst>
          </p:cNvPr>
          <p:cNvSpPr/>
          <p:nvPr/>
        </p:nvSpPr>
        <p:spPr>
          <a:xfrm>
            <a:off x="463029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ECA9066-A05A-516C-C604-41C807C97CAC}"/>
              </a:ext>
            </a:extLst>
          </p:cNvPr>
          <p:cNvSpPr/>
          <p:nvPr/>
        </p:nvSpPr>
        <p:spPr>
          <a:xfrm>
            <a:off x="464299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65999C5-C5F2-AF76-4009-BFDB0D42B7E2}"/>
              </a:ext>
            </a:extLst>
          </p:cNvPr>
          <p:cNvSpPr/>
          <p:nvPr/>
        </p:nvSpPr>
        <p:spPr>
          <a:xfrm>
            <a:off x="515774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CB6BEA56-3B36-0305-1268-7BB555FBA62B}"/>
              </a:ext>
            </a:extLst>
          </p:cNvPr>
          <p:cNvSpPr/>
          <p:nvPr/>
        </p:nvSpPr>
        <p:spPr>
          <a:xfrm>
            <a:off x="517044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2D4E5D1-E8DB-FCB3-0777-EA9C7A7AFDF6}"/>
              </a:ext>
            </a:extLst>
          </p:cNvPr>
          <p:cNvSpPr/>
          <p:nvPr/>
        </p:nvSpPr>
        <p:spPr>
          <a:xfrm>
            <a:off x="574922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0DD89E0-AB34-0C9B-DD26-FEB69CA8B744}"/>
              </a:ext>
            </a:extLst>
          </p:cNvPr>
          <p:cNvSpPr/>
          <p:nvPr/>
        </p:nvSpPr>
        <p:spPr>
          <a:xfrm>
            <a:off x="576192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A83C921-B06E-BF2B-30EE-1698E864BE1B}"/>
              </a:ext>
            </a:extLst>
          </p:cNvPr>
          <p:cNvSpPr/>
          <p:nvPr/>
        </p:nvSpPr>
        <p:spPr>
          <a:xfrm>
            <a:off x="627667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4690D28-4AB8-3EAE-5E50-72AA2A12B620}"/>
              </a:ext>
            </a:extLst>
          </p:cNvPr>
          <p:cNvSpPr/>
          <p:nvPr/>
        </p:nvSpPr>
        <p:spPr>
          <a:xfrm>
            <a:off x="628937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3D7278-0C58-7137-C58E-776B7D70C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529" y="-112130"/>
            <a:ext cx="911822" cy="15239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7A3902-8F43-F135-261D-0BF8778FE2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0324" r="9810" b="11882"/>
          <a:stretch/>
        </p:blipFill>
        <p:spPr>
          <a:xfrm>
            <a:off x="163468" y="109843"/>
            <a:ext cx="1185190" cy="11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L</a:t>
            </a:r>
          </a:p>
        </p:txBody>
      </p:sp>
      <p:sp>
        <p:nvSpPr>
          <p:cNvPr id="19" name="Ellipse 18"/>
          <p:cNvSpPr/>
          <p:nvPr/>
        </p:nvSpPr>
        <p:spPr>
          <a:xfrm>
            <a:off x="163222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32228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L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L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L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L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L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5795" y="-303584"/>
            <a:ext cx="1092709" cy="1826255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178551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8FAFA4-7F21-0846-DE5B-8D4E2FE7DD41}"/>
              </a:ext>
            </a:extLst>
          </p:cNvPr>
          <p:cNvSpPr/>
          <p:nvPr/>
        </p:nvSpPr>
        <p:spPr>
          <a:xfrm>
            <a:off x="2281393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3094155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3094155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C29B17-D169-F4E1-7F88-F1D9D70A8CBB}"/>
              </a:ext>
            </a:extLst>
          </p:cNvPr>
          <p:cNvSpPr/>
          <p:nvPr/>
        </p:nvSpPr>
        <p:spPr>
          <a:xfrm>
            <a:off x="3743320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0FAB360-21D2-8D13-2D57-55595102B870}"/>
              </a:ext>
            </a:extLst>
          </p:cNvPr>
          <p:cNvSpPr/>
          <p:nvPr/>
        </p:nvSpPr>
        <p:spPr>
          <a:xfrm>
            <a:off x="4606323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91A7FB-BDFE-FF30-F072-8FFB8E9C0C16}"/>
              </a:ext>
            </a:extLst>
          </p:cNvPr>
          <p:cNvSpPr/>
          <p:nvPr/>
        </p:nvSpPr>
        <p:spPr>
          <a:xfrm>
            <a:off x="4606323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B772F5D-8790-926A-4D30-C5358219E632}"/>
              </a:ext>
            </a:extLst>
          </p:cNvPr>
          <p:cNvSpPr/>
          <p:nvPr/>
        </p:nvSpPr>
        <p:spPr>
          <a:xfrm>
            <a:off x="5255488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599565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0C7CD3C-C276-C5F0-12D8-D63CF551FEE0}"/>
              </a:ext>
            </a:extLst>
          </p:cNvPr>
          <p:cNvSpPr/>
          <p:nvPr/>
        </p:nvSpPr>
        <p:spPr>
          <a:xfrm>
            <a:off x="599565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44F1124-4F1A-7231-F8DD-B9FE183C2117}"/>
              </a:ext>
            </a:extLst>
          </p:cNvPr>
          <p:cNvSpPr/>
          <p:nvPr/>
        </p:nvSpPr>
        <p:spPr>
          <a:xfrm>
            <a:off x="6644817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31651FB-8DEF-F1B2-4F94-7C95F70AD6B8}"/>
              </a:ext>
            </a:extLst>
          </p:cNvPr>
          <p:cNvSpPr/>
          <p:nvPr/>
        </p:nvSpPr>
        <p:spPr>
          <a:xfrm>
            <a:off x="242088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94B7EA2-5591-133B-F7E6-2BEC8A233BD4}"/>
              </a:ext>
            </a:extLst>
          </p:cNvPr>
          <p:cNvSpPr/>
          <p:nvPr/>
        </p:nvSpPr>
        <p:spPr>
          <a:xfrm>
            <a:off x="243358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04C6F35-C7C3-4A8F-574F-9EE6935EFE1C}"/>
              </a:ext>
            </a:extLst>
          </p:cNvPr>
          <p:cNvSpPr/>
          <p:nvPr/>
        </p:nvSpPr>
        <p:spPr>
          <a:xfrm>
            <a:off x="296103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00B12E-3219-7B30-E806-6332814FCA86}"/>
              </a:ext>
            </a:extLst>
          </p:cNvPr>
          <p:cNvSpPr/>
          <p:nvPr/>
        </p:nvSpPr>
        <p:spPr>
          <a:xfrm>
            <a:off x="357301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1AA4B7F-88A1-AAFB-9DA1-5BBC61CBFD06}"/>
              </a:ext>
            </a:extLst>
          </p:cNvPr>
          <p:cNvSpPr/>
          <p:nvPr/>
        </p:nvSpPr>
        <p:spPr>
          <a:xfrm>
            <a:off x="358571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9D125C0-C049-DE41-3E71-7B73666F267F}"/>
              </a:ext>
            </a:extLst>
          </p:cNvPr>
          <p:cNvSpPr/>
          <p:nvPr/>
        </p:nvSpPr>
        <p:spPr>
          <a:xfrm>
            <a:off x="411316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66D8EEA-2EC8-7CA2-2F2C-6D5EDCA0EC76}"/>
              </a:ext>
            </a:extLst>
          </p:cNvPr>
          <p:cNvSpPr/>
          <p:nvPr/>
        </p:nvSpPr>
        <p:spPr>
          <a:xfrm>
            <a:off x="465313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A1DDB1-3A50-555C-26FA-7C40A7B68D85}"/>
              </a:ext>
            </a:extLst>
          </p:cNvPr>
          <p:cNvSpPr/>
          <p:nvPr/>
        </p:nvSpPr>
        <p:spPr>
          <a:xfrm>
            <a:off x="466583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69E2E98-74C7-6B2A-842C-71166F5D5F4D}"/>
              </a:ext>
            </a:extLst>
          </p:cNvPr>
          <p:cNvSpPr/>
          <p:nvPr/>
        </p:nvSpPr>
        <p:spPr>
          <a:xfrm>
            <a:off x="519328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25EBEFF-D6BC-2256-F9E4-6CD171BDE6F4}"/>
              </a:ext>
            </a:extLst>
          </p:cNvPr>
          <p:cNvSpPr/>
          <p:nvPr/>
        </p:nvSpPr>
        <p:spPr>
          <a:xfrm>
            <a:off x="577206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BC9F4F0-C08F-6145-01DE-A10AB53D6C21}"/>
              </a:ext>
            </a:extLst>
          </p:cNvPr>
          <p:cNvSpPr/>
          <p:nvPr/>
        </p:nvSpPr>
        <p:spPr>
          <a:xfrm>
            <a:off x="578476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1ED4233-1B2D-D25F-D275-C8A68A34A812}"/>
              </a:ext>
            </a:extLst>
          </p:cNvPr>
          <p:cNvSpPr/>
          <p:nvPr/>
        </p:nvSpPr>
        <p:spPr>
          <a:xfrm>
            <a:off x="631221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7BD9EDD0-C267-8CAB-3A1B-94A03BB1238D}"/>
              </a:ext>
            </a:extLst>
          </p:cNvPr>
          <p:cNvSpPr/>
          <p:nvPr/>
        </p:nvSpPr>
        <p:spPr>
          <a:xfrm>
            <a:off x="122252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080EF8-C6E8-B437-D7B6-37043C27E35F}"/>
              </a:ext>
            </a:extLst>
          </p:cNvPr>
          <p:cNvSpPr/>
          <p:nvPr/>
        </p:nvSpPr>
        <p:spPr>
          <a:xfrm>
            <a:off x="123522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07AEA96-A9DE-17DE-F3D6-02C9C592095A}"/>
              </a:ext>
            </a:extLst>
          </p:cNvPr>
          <p:cNvSpPr/>
          <p:nvPr/>
        </p:nvSpPr>
        <p:spPr>
          <a:xfrm>
            <a:off x="176267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37569B9-D2D0-77E4-4BA3-54388B06402F}"/>
              </a:ext>
            </a:extLst>
          </p:cNvPr>
          <p:cNvSpPr/>
          <p:nvPr/>
        </p:nvSpPr>
        <p:spPr>
          <a:xfrm>
            <a:off x="239804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78364633-50D7-FD79-C775-D60327434033}"/>
              </a:ext>
            </a:extLst>
          </p:cNvPr>
          <p:cNvSpPr/>
          <p:nvPr/>
        </p:nvSpPr>
        <p:spPr>
          <a:xfrm>
            <a:off x="241074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B5C3D855-82C7-7B14-122B-C4E57D80CF42}"/>
              </a:ext>
            </a:extLst>
          </p:cNvPr>
          <p:cNvSpPr/>
          <p:nvPr/>
        </p:nvSpPr>
        <p:spPr>
          <a:xfrm>
            <a:off x="293819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E429D98-C499-6F1E-3F4E-940B01324B0A}"/>
              </a:ext>
            </a:extLst>
          </p:cNvPr>
          <p:cNvSpPr/>
          <p:nvPr/>
        </p:nvSpPr>
        <p:spPr>
          <a:xfrm>
            <a:off x="355017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A2F36B8-E278-2C13-BAF0-E0FFCDC3E812}"/>
              </a:ext>
            </a:extLst>
          </p:cNvPr>
          <p:cNvSpPr/>
          <p:nvPr/>
        </p:nvSpPr>
        <p:spPr>
          <a:xfrm>
            <a:off x="356287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74B587E0-2A5F-4649-A1C1-0945952C7C8A}"/>
              </a:ext>
            </a:extLst>
          </p:cNvPr>
          <p:cNvSpPr/>
          <p:nvPr/>
        </p:nvSpPr>
        <p:spPr>
          <a:xfrm>
            <a:off x="4090326" y="49596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82A01BC-FE0E-0696-55C9-482907B52C52}"/>
              </a:ext>
            </a:extLst>
          </p:cNvPr>
          <p:cNvSpPr/>
          <p:nvPr/>
        </p:nvSpPr>
        <p:spPr>
          <a:xfrm>
            <a:off x="463029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ECA9066-A05A-516C-C604-41C807C97CAC}"/>
              </a:ext>
            </a:extLst>
          </p:cNvPr>
          <p:cNvSpPr/>
          <p:nvPr/>
        </p:nvSpPr>
        <p:spPr>
          <a:xfrm>
            <a:off x="4642996" y="49586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CB6BEA56-3B36-0305-1268-7BB555FBA62B}"/>
              </a:ext>
            </a:extLst>
          </p:cNvPr>
          <p:cNvSpPr/>
          <p:nvPr/>
        </p:nvSpPr>
        <p:spPr>
          <a:xfrm>
            <a:off x="5170446" y="49586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2D4E5D1-E8DB-FCB3-0777-EA9C7A7AFDF6}"/>
              </a:ext>
            </a:extLst>
          </p:cNvPr>
          <p:cNvSpPr/>
          <p:nvPr/>
        </p:nvSpPr>
        <p:spPr>
          <a:xfrm>
            <a:off x="574922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0DD89E0-AB34-0C9B-DD26-FEB69CA8B744}"/>
              </a:ext>
            </a:extLst>
          </p:cNvPr>
          <p:cNvSpPr/>
          <p:nvPr/>
        </p:nvSpPr>
        <p:spPr>
          <a:xfrm>
            <a:off x="5761924" y="496762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4690D28-4AB8-3EAE-5E50-72AA2A12B620}"/>
              </a:ext>
            </a:extLst>
          </p:cNvPr>
          <p:cNvSpPr/>
          <p:nvPr/>
        </p:nvSpPr>
        <p:spPr>
          <a:xfrm>
            <a:off x="6289374" y="496762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0DA207-6A89-BE78-AA01-F0F875FCB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" y="-16633"/>
            <a:ext cx="1092709" cy="13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D1CD3CA-687B-065E-0755-ECB619930C8E}"/>
              </a:ext>
            </a:extLst>
          </p:cNvPr>
          <p:cNvCxnSpPr/>
          <p:nvPr/>
        </p:nvCxnSpPr>
        <p:spPr>
          <a:xfrm>
            <a:off x="0" y="684552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1EA1718C-FB3E-96AC-97D6-587E567D2146}"/>
              </a:ext>
            </a:extLst>
          </p:cNvPr>
          <p:cNvCxnSpPr/>
          <p:nvPr/>
        </p:nvCxnSpPr>
        <p:spPr>
          <a:xfrm>
            <a:off x="-9335" y="815183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C0A88730-EB2A-3B28-6E9A-3A4EC5559B4E}"/>
              </a:ext>
            </a:extLst>
          </p:cNvPr>
          <p:cNvCxnSpPr/>
          <p:nvPr/>
        </p:nvCxnSpPr>
        <p:spPr>
          <a:xfrm>
            <a:off x="5647" y="940911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7376993-D562-874F-379F-8C123B2DDE37}"/>
              </a:ext>
            </a:extLst>
          </p:cNvPr>
          <p:cNvCxnSpPr/>
          <p:nvPr/>
        </p:nvCxnSpPr>
        <p:spPr>
          <a:xfrm>
            <a:off x="43314" y="232934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A033A98-61BA-94ED-62E0-30E5E096CE59}"/>
              </a:ext>
            </a:extLst>
          </p:cNvPr>
          <p:cNvCxnSpPr/>
          <p:nvPr/>
        </p:nvCxnSpPr>
        <p:spPr>
          <a:xfrm>
            <a:off x="-19495" y="361532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C706389E-A04A-2BDA-7C5F-3E685C7A32A2}"/>
              </a:ext>
            </a:extLst>
          </p:cNvPr>
          <p:cNvCxnSpPr/>
          <p:nvPr/>
        </p:nvCxnSpPr>
        <p:spPr>
          <a:xfrm>
            <a:off x="-19495" y="481914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2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J</a:t>
            </a:r>
          </a:p>
        </p:txBody>
      </p:sp>
      <p:sp>
        <p:nvSpPr>
          <p:cNvPr id="19" name="Ellipse 18"/>
          <p:cNvSpPr/>
          <p:nvPr/>
        </p:nvSpPr>
        <p:spPr>
          <a:xfrm>
            <a:off x="201512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340768" y="22887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4608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J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J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J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J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J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265" y="-159568"/>
            <a:ext cx="955464" cy="1596877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556792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137444" y="358484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86853B5-3D58-38D4-3ADE-B17A4F687AD2}"/>
              </a:ext>
            </a:extLst>
          </p:cNvPr>
          <p:cNvSpPr/>
          <p:nvPr/>
        </p:nvSpPr>
        <p:spPr>
          <a:xfrm>
            <a:off x="3210068" y="135454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E7EC92CB-B029-29AC-CE46-65E44765E8DF}"/>
              </a:ext>
            </a:extLst>
          </p:cNvPr>
          <p:cNvSpPr/>
          <p:nvPr/>
        </p:nvSpPr>
        <p:spPr>
          <a:xfrm>
            <a:off x="2535708" y="22783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A44AD5D-C1AF-C1B2-06B0-AFDFB5A91B45}"/>
              </a:ext>
            </a:extLst>
          </p:cNvPr>
          <p:cNvSpPr/>
          <p:nvPr/>
        </p:nvSpPr>
        <p:spPr>
          <a:xfrm>
            <a:off x="4335611" y="137649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D7354E7B-9244-DC26-4716-3D18BB297EAD}"/>
              </a:ext>
            </a:extLst>
          </p:cNvPr>
          <p:cNvSpPr/>
          <p:nvPr/>
        </p:nvSpPr>
        <p:spPr>
          <a:xfrm>
            <a:off x="3661251" y="23002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A8313BDA-F441-697F-A882-6A34BDE21AC8}"/>
              </a:ext>
            </a:extLst>
          </p:cNvPr>
          <p:cNvSpPr/>
          <p:nvPr/>
        </p:nvSpPr>
        <p:spPr>
          <a:xfrm>
            <a:off x="5458396" y="1345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B664CE86-990C-A11B-3243-30DAE695195F}"/>
              </a:ext>
            </a:extLst>
          </p:cNvPr>
          <p:cNvSpPr/>
          <p:nvPr/>
        </p:nvSpPr>
        <p:spPr>
          <a:xfrm>
            <a:off x="4784036" y="22693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08C2AB7-CAC5-C2A5-CDD3-531DEE8B6D56}"/>
              </a:ext>
            </a:extLst>
          </p:cNvPr>
          <p:cNvSpPr/>
          <p:nvPr/>
        </p:nvSpPr>
        <p:spPr>
          <a:xfrm>
            <a:off x="6640310" y="13639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380745-ABFC-F091-9196-50164CE4D0FF}"/>
              </a:ext>
            </a:extLst>
          </p:cNvPr>
          <p:cNvSpPr/>
          <p:nvPr/>
        </p:nvSpPr>
        <p:spPr>
          <a:xfrm>
            <a:off x="5965950" y="228765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2A706FC-02AE-F9CE-F6AF-84759CF34D32}"/>
              </a:ext>
            </a:extLst>
          </p:cNvPr>
          <p:cNvSpPr/>
          <p:nvPr/>
        </p:nvSpPr>
        <p:spPr>
          <a:xfrm>
            <a:off x="2457336" y="29909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3BB13416-1A1D-F3AF-73CB-C0CC5D026376}"/>
              </a:ext>
            </a:extLst>
          </p:cNvPr>
          <p:cNvSpPr/>
          <p:nvPr/>
        </p:nvSpPr>
        <p:spPr>
          <a:xfrm>
            <a:off x="2037988" y="35650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FB823B69-5867-C95C-5EE7-D343ECC5EE38}"/>
              </a:ext>
            </a:extLst>
          </p:cNvPr>
          <p:cNvSpPr/>
          <p:nvPr/>
        </p:nvSpPr>
        <p:spPr>
          <a:xfrm>
            <a:off x="3335020" y="30016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39D3FEE3-31B5-FFFD-6D87-5D780BAE97D7}"/>
              </a:ext>
            </a:extLst>
          </p:cNvPr>
          <p:cNvSpPr/>
          <p:nvPr/>
        </p:nvSpPr>
        <p:spPr>
          <a:xfrm>
            <a:off x="2915672" y="35758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60E688EA-7C0A-71C0-B1E4-25E57A37AD44}"/>
              </a:ext>
            </a:extLst>
          </p:cNvPr>
          <p:cNvSpPr/>
          <p:nvPr/>
        </p:nvSpPr>
        <p:spPr>
          <a:xfrm>
            <a:off x="4229011" y="30016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169110F-AAB0-8E53-C327-97AA541605FE}"/>
              </a:ext>
            </a:extLst>
          </p:cNvPr>
          <p:cNvSpPr/>
          <p:nvPr/>
        </p:nvSpPr>
        <p:spPr>
          <a:xfrm>
            <a:off x="3809663" y="35758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DDF45F0-333F-51E4-9E59-39F1CF9AF30D}"/>
              </a:ext>
            </a:extLst>
          </p:cNvPr>
          <p:cNvSpPr/>
          <p:nvPr/>
        </p:nvSpPr>
        <p:spPr>
          <a:xfrm>
            <a:off x="5013395" y="301129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6FE260FA-EB45-8AEA-F320-0449BF197354}"/>
              </a:ext>
            </a:extLst>
          </p:cNvPr>
          <p:cNvSpPr/>
          <p:nvPr/>
        </p:nvSpPr>
        <p:spPr>
          <a:xfrm>
            <a:off x="4594047" y="358543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6C22DB30-B60C-D603-7EF5-D96015091767}"/>
              </a:ext>
            </a:extLst>
          </p:cNvPr>
          <p:cNvSpPr/>
          <p:nvPr/>
        </p:nvSpPr>
        <p:spPr>
          <a:xfrm>
            <a:off x="5884526" y="302039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DFA47753-987D-4CAE-DD17-EE73B593A4BA}"/>
              </a:ext>
            </a:extLst>
          </p:cNvPr>
          <p:cNvSpPr/>
          <p:nvPr/>
        </p:nvSpPr>
        <p:spPr>
          <a:xfrm>
            <a:off x="5465178" y="35945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F06FA9C9-6CC4-EEC9-2091-C51B2ACEA2D3}"/>
              </a:ext>
            </a:extLst>
          </p:cNvPr>
          <p:cNvSpPr/>
          <p:nvPr/>
        </p:nvSpPr>
        <p:spPr>
          <a:xfrm>
            <a:off x="6636477" y="302039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AA18EEE9-ADAC-E0BD-26E4-431D107BD9DB}"/>
              </a:ext>
            </a:extLst>
          </p:cNvPr>
          <p:cNvSpPr/>
          <p:nvPr/>
        </p:nvSpPr>
        <p:spPr>
          <a:xfrm>
            <a:off x="6217129" y="35945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2121E2-573A-C41C-563C-1E181682A782}"/>
              </a:ext>
            </a:extLst>
          </p:cNvPr>
          <p:cNvSpPr/>
          <p:nvPr/>
        </p:nvSpPr>
        <p:spPr>
          <a:xfrm>
            <a:off x="1291620" y="420901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421280C-ED5C-6076-0FB6-147C4C397B3D}"/>
              </a:ext>
            </a:extLst>
          </p:cNvPr>
          <p:cNvSpPr/>
          <p:nvPr/>
        </p:nvSpPr>
        <p:spPr>
          <a:xfrm>
            <a:off x="872272" y="47831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58349601-BB2C-8D74-020E-07F5D2F92053}"/>
              </a:ext>
            </a:extLst>
          </p:cNvPr>
          <p:cNvSpPr/>
          <p:nvPr/>
        </p:nvSpPr>
        <p:spPr>
          <a:xfrm>
            <a:off x="2192164" y="418923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09F7EF48-FF7B-547C-4796-2918BE3049AF}"/>
              </a:ext>
            </a:extLst>
          </p:cNvPr>
          <p:cNvSpPr/>
          <p:nvPr/>
        </p:nvSpPr>
        <p:spPr>
          <a:xfrm>
            <a:off x="1772816" y="476337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DEC1766-C66E-7BAC-0183-9AE8B816AEB5}"/>
              </a:ext>
            </a:extLst>
          </p:cNvPr>
          <p:cNvSpPr/>
          <p:nvPr/>
        </p:nvSpPr>
        <p:spPr>
          <a:xfrm>
            <a:off x="3069848" y="41999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5E9984EB-20D5-6F77-C50E-C79701E888B6}"/>
              </a:ext>
            </a:extLst>
          </p:cNvPr>
          <p:cNvSpPr/>
          <p:nvPr/>
        </p:nvSpPr>
        <p:spPr>
          <a:xfrm>
            <a:off x="2650500" y="47741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26DA8984-B2BA-7412-C56C-A55070074DAA}"/>
              </a:ext>
            </a:extLst>
          </p:cNvPr>
          <p:cNvSpPr/>
          <p:nvPr/>
        </p:nvSpPr>
        <p:spPr>
          <a:xfrm>
            <a:off x="3963839" y="41999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27598DEB-73C0-2681-57F8-FE5070A37E58}"/>
              </a:ext>
            </a:extLst>
          </p:cNvPr>
          <p:cNvSpPr/>
          <p:nvPr/>
        </p:nvSpPr>
        <p:spPr>
          <a:xfrm>
            <a:off x="3544491" y="47741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84AF6EF8-D812-DAC7-D302-03F0F6DC1E65}"/>
              </a:ext>
            </a:extLst>
          </p:cNvPr>
          <p:cNvSpPr/>
          <p:nvPr/>
        </p:nvSpPr>
        <p:spPr>
          <a:xfrm>
            <a:off x="4748223" y="420959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EC372036-17F4-F3E8-EC49-AAD41F02CD3D}"/>
              </a:ext>
            </a:extLst>
          </p:cNvPr>
          <p:cNvSpPr/>
          <p:nvPr/>
        </p:nvSpPr>
        <p:spPr>
          <a:xfrm>
            <a:off x="4328875" y="47837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951BDE67-77C5-5607-C694-59E7426618A8}"/>
              </a:ext>
            </a:extLst>
          </p:cNvPr>
          <p:cNvSpPr/>
          <p:nvPr/>
        </p:nvSpPr>
        <p:spPr>
          <a:xfrm>
            <a:off x="5619354" y="42187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4E76341-297E-FBD0-D135-4217DB1EA930}"/>
              </a:ext>
            </a:extLst>
          </p:cNvPr>
          <p:cNvSpPr/>
          <p:nvPr/>
        </p:nvSpPr>
        <p:spPr>
          <a:xfrm>
            <a:off x="5200006" y="479284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E5793676-4142-8431-6381-A9FFE2A2F3C0}"/>
              </a:ext>
            </a:extLst>
          </p:cNvPr>
          <p:cNvSpPr/>
          <p:nvPr/>
        </p:nvSpPr>
        <p:spPr>
          <a:xfrm>
            <a:off x="6371305" y="42187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3C3977C1-DF5E-5401-088A-7B45BF3CA0E3}"/>
              </a:ext>
            </a:extLst>
          </p:cNvPr>
          <p:cNvSpPr/>
          <p:nvPr/>
        </p:nvSpPr>
        <p:spPr>
          <a:xfrm>
            <a:off x="5951957" y="479284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DE4B90EE-97E9-9934-62BB-F1BE4B8B1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9" y="208139"/>
            <a:ext cx="921856" cy="9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M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M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M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M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M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2002428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2015128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06084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8FAFA4-7F21-0846-DE5B-8D4E2FE7DD41}"/>
              </a:ext>
            </a:extLst>
          </p:cNvPr>
          <p:cNvSpPr/>
          <p:nvPr/>
        </p:nvSpPr>
        <p:spPr>
          <a:xfrm>
            <a:off x="2060848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3144396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3216404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19BB0D-2E03-557B-D17D-2E1676E03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529" y="-112130"/>
            <a:ext cx="911821" cy="15239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D10C93-30A9-37D3-D635-C5BBE9B64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1" r="24793" b="23293"/>
          <a:stretch/>
        </p:blipFill>
        <p:spPr>
          <a:xfrm>
            <a:off x="277335" y="61144"/>
            <a:ext cx="1495481" cy="124164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FB03DC6-6C64-651D-A56A-4B25A6635843}"/>
              </a:ext>
            </a:extLst>
          </p:cNvPr>
          <p:cNvSpPr/>
          <p:nvPr/>
        </p:nvSpPr>
        <p:spPr>
          <a:xfrm>
            <a:off x="2629990" y="19566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4135216-922F-1552-3E33-B0AF1BEF3500}"/>
              </a:ext>
            </a:extLst>
          </p:cNvPr>
          <p:cNvSpPr/>
          <p:nvPr/>
        </p:nvSpPr>
        <p:spPr>
          <a:xfrm>
            <a:off x="3892878" y="136529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EECC5A-46F9-4FF5-0D65-87D9D069C050}"/>
              </a:ext>
            </a:extLst>
          </p:cNvPr>
          <p:cNvSpPr/>
          <p:nvPr/>
        </p:nvSpPr>
        <p:spPr>
          <a:xfrm>
            <a:off x="3892878" y="25092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9AFB8B3-D7C3-A969-C6B4-C92ADA3288FF}"/>
              </a:ext>
            </a:extLst>
          </p:cNvPr>
          <p:cNvSpPr/>
          <p:nvPr/>
        </p:nvSpPr>
        <p:spPr>
          <a:xfrm>
            <a:off x="4976426" y="137525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418033B-28F6-3E1D-DDFC-262733EE6C20}"/>
              </a:ext>
            </a:extLst>
          </p:cNvPr>
          <p:cNvSpPr/>
          <p:nvPr/>
        </p:nvSpPr>
        <p:spPr>
          <a:xfrm>
            <a:off x="5048434" y="25191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52E5FF1-6449-15DB-7C08-A94250BD3281}"/>
              </a:ext>
            </a:extLst>
          </p:cNvPr>
          <p:cNvSpPr/>
          <p:nvPr/>
        </p:nvSpPr>
        <p:spPr>
          <a:xfrm>
            <a:off x="4462020" y="195694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E4000E0-0762-283B-FBE2-CEA5030C2C74}"/>
              </a:ext>
            </a:extLst>
          </p:cNvPr>
          <p:cNvSpPr/>
          <p:nvPr/>
        </p:nvSpPr>
        <p:spPr>
          <a:xfrm>
            <a:off x="5589934" y="13691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AAD9B0-9917-E79A-B8D1-259F6A2E710F}"/>
              </a:ext>
            </a:extLst>
          </p:cNvPr>
          <p:cNvSpPr/>
          <p:nvPr/>
        </p:nvSpPr>
        <p:spPr>
          <a:xfrm>
            <a:off x="5589934" y="25131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E38538A-F0E7-46EA-73BE-32B68C375FC0}"/>
              </a:ext>
            </a:extLst>
          </p:cNvPr>
          <p:cNvSpPr/>
          <p:nvPr/>
        </p:nvSpPr>
        <p:spPr>
          <a:xfrm>
            <a:off x="6673482" y="13791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EE4A5F-3984-DBA3-06DA-C9072BD504E1}"/>
              </a:ext>
            </a:extLst>
          </p:cNvPr>
          <p:cNvSpPr/>
          <p:nvPr/>
        </p:nvSpPr>
        <p:spPr>
          <a:xfrm>
            <a:off x="6745490" y="25230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5B83790-89E3-A724-7706-5B9AD028ED7F}"/>
              </a:ext>
            </a:extLst>
          </p:cNvPr>
          <p:cNvSpPr/>
          <p:nvPr/>
        </p:nvSpPr>
        <p:spPr>
          <a:xfrm>
            <a:off x="6159076" y="19608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59A239C-1E59-50D9-4C99-951EBED50038}"/>
              </a:ext>
            </a:extLst>
          </p:cNvPr>
          <p:cNvSpPr/>
          <p:nvPr/>
        </p:nvSpPr>
        <p:spPr>
          <a:xfrm>
            <a:off x="1668780" y="337989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1C2B2A6-49E5-680F-8F71-FD557F208A1B}"/>
              </a:ext>
            </a:extLst>
          </p:cNvPr>
          <p:cNvSpPr/>
          <p:nvPr/>
        </p:nvSpPr>
        <p:spPr>
          <a:xfrm>
            <a:off x="2729791" y="30262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C7B976F-0149-E3E4-550E-C66599242C2B}"/>
              </a:ext>
            </a:extLst>
          </p:cNvPr>
          <p:cNvSpPr/>
          <p:nvPr/>
        </p:nvSpPr>
        <p:spPr>
          <a:xfrm>
            <a:off x="2742491" y="37546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4098EB8-7C7C-CE20-4068-1A7E08ED8150}"/>
              </a:ext>
            </a:extLst>
          </p:cNvPr>
          <p:cNvSpPr/>
          <p:nvPr/>
        </p:nvSpPr>
        <p:spPr>
          <a:xfrm>
            <a:off x="3486853" y="30262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9EF25DE-026B-F08D-02CD-E331A28E48F9}"/>
              </a:ext>
            </a:extLst>
          </p:cNvPr>
          <p:cNvSpPr/>
          <p:nvPr/>
        </p:nvSpPr>
        <p:spPr>
          <a:xfrm>
            <a:off x="3499553" y="37546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6D1A9DA-903C-F28B-8AD3-51066006818A}"/>
              </a:ext>
            </a:extLst>
          </p:cNvPr>
          <p:cNvSpPr/>
          <p:nvPr/>
        </p:nvSpPr>
        <p:spPr>
          <a:xfrm>
            <a:off x="3153205" y="33954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E7BD7C6-7CB7-34D0-AD18-2A73F944E918}"/>
              </a:ext>
            </a:extLst>
          </p:cNvPr>
          <p:cNvSpPr/>
          <p:nvPr/>
        </p:nvSpPr>
        <p:spPr>
          <a:xfrm>
            <a:off x="4134846" y="30268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6761051-3271-D63E-FE2C-E3BBA5C64B66}"/>
              </a:ext>
            </a:extLst>
          </p:cNvPr>
          <p:cNvSpPr/>
          <p:nvPr/>
        </p:nvSpPr>
        <p:spPr>
          <a:xfrm>
            <a:off x="4147546" y="37551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882FD97-BBEE-4EF3-6398-28D44A66371F}"/>
              </a:ext>
            </a:extLst>
          </p:cNvPr>
          <p:cNvSpPr/>
          <p:nvPr/>
        </p:nvSpPr>
        <p:spPr>
          <a:xfrm>
            <a:off x="4891908" y="30268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3F6AFD20-20E8-B919-437A-F8709A2906EE}"/>
              </a:ext>
            </a:extLst>
          </p:cNvPr>
          <p:cNvSpPr/>
          <p:nvPr/>
        </p:nvSpPr>
        <p:spPr>
          <a:xfrm>
            <a:off x="4904608" y="37551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11D3E2E-7457-5FFA-0780-26B2139F6BA8}"/>
              </a:ext>
            </a:extLst>
          </p:cNvPr>
          <p:cNvSpPr/>
          <p:nvPr/>
        </p:nvSpPr>
        <p:spPr>
          <a:xfrm>
            <a:off x="4558260" y="339602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916875BE-04FE-6369-AAE4-CE3E744044C2}"/>
              </a:ext>
            </a:extLst>
          </p:cNvPr>
          <p:cNvSpPr/>
          <p:nvPr/>
        </p:nvSpPr>
        <p:spPr>
          <a:xfrm>
            <a:off x="5554905" y="30398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86F0A540-3CDD-72F8-6E13-538D2044E428}"/>
              </a:ext>
            </a:extLst>
          </p:cNvPr>
          <p:cNvSpPr/>
          <p:nvPr/>
        </p:nvSpPr>
        <p:spPr>
          <a:xfrm>
            <a:off x="5567605" y="37681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198C730B-1C3C-574D-F42F-FD8F6663D7AF}"/>
              </a:ext>
            </a:extLst>
          </p:cNvPr>
          <p:cNvSpPr/>
          <p:nvPr/>
        </p:nvSpPr>
        <p:spPr>
          <a:xfrm>
            <a:off x="6311967" y="30398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1B5CA5E-D93F-2117-531F-FBBCDB8F19A1}"/>
              </a:ext>
            </a:extLst>
          </p:cNvPr>
          <p:cNvSpPr/>
          <p:nvPr/>
        </p:nvSpPr>
        <p:spPr>
          <a:xfrm>
            <a:off x="6324667" y="37681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86E1311D-2FAE-603E-4F56-E83CA8BD48CF}"/>
              </a:ext>
            </a:extLst>
          </p:cNvPr>
          <p:cNvSpPr/>
          <p:nvPr/>
        </p:nvSpPr>
        <p:spPr>
          <a:xfrm>
            <a:off x="5978319" y="34090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E67912F-2D3F-7253-1D1E-97C101FD193F}"/>
              </a:ext>
            </a:extLst>
          </p:cNvPr>
          <p:cNvSpPr/>
          <p:nvPr/>
        </p:nvSpPr>
        <p:spPr>
          <a:xfrm>
            <a:off x="1298231" y="42255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E0E37E2E-0DC6-16FA-70C5-1B9038195F9B}"/>
              </a:ext>
            </a:extLst>
          </p:cNvPr>
          <p:cNvSpPr/>
          <p:nvPr/>
        </p:nvSpPr>
        <p:spPr>
          <a:xfrm>
            <a:off x="1310931" y="49538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C9B6994A-49D9-37BA-DC4E-DFAEB5F665DB}"/>
              </a:ext>
            </a:extLst>
          </p:cNvPr>
          <p:cNvSpPr/>
          <p:nvPr/>
        </p:nvSpPr>
        <p:spPr>
          <a:xfrm>
            <a:off x="2055293" y="42255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A80D75B-C79E-4AA2-D42D-D8286B783B7A}"/>
              </a:ext>
            </a:extLst>
          </p:cNvPr>
          <p:cNvSpPr/>
          <p:nvPr/>
        </p:nvSpPr>
        <p:spPr>
          <a:xfrm>
            <a:off x="2067993" y="49538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0B1A02D7-1080-799C-76DA-DB9EDB22C39F}"/>
              </a:ext>
            </a:extLst>
          </p:cNvPr>
          <p:cNvSpPr/>
          <p:nvPr/>
        </p:nvSpPr>
        <p:spPr>
          <a:xfrm>
            <a:off x="1721645" y="459472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4EB8CB48-8C21-BEEE-8185-4D8B5F11A5F9}"/>
              </a:ext>
            </a:extLst>
          </p:cNvPr>
          <p:cNvSpPr/>
          <p:nvPr/>
        </p:nvSpPr>
        <p:spPr>
          <a:xfrm>
            <a:off x="2782656" y="42411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EAA4D726-C70C-63A5-45E2-5E12245768DA}"/>
              </a:ext>
            </a:extLst>
          </p:cNvPr>
          <p:cNvSpPr/>
          <p:nvPr/>
        </p:nvSpPr>
        <p:spPr>
          <a:xfrm>
            <a:off x="2795356" y="496944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FB41933F-977A-07EB-096C-606C78F94305}"/>
              </a:ext>
            </a:extLst>
          </p:cNvPr>
          <p:cNvSpPr/>
          <p:nvPr/>
        </p:nvSpPr>
        <p:spPr>
          <a:xfrm>
            <a:off x="3539718" y="42411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EE1E4210-F3D5-0EE5-3B24-E1F29F79CCF8}"/>
              </a:ext>
            </a:extLst>
          </p:cNvPr>
          <p:cNvSpPr/>
          <p:nvPr/>
        </p:nvSpPr>
        <p:spPr>
          <a:xfrm>
            <a:off x="3552418" y="496944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93F1955C-A8A8-D904-BA0C-5BC7815D3469}"/>
              </a:ext>
            </a:extLst>
          </p:cNvPr>
          <p:cNvSpPr/>
          <p:nvPr/>
        </p:nvSpPr>
        <p:spPr>
          <a:xfrm>
            <a:off x="3206070" y="46103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C2EC0B71-F3D0-599E-CFEF-034604952F3E}"/>
              </a:ext>
            </a:extLst>
          </p:cNvPr>
          <p:cNvSpPr/>
          <p:nvPr/>
        </p:nvSpPr>
        <p:spPr>
          <a:xfrm>
            <a:off x="4187711" y="42416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A042B539-998D-F55D-6037-0810ACB002FB}"/>
              </a:ext>
            </a:extLst>
          </p:cNvPr>
          <p:cNvSpPr/>
          <p:nvPr/>
        </p:nvSpPr>
        <p:spPr>
          <a:xfrm>
            <a:off x="4200411" y="496999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8DE96D5-0AD8-45D1-2BB4-B887C9BF26CB}"/>
              </a:ext>
            </a:extLst>
          </p:cNvPr>
          <p:cNvSpPr/>
          <p:nvPr/>
        </p:nvSpPr>
        <p:spPr>
          <a:xfrm>
            <a:off x="4944773" y="42416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ED3517B2-B1DC-621B-E9A8-57FF26A470F8}"/>
              </a:ext>
            </a:extLst>
          </p:cNvPr>
          <p:cNvSpPr/>
          <p:nvPr/>
        </p:nvSpPr>
        <p:spPr>
          <a:xfrm>
            <a:off x="4957473" y="496999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06443C60-603F-DDA0-E256-3F58F761EEBE}"/>
              </a:ext>
            </a:extLst>
          </p:cNvPr>
          <p:cNvSpPr/>
          <p:nvPr/>
        </p:nvSpPr>
        <p:spPr>
          <a:xfrm>
            <a:off x="4611125" y="461086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B348C8F3-B263-A505-EEC1-8CB76A75CD2C}"/>
              </a:ext>
            </a:extLst>
          </p:cNvPr>
          <p:cNvSpPr/>
          <p:nvPr/>
        </p:nvSpPr>
        <p:spPr>
          <a:xfrm>
            <a:off x="5607770" y="42547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52A192DE-3719-8041-3DA4-FD3D575A57C5}"/>
              </a:ext>
            </a:extLst>
          </p:cNvPr>
          <p:cNvSpPr/>
          <p:nvPr/>
        </p:nvSpPr>
        <p:spPr>
          <a:xfrm>
            <a:off x="5620470" y="49830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C8A11880-4C83-E4A4-9CD3-CADE246847FD}"/>
              </a:ext>
            </a:extLst>
          </p:cNvPr>
          <p:cNvSpPr/>
          <p:nvPr/>
        </p:nvSpPr>
        <p:spPr>
          <a:xfrm>
            <a:off x="6364832" y="42547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3DC56129-2F52-E34A-A4D6-168C2AB019D5}"/>
              </a:ext>
            </a:extLst>
          </p:cNvPr>
          <p:cNvSpPr/>
          <p:nvPr/>
        </p:nvSpPr>
        <p:spPr>
          <a:xfrm>
            <a:off x="6377532" y="49830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11216A7F-9E94-F18C-7216-6E9DAEC3DAF8}"/>
              </a:ext>
            </a:extLst>
          </p:cNvPr>
          <p:cNvSpPr/>
          <p:nvPr/>
        </p:nvSpPr>
        <p:spPr>
          <a:xfrm>
            <a:off x="6031184" y="46239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4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O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O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O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O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O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947" y="-191765"/>
            <a:ext cx="1004854" cy="1679422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77281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281393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3501008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4725144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41C29F2-7609-B577-D31E-6B0F8816814F}"/>
              </a:ext>
            </a:extLst>
          </p:cNvPr>
          <p:cNvSpPr/>
          <p:nvPr/>
        </p:nvSpPr>
        <p:spPr>
          <a:xfrm>
            <a:off x="5949280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294833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E47A42A-1C08-6BC5-13F9-AD14F3DCC712}"/>
              </a:ext>
            </a:extLst>
          </p:cNvPr>
          <p:cNvSpPr/>
          <p:nvPr/>
        </p:nvSpPr>
        <p:spPr>
          <a:xfrm>
            <a:off x="410046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9700FA3-33BD-EE1E-0B2C-1889ABF35BB5}"/>
              </a:ext>
            </a:extLst>
          </p:cNvPr>
          <p:cNvSpPr/>
          <p:nvPr/>
        </p:nvSpPr>
        <p:spPr>
          <a:xfrm>
            <a:off x="518058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7FB5249-4FE2-1271-87CC-F216D1C2439F}"/>
              </a:ext>
            </a:extLst>
          </p:cNvPr>
          <p:cNvSpPr/>
          <p:nvPr/>
        </p:nvSpPr>
        <p:spPr>
          <a:xfrm>
            <a:off x="629951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7B585CD-E0A9-59ED-17B0-A66019E86E4F}"/>
              </a:ext>
            </a:extLst>
          </p:cNvPr>
          <p:cNvSpPr/>
          <p:nvPr/>
        </p:nvSpPr>
        <p:spPr>
          <a:xfrm>
            <a:off x="174997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EAB80CC3-8CAE-4E97-8503-96EF4EAFE3F1}"/>
              </a:ext>
            </a:extLst>
          </p:cNvPr>
          <p:cNvSpPr/>
          <p:nvPr/>
        </p:nvSpPr>
        <p:spPr>
          <a:xfrm>
            <a:off x="292549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02C44E7C-6976-98E0-7E19-3E6AD533FC67}"/>
              </a:ext>
            </a:extLst>
          </p:cNvPr>
          <p:cNvSpPr/>
          <p:nvPr/>
        </p:nvSpPr>
        <p:spPr>
          <a:xfrm>
            <a:off x="407762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65999C5-C5F2-AF76-4009-BFDB0D42B7E2}"/>
              </a:ext>
            </a:extLst>
          </p:cNvPr>
          <p:cNvSpPr/>
          <p:nvPr/>
        </p:nvSpPr>
        <p:spPr>
          <a:xfrm>
            <a:off x="515774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A83C921-B06E-BF2B-30EE-1698E864BE1B}"/>
              </a:ext>
            </a:extLst>
          </p:cNvPr>
          <p:cNvSpPr/>
          <p:nvPr/>
        </p:nvSpPr>
        <p:spPr>
          <a:xfrm>
            <a:off x="627667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0AE186-F3C9-E525-AC4B-65C9B3523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-93358"/>
            <a:ext cx="1511015" cy="15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P</a:t>
            </a:r>
          </a:p>
        </p:txBody>
      </p:sp>
      <p:sp>
        <p:nvSpPr>
          <p:cNvPr id="19" name="Ellipse 18"/>
          <p:cNvSpPr/>
          <p:nvPr/>
        </p:nvSpPr>
        <p:spPr>
          <a:xfrm>
            <a:off x="1484784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484784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P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P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P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P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P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2946711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2946711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0FAB360-21D2-8D13-2D57-55595102B870}"/>
              </a:ext>
            </a:extLst>
          </p:cNvPr>
          <p:cNvSpPr/>
          <p:nvPr/>
        </p:nvSpPr>
        <p:spPr>
          <a:xfrm>
            <a:off x="4458879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91A7FB-BDFE-FF30-F072-8FFB8E9C0C16}"/>
              </a:ext>
            </a:extLst>
          </p:cNvPr>
          <p:cNvSpPr/>
          <p:nvPr/>
        </p:nvSpPr>
        <p:spPr>
          <a:xfrm>
            <a:off x="4458879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5848208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0C7CD3C-C276-C5F0-12D8-D63CF551FEE0}"/>
              </a:ext>
            </a:extLst>
          </p:cNvPr>
          <p:cNvSpPr/>
          <p:nvPr/>
        </p:nvSpPr>
        <p:spPr>
          <a:xfrm>
            <a:off x="5848208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31651FB-8DEF-F1B2-4F94-7C95F70AD6B8}"/>
              </a:ext>
            </a:extLst>
          </p:cNvPr>
          <p:cNvSpPr/>
          <p:nvPr/>
        </p:nvSpPr>
        <p:spPr>
          <a:xfrm>
            <a:off x="242088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94B7EA2-5591-133B-F7E6-2BEC8A233BD4}"/>
              </a:ext>
            </a:extLst>
          </p:cNvPr>
          <p:cNvSpPr/>
          <p:nvPr/>
        </p:nvSpPr>
        <p:spPr>
          <a:xfrm>
            <a:off x="243358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00B12E-3219-7B30-E806-6332814FCA86}"/>
              </a:ext>
            </a:extLst>
          </p:cNvPr>
          <p:cNvSpPr/>
          <p:nvPr/>
        </p:nvSpPr>
        <p:spPr>
          <a:xfrm>
            <a:off x="357301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1AA4B7F-88A1-AAFB-9DA1-5BBC61CBFD06}"/>
              </a:ext>
            </a:extLst>
          </p:cNvPr>
          <p:cNvSpPr/>
          <p:nvPr/>
        </p:nvSpPr>
        <p:spPr>
          <a:xfrm>
            <a:off x="358571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66D8EEA-2EC8-7CA2-2F2C-6D5EDCA0EC76}"/>
              </a:ext>
            </a:extLst>
          </p:cNvPr>
          <p:cNvSpPr/>
          <p:nvPr/>
        </p:nvSpPr>
        <p:spPr>
          <a:xfrm>
            <a:off x="465313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A1DDB1-3A50-555C-26FA-7C40A7B68D85}"/>
              </a:ext>
            </a:extLst>
          </p:cNvPr>
          <p:cNvSpPr/>
          <p:nvPr/>
        </p:nvSpPr>
        <p:spPr>
          <a:xfrm>
            <a:off x="466583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25EBEFF-D6BC-2256-F9E4-6CD171BDE6F4}"/>
              </a:ext>
            </a:extLst>
          </p:cNvPr>
          <p:cNvSpPr/>
          <p:nvPr/>
        </p:nvSpPr>
        <p:spPr>
          <a:xfrm>
            <a:off x="577206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BC9F4F0-C08F-6145-01DE-A10AB53D6C21}"/>
              </a:ext>
            </a:extLst>
          </p:cNvPr>
          <p:cNvSpPr/>
          <p:nvPr/>
        </p:nvSpPr>
        <p:spPr>
          <a:xfrm>
            <a:off x="578476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7BD9EDD0-C267-8CAB-3A1B-94A03BB1238D}"/>
              </a:ext>
            </a:extLst>
          </p:cNvPr>
          <p:cNvSpPr/>
          <p:nvPr/>
        </p:nvSpPr>
        <p:spPr>
          <a:xfrm>
            <a:off x="122252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080EF8-C6E8-B437-D7B6-37043C27E35F}"/>
              </a:ext>
            </a:extLst>
          </p:cNvPr>
          <p:cNvSpPr/>
          <p:nvPr/>
        </p:nvSpPr>
        <p:spPr>
          <a:xfrm>
            <a:off x="123522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37569B9-D2D0-77E4-4BA3-54388B06402F}"/>
              </a:ext>
            </a:extLst>
          </p:cNvPr>
          <p:cNvSpPr/>
          <p:nvPr/>
        </p:nvSpPr>
        <p:spPr>
          <a:xfrm>
            <a:off x="239804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78364633-50D7-FD79-C775-D60327434033}"/>
              </a:ext>
            </a:extLst>
          </p:cNvPr>
          <p:cNvSpPr/>
          <p:nvPr/>
        </p:nvSpPr>
        <p:spPr>
          <a:xfrm>
            <a:off x="241074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E429D98-C499-6F1E-3F4E-940B01324B0A}"/>
              </a:ext>
            </a:extLst>
          </p:cNvPr>
          <p:cNvSpPr/>
          <p:nvPr/>
        </p:nvSpPr>
        <p:spPr>
          <a:xfrm>
            <a:off x="355017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A2F36B8-E278-2C13-BAF0-E0FFCDC3E812}"/>
              </a:ext>
            </a:extLst>
          </p:cNvPr>
          <p:cNvSpPr/>
          <p:nvPr/>
        </p:nvSpPr>
        <p:spPr>
          <a:xfrm>
            <a:off x="356287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82A01BC-FE0E-0696-55C9-482907B52C52}"/>
              </a:ext>
            </a:extLst>
          </p:cNvPr>
          <p:cNvSpPr/>
          <p:nvPr/>
        </p:nvSpPr>
        <p:spPr>
          <a:xfrm>
            <a:off x="463029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ECA9066-A05A-516C-C604-41C807C97CAC}"/>
              </a:ext>
            </a:extLst>
          </p:cNvPr>
          <p:cNvSpPr/>
          <p:nvPr/>
        </p:nvSpPr>
        <p:spPr>
          <a:xfrm>
            <a:off x="464299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2D4E5D1-E8DB-FCB3-0777-EA9C7A7AFDF6}"/>
              </a:ext>
            </a:extLst>
          </p:cNvPr>
          <p:cNvSpPr/>
          <p:nvPr/>
        </p:nvSpPr>
        <p:spPr>
          <a:xfrm>
            <a:off x="574922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0DD89E0-AB34-0C9B-DD26-FEB69CA8B744}"/>
              </a:ext>
            </a:extLst>
          </p:cNvPr>
          <p:cNvSpPr/>
          <p:nvPr/>
        </p:nvSpPr>
        <p:spPr>
          <a:xfrm>
            <a:off x="576192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3D7278-0C58-7137-C58E-776B7D70C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925" y="-52285"/>
            <a:ext cx="817374" cy="13660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D72415-9D27-F4E0-D0EE-8312CF54CE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15897"/>
          <a:stretch/>
        </p:blipFill>
        <p:spPr>
          <a:xfrm>
            <a:off x="114608" y="49128"/>
            <a:ext cx="1311860" cy="12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N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N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N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N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N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N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2002428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2015128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06084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8FAFA4-7F21-0846-DE5B-8D4E2FE7DD41}"/>
              </a:ext>
            </a:extLst>
          </p:cNvPr>
          <p:cNvSpPr/>
          <p:nvPr/>
        </p:nvSpPr>
        <p:spPr>
          <a:xfrm>
            <a:off x="2060848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3144396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3216404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19BB0D-2E03-557B-D17D-2E1676E03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529" y="-112129"/>
            <a:ext cx="911821" cy="152393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4135216-922F-1552-3E33-B0AF1BEF3500}"/>
              </a:ext>
            </a:extLst>
          </p:cNvPr>
          <p:cNvSpPr/>
          <p:nvPr/>
        </p:nvSpPr>
        <p:spPr>
          <a:xfrm>
            <a:off x="3892878" y="136529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EECC5A-46F9-4FF5-0D65-87D9D069C050}"/>
              </a:ext>
            </a:extLst>
          </p:cNvPr>
          <p:cNvSpPr/>
          <p:nvPr/>
        </p:nvSpPr>
        <p:spPr>
          <a:xfrm>
            <a:off x="3892878" y="25092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9AFB8B3-D7C3-A969-C6B4-C92ADA3288FF}"/>
              </a:ext>
            </a:extLst>
          </p:cNvPr>
          <p:cNvSpPr/>
          <p:nvPr/>
        </p:nvSpPr>
        <p:spPr>
          <a:xfrm>
            <a:off x="4976426" y="137525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418033B-28F6-3E1D-DDFC-262733EE6C20}"/>
              </a:ext>
            </a:extLst>
          </p:cNvPr>
          <p:cNvSpPr/>
          <p:nvPr/>
        </p:nvSpPr>
        <p:spPr>
          <a:xfrm>
            <a:off x="5048434" y="25191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E4000E0-0762-283B-FBE2-CEA5030C2C74}"/>
              </a:ext>
            </a:extLst>
          </p:cNvPr>
          <p:cNvSpPr/>
          <p:nvPr/>
        </p:nvSpPr>
        <p:spPr>
          <a:xfrm>
            <a:off x="5589934" y="13691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AAD9B0-9917-E79A-B8D1-259F6A2E710F}"/>
              </a:ext>
            </a:extLst>
          </p:cNvPr>
          <p:cNvSpPr/>
          <p:nvPr/>
        </p:nvSpPr>
        <p:spPr>
          <a:xfrm>
            <a:off x="5589934" y="25131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E38538A-F0E7-46EA-73BE-32B68C375FC0}"/>
              </a:ext>
            </a:extLst>
          </p:cNvPr>
          <p:cNvSpPr/>
          <p:nvPr/>
        </p:nvSpPr>
        <p:spPr>
          <a:xfrm>
            <a:off x="6673482" y="13791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EE4A5F-3984-DBA3-06DA-C9072BD504E1}"/>
              </a:ext>
            </a:extLst>
          </p:cNvPr>
          <p:cNvSpPr/>
          <p:nvPr/>
        </p:nvSpPr>
        <p:spPr>
          <a:xfrm>
            <a:off x="6745490" y="25230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1C2B2A6-49E5-680F-8F71-FD557F208A1B}"/>
              </a:ext>
            </a:extLst>
          </p:cNvPr>
          <p:cNvSpPr/>
          <p:nvPr/>
        </p:nvSpPr>
        <p:spPr>
          <a:xfrm>
            <a:off x="2729791" y="30262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C7B976F-0149-E3E4-550E-C66599242C2B}"/>
              </a:ext>
            </a:extLst>
          </p:cNvPr>
          <p:cNvSpPr/>
          <p:nvPr/>
        </p:nvSpPr>
        <p:spPr>
          <a:xfrm>
            <a:off x="2742491" y="37546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4098EB8-7C7C-CE20-4068-1A7E08ED8150}"/>
              </a:ext>
            </a:extLst>
          </p:cNvPr>
          <p:cNvSpPr/>
          <p:nvPr/>
        </p:nvSpPr>
        <p:spPr>
          <a:xfrm>
            <a:off x="3486853" y="30262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9EF25DE-026B-F08D-02CD-E331A28E48F9}"/>
              </a:ext>
            </a:extLst>
          </p:cNvPr>
          <p:cNvSpPr/>
          <p:nvPr/>
        </p:nvSpPr>
        <p:spPr>
          <a:xfrm>
            <a:off x="3499553" y="37546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E7BD7C6-7CB7-34D0-AD18-2A73F944E918}"/>
              </a:ext>
            </a:extLst>
          </p:cNvPr>
          <p:cNvSpPr/>
          <p:nvPr/>
        </p:nvSpPr>
        <p:spPr>
          <a:xfrm>
            <a:off x="4134846" y="30268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6761051-3271-D63E-FE2C-E3BBA5C64B66}"/>
              </a:ext>
            </a:extLst>
          </p:cNvPr>
          <p:cNvSpPr/>
          <p:nvPr/>
        </p:nvSpPr>
        <p:spPr>
          <a:xfrm>
            <a:off x="4147546" y="37551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882FD97-BBEE-4EF3-6398-28D44A66371F}"/>
              </a:ext>
            </a:extLst>
          </p:cNvPr>
          <p:cNvSpPr/>
          <p:nvPr/>
        </p:nvSpPr>
        <p:spPr>
          <a:xfrm>
            <a:off x="4891908" y="30268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3F6AFD20-20E8-B919-437A-F8709A2906EE}"/>
              </a:ext>
            </a:extLst>
          </p:cNvPr>
          <p:cNvSpPr/>
          <p:nvPr/>
        </p:nvSpPr>
        <p:spPr>
          <a:xfrm>
            <a:off x="4904608" y="37551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916875BE-04FE-6369-AAE4-CE3E744044C2}"/>
              </a:ext>
            </a:extLst>
          </p:cNvPr>
          <p:cNvSpPr/>
          <p:nvPr/>
        </p:nvSpPr>
        <p:spPr>
          <a:xfrm>
            <a:off x="5554905" y="30398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86F0A540-3CDD-72F8-6E13-538D2044E428}"/>
              </a:ext>
            </a:extLst>
          </p:cNvPr>
          <p:cNvSpPr/>
          <p:nvPr/>
        </p:nvSpPr>
        <p:spPr>
          <a:xfrm>
            <a:off x="5567605" y="37681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198C730B-1C3C-574D-F42F-FD8F6663D7AF}"/>
              </a:ext>
            </a:extLst>
          </p:cNvPr>
          <p:cNvSpPr/>
          <p:nvPr/>
        </p:nvSpPr>
        <p:spPr>
          <a:xfrm>
            <a:off x="6311967" y="30398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1B5CA5E-D93F-2117-531F-FBBCDB8F19A1}"/>
              </a:ext>
            </a:extLst>
          </p:cNvPr>
          <p:cNvSpPr/>
          <p:nvPr/>
        </p:nvSpPr>
        <p:spPr>
          <a:xfrm>
            <a:off x="6324667" y="37681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E67912F-2D3F-7253-1D1E-97C101FD193F}"/>
              </a:ext>
            </a:extLst>
          </p:cNvPr>
          <p:cNvSpPr/>
          <p:nvPr/>
        </p:nvSpPr>
        <p:spPr>
          <a:xfrm>
            <a:off x="1298231" y="42255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E0E37E2E-0DC6-16FA-70C5-1B9038195F9B}"/>
              </a:ext>
            </a:extLst>
          </p:cNvPr>
          <p:cNvSpPr/>
          <p:nvPr/>
        </p:nvSpPr>
        <p:spPr>
          <a:xfrm>
            <a:off x="1310931" y="49538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C9B6994A-49D9-37BA-DC4E-DFAEB5F665DB}"/>
              </a:ext>
            </a:extLst>
          </p:cNvPr>
          <p:cNvSpPr/>
          <p:nvPr/>
        </p:nvSpPr>
        <p:spPr>
          <a:xfrm>
            <a:off x="2055293" y="42255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A80D75B-C79E-4AA2-D42D-D8286B783B7A}"/>
              </a:ext>
            </a:extLst>
          </p:cNvPr>
          <p:cNvSpPr/>
          <p:nvPr/>
        </p:nvSpPr>
        <p:spPr>
          <a:xfrm>
            <a:off x="2067993" y="49538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4EB8CB48-8C21-BEEE-8185-4D8B5F11A5F9}"/>
              </a:ext>
            </a:extLst>
          </p:cNvPr>
          <p:cNvSpPr/>
          <p:nvPr/>
        </p:nvSpPr>
        <p:spPr>
          <a:xfrm>
            <a:off x="2782656" y="42411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EAA4D726-C70C-63A5-45E2-5E12245768DA}"/>
              </a:ext>
            </a:extLst>
          </p:cNvPr>
          <p:cNvSpPr/>
          <p:nvPr/>
        </p:nvSpPr>
        <p:spPr>
          <a:xfrm>
            <a:off x="2795356" y="496944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FB41933F-977A-07EB-096C-606C78F94305}"/>
              </a:ext>
            </a:extLst>
          </p:cNvPr>
          <p:cNvSpPr/>
          <p:nvPr/>
        </p:nvSpPr>
        <p:spPr>
          <a:xfrm>
            <a:off x="3539718" y="42411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EE1E4210-F3D5-0EE5-3B24-E1F29F79CCF8}"/>
              </a:ext>
            </a:extLst>
          </p:cNvPr>
          <p:cNvSpPr/>
          <p:nvPr/>
        </p:nvSpPr>
        <p:spPr>
          <a:xfrm>
            <a:off x="3552418" y="496944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C2EC0B71-F3D0-599E-CFEF-034604952F3E}"/>
              </a:ext>
            </a:extLst>
          </p:cNvPr>
          <p:cNvSpPr/>
          <p:nvPr/>
        </p:nvSpPr>
        <p:spPr>
          <a:xfrm>
            <a:off x="4187711" y="42416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A042B539-998D-F55D-6037-0810ACB002FB}"/>
              </a:ext>
            </a:extLst>
          </p:cNvPr>
          <p:cNvSpPr/>
          <p:nvPr/>
        </p:nvSpPr>
        <p:spPr>
          <a:xfrm>
            <a:off x="4200411" y="496999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8DE96D5-0AD8-45D1-2BB4-B887C9BF26CB}"/>
              </a:ext>
            </a:extLst>
          </p:cNvPr>
          <p:cNvSpPr/>
          <p:nvPr/>
        </p:nvSpPr>
        <p:spPr>
          <a:xfrm>
            <a:off x="4944773" y="42416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ED3517B2-B1DC-621B-E9A8-57FF26A470F8}"/>
              </a:ext>
            </a:extLst>
          </p:cNvPr>
          <p:cNvSpPr/>
          <p:nvPr/>
        </p:nvSpPr>
        <p:spPr>
          <a:xfrm>
            <a:off x="4957473" y="496999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B348C8F3-B263-A505-EEC1-8CB76A75CD2C}"/>
              </a:ext>
            </a:extLst>
          </p:cNvPr>
          <p:cNvSpPr/>
          <p:nvPr/>
        </p:nvSpPr>
        <p:spPr>
          <a:xfrm>
            <a:off x="5607770" y="42547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52A192DE-3719-8041-3DA4-FD3D575A57C5}"/>
              </a:ext>
            </a:extLst>
          </p:cNvPr>
          <p:cNvSpPr/>
          <p:nvPr/>
        </p:nvSpPr>
        <p:spPr>
          <a:xfrm>
            <a:off x="5620470" y="49830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C8A11880-4C83-E4A4-9CD3-CADE246847FD}"/>
              </a:ext>
            </a:extLst>
          </p:cNvPr>
          <p:cNvSpPr/>
          <p:nvPr/>
        </p:nvSpPr>
        <p:spPr>
          <a:xfrm>
            <a:off x="6364832" y="42547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3DC56129-2F52-E34A-A4D6-168C2AB019D5}"/>
              </a:ext>
            </a:extLst>
          </p:cNvPr>
          <p:cNvSpPr/>
          <p:nvPr/>
        </p:nvSpPr>
        <p:spPr>
          <a:xfrm>
            <a:off x="6377532" y="49830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7D9EA4E-E80F-A9F4-9171-7243A371C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" y="-227282"/>
            <a:ext cx="1686882" cy="16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D95D864-7F5E-DFEC-F206-FEDC46924E24}"/>
              </a:ext>
            </a:extLst>
          </p:cNvPr>
          <p:cNvCxnSpPr/>
          <p:nvPr/>
        </p:nvCxnSpPr>
        <p:spPr>
          <a:xfrm>
            <a:off x="0" y="361214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BFEE246-DDBF-F684-B959-D11DE944CEC3}"/>
              </a:ext>
            </a:extLst>
          </p:cNvPr>
          <p:cNvCxnSpPr/>
          <p:nvPr/>
        </p:nvCxnSpPr>
        <p:spPr>
          <a:xfrm>
            <a:off x="0" y="480898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18197F-0A77-1FE2-7864-45252A3CB88A}"/>
              </a:ext>
            </a:extLst>
          </p:cNvPr>
          <p:cNvCxnSpPr/>
          <p:nvPr/>
        </p:nvCxnSpPr>
        <p:spPr>
          <a:xfrm>
            <a:off x="-19495" y="232601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A0152D-A069-BB70-E46E-6B0AC3BF6181}"/>
              </a:ext>
            </a:extLst>
          </p:cNvPr>
          <p:cNvCxnSpPr/>
          <p:nvPr/>
        </p:nvCxnSpPr>
        <p:spPr>
          <a:xfrm>
            <a:off x="0" y="682520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2A0D009-ECA0-D926-F6F7-19D7CC4C5885}"/>
              </a:ext>
            </a:extLst>
          </p:cNvPr>
          <p:cNvCxnSpPr/>
          <p:nvPr/>
        </p:nvCxnSpPr>
        <p:spPr>
          <a:xfrm>
            <a:off x="0" y="8148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6A3E79E-D5C5-D0CB-BFF0-EE89AE774731}"/>
              </a:ext>
            </a:extLst>
          </p:cNvPr>
          <p:cNvCxnSpPr/>
          <p:nvPr/>
        </p:nvCxnSpPr>
        <p:spPr>
          <a:xfrm>
            <a:off x="0" y="9417496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Q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Q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Q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Q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Q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Q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Q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041" y="-146989"/>
            <a:ext cx="950706" cy="1588926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77281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281393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3501008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4725144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41C29F2-7609-B577-D31E-6B0F8816814F}"/>
              </a:ext>
            </a:extLst>
          </p:cNvPr>
          <p:cNvSpPr/>
          <p:nvPr/>
        </p:nvSpPr>
        <p:spPr>
          <a:xfrm>
            <a:off x="5949280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294833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E47A42A-1C08-6BC5-13F9-AD14F3DCC712}"/>
              </a:ext>
            </a:extLst>
          </p:cNvPr>
          <p:cNvSpPr/>
          <p:nvPr/>
        </p:nvSpPr>
        <p:spPr>
          <a:xfrm>
            <a:off x="410046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9700FA3-33BD-EE1E-0B2C-1889ABF35BB5}"/>
              </a:ext>
            </a:extLst>
          </p:cNvPr>
          <p:cNvSpPr/>
          <p:nvPr/>
        </p:nvSpPr>
        <p:spPr>
          <a:xfrm>
            <a:off x="518058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7FB5249-4FE2-1271-87CC-F216D1C2439F}"/>
              </a:ext>
            </a:extLst>
          </p:cNvPr>
          <p:cNvSpPr/>
          <p:nvPr/>
        </p:nvSpPr>
        <p:spPr>
          <a:xfrm>
            <a:off x="629951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7B585CD-E0A9-59ED-17B0-A66019E86E4F}"/>
              </a:ext>
            </a:extLst>
          </p:cNvPr>
          <p:cNvSpPr/>
          <p:nvPr/>
        </p:nvSpPr>
        <p:spPr>
          <a:xfrm>
            <a:off x="174997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EAB80CC3-8CAE-4E97-8503-96EF4EAFE3F1}"/>
              </a:ext>
            </a:extLst>
          </p:cNvPr>
          <p:cNvSpPr/>
          <p:nvPr/>
        </p:nvSpPr>
        <p:spPr>
          <a:xfrm>
            <a:off x="292549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02C44E7C-6976-98E0-7E19-3E6AD533FC67}"/>
              </a:ext>
            </a:extLst>
          </p:cNvPr>
          <p:cNvSpPr/>
          <p:nvPr/>
        </p:nvSpPr>
        <p:spPr>
          <a:xfrm>
            <a:off x="407762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65999C5-C5F2-AF76-4009-BFDB0D42B7E2}"/>
              </a:ext>
            </a:extLst>
          </p:cNvPr>
          <p:cNvSpPr/>
          <p:nvPr/>
        </p:nvSpPr>
        <p:spPr>
          <a:xfrm>
            <a:off x="515774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A83C921-B06E-BF2B-30EE-1698E864BE1B}"/>
              </a:ext>
            </a:extLst>
          </p:cNvPr>
          <p:cNvSpPr/>
          <p:nvPr/>
        </p:nvSpPr>
        <p:spPr>
          <a:xfrm>
            <a:off x="627667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48D6D7-5EF8-9C1B-BD1F-80508A2EC4BB}"/>
              </a:ext>
            </a:extLst>
          </p:cNvPr>
          <p:cNvSpPr txBox="1"/>
          <p:nvPr/>
        </p:nvSpPr>
        <p:spPr>
          <a:xfrm>
            <a:off x="111872" y="4719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noFill/>
                </a:ln>
                <a:solidFill>
                  <a:srgbClr val="FF6699"/>
                </a:solidFill>
                <a:latin typeface="Arial Rounded MT Bold" panose="020F0704030504030204" pitchFamily="34" charset="0"/>
              </a:rPr>
              <a:t>4</a:t>
            </a:r>
            <a:endParaRPr lang="fr-FR" sz="9600" b="1" dirty="0">
              <a:ln w="38100">
                <a:noFill/>
              </a:ln>
              <a:solidFill>
                <a:srgbClr val="FF6699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4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S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S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S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S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S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S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3D7278-0C58-7137-C58E-776B7D70C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5515" y="-112129"/>
            <a:ext cx="912835" cy="152563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03939C8-149F-51B2-C1EB-7FEBE51CCF18}"/>
              </a:ext>
            </a:extLst>
          </p:cNvPr>
          <p:cNvSpPr/>
          <p:nvPr/>
        </p:nvSpPr>
        <p:spPr>
          <a:xfrm>
            <a:off x="1504227" y="14052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2E3A63-02F8-CFF5-F6D0-1B8F49EF93A6}"/>
              </a:ext>
            </a:extLst>
          </p:cNvPr>
          <p:cNvSpPr/>
          <p:nvPr/>
        </p:nvSpPr>
        <p:spPr>
          <a:xfrm>
            <a:off x="1504227" y="25243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586185-1396-95D0-ABDC-538CDDBC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4" y="140645"/>
            <a:ext cx="1172243" cy="104571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DA2044A-0339-5E44-6210-81F7B393859E}"/>
              </a:ext>
            </a:extLst>
          </p:cNvPr>
          <p:cNvSpPr/>
          <p:nvPr/>
        </p:nvSpPr>
        <p:spPr>
          <a:xfrm>
            <a:off x="1504227" y="194408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E98D91-2760-0E7D-B4F5-04C39ADC0E56}"/>
              </a:ext>
            </a:extLst>
          </p:cNvPr>
          <p:cNvSpPr/>
          <p:nvPr/>
        </p:nvSpPr>
        <p:spPr>
          <a:xfrm>
            <a:off x="2679085" y="14054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4988E5D-7A28-3715-26FF-4AFDA961FE85}"/>
              </a:ext>
            </a:extLst>
          </p:cNvPr>
          <p:cNvSpPr/>
          <p:nvPr/>
        </p:nvSpPr>
        <p:spPr>
          <a:xfrm>
            <a:off x="2679085" y="252459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B28477C-A7E3-ABA0-44BF-AF9283921044}"/>
              </a:ext>
            </a:extLst>
          </p:cNvPr>
          <p:cNvSpPr/>
          <p:nvPr/>
        </p:nvSpPr>
        <p:spPr>
          <a:xfrm>
            <a:off x="2679085" y="19443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60F5F34-C48D-33DA-2F1B-5BAAFFA4EBC5}"/>
              </a:ext>
            </a:extLst>
          </p:cNvPr>
          <p:cNvSpPr/>
          <p:nvPr/>
        </p:nvSpPr>
        <p:spPr>
          <a:xfrm>
            <a:off x="3831083" y="13916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7C7B286-8DFE-302E-FC06-3CEA66FC8D12}"/>
              </a:ext>
            </a:extLst>
          </p:cNvPr>
          <p:cNvSpPr/>
          <p:nvPr/>
        </p:nvSpPr>
        <p:spPr>
          <a:xfrm>
            <a:off x="3831083" y="251069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5A6D483-23A9-C3D6-AEA2-45362C12F3CE}"/>
              </a:ext>
            </a:extLst>
          </p:cNvPr>
          <p:cNvSpPr/>
          <p:nvPr/>
        </p:nvSpPr>
        <p:spPr>
          <a:xfrm>
            <a:off x="3831083" y="193042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29A68C-C572-260B-8509-B6FB8270DBEF}"/>
              </a:ext>
            </a:extLst>
          </p:cNvPr>
          <p:cNvSpPr/>
          <p:nvPr/>
        </p:nvSpPr>
        <p:spPr>
          <a:xfrm>
            <a:off x="5085541" y="14084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2313990-6B80-233F-AAAA-55688ECA7CF2}"/>
              </a:ext>
            </a:extLst>
          </p:cNvPr>
          <p:cNvSpPr/>
          <p:nvPr/>
        </p:nvSpPr>
        <p:spPr>
          <a:xfrm>
            <a:off x="5085541" y="252756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E601961-D05F-B295-EFD1-3D20115FC9BF}"/>
              </a:ext>
            </a:extLst>
          </p:cNvPr>
          <p:cNvSpPr/>
          <p:nvPr/>
        </p:nvSpPr>
        <p:spPr>
          <a:xfrm>
            <a:off x="5085541" y="194729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94655D4-A814-5CEF-BBD9-C7FA7658B797}"/>
              </a:ext>
            </a:extLst>
          </p:cNvPr>
          <p:cNvSpPr/>
          <p:nvPr/>
        </p:nvSpPr>
        <p:spPr>
          <a:xfrm>
            <a:off x="6194847" y="13918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998848E-E84D-71AE-350D-F2CFEAB538C8}"/>
              </a:ext>
            </a:extLst>
          </p:cNvPr>
          <p:cNvSpPr/>
          <p:nvPr/>
        </p:nvSpPr>
        <p:spPr>
          <a:xfrm>
            <a:off x="6194847" y="251093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4651427-26E9-4FDD-E4B1-69775D6E303E}"/>
              </a:ext>
            </a:extLst>
          </p:cNvPr>
          <p:cNvSpPr/>
          <p:nvPr/>
        </p:nvSpPr>
        <p:spPr>
          <a:xfrm>
            <a:off x="6194847" y="19306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8234963-0AEE-7F27-45C5-16D66D8AC0DE}"/>
              </a:ext>
            </a:extLst>
          </p:cNvPr>
          <p:cNvSpPr/>
          <p:nvPr/>
        </p:nvSpPr>
        <p:spPr>
          <a:xfrm>
            <a:off x="1504227" y="303095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754ECC68-7080-076D-18C8-3964F84B248E}"/>
              </a:ext>
            </a:extLst>
          </p:cNvPr>
          <p:cNvSpPr/>
          <p:nvPr/>
        </p:nvSpPr>
        <p:spPr>
          <a:xfrm>
            <a:off x="1504227" y="37288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BF4037B-87E8-4791-CBC3-DCFDE2C4BFBB}"/>
              </a:ext>
            </a:extLst>
          </p:cNvPr>
          <p:cNvSpPr/>
          <p:nvPr/>
        </p:nvSpPr>
        <p:spPr>
          <a:xfrm>
            <a:off x="1504227" y="33688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BE42C2A9-AB0D-2C0A-05ED-252B5E48ACFF}"/>
              </a:ext>
            </a:extLst>
          </p:cNvPr>
          <p:cNvSpPr/>
          <p:nvPr/>
        </p:nvSpPr>
        <p:spPr>
          <a:xfrm>
            <a:off x="2531037" y="303300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03F04BC-2B99-60F8-DA3F-4809B8C8456E}"/>
              </a:ext>
            </a:extLst>
          </p:cNvPr>
          <p:cNvSpPr/>
          <p:nvPr/>
        </p:nvSpPr>
        <p:spPr>
          <a:xfrm>
            <a:off x="2531037" y="37309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638D7CA9-A604-7B4B-BC7E-AABD0B19821C}"/>
              </a:ext>
            </a:extLst>
          </p:cNvPr>
          <p:cNvSpPr/>
          <p:nvPr/>
        </p:nvSpPr>
        <p:spPr>
          <a:xfrm>
            <a:off x="2531037" y="337087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7D028DDA-F2A4-7E3E-5586-A5EBEABE764E}"/>
              </a:ext>
            </a:extLst>
          </p:cNvPr>
          <p:cNvSpPr/>
          <p:nvPr/>
        </p:nvSpPr>
        <p:spPr>
          <a:xfrm>
            <a:off x="3476166" y="303300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F0566BF0-38D9-F06C-8230-EE20BE1E713B}"/>
              </a:ext>
            </a:extLst>
          </p:cNvPr>
          <p:cNvSpPr/>
          <p:nvPr/>
        </p:nvSpPr>
        <p:spPr>
          <a:xfrm>
            <a:off x="3476166" y="37309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B3AB9AC4-DBE1-31EB-2014-8B69CEFDC2A7}"/>
              </a:ext>
            </a:extLst>
          </p:cNvPr>
          <p:cNvSpPr/>
          <p:nvPr/>
        </p:nvSpPr>
        <p:spPr>
          <a:xfrm>
            <a:off x="3476166" y="337087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24D026B-A212-1BCA-0C88-EC5C2C33F9A9}"/>
              </a:ext>
            </a:extLst>
          </p:cNvPr>
          <p:cNvSpPr/>
          <p:nvPr/>
        </p:nvSpPr>
        <p:spPr>
          <a:xfrm>
            <a:off x="4509120" y="303300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C1F3844D-588E-2219-A09C-F72C1C6F09B1}"/>
              </a:ext>
            </a:extLst>
          </p:cNvPr>
          <p:cNvSpPr/>
          <p:nvPr/>
        </p:nvSpPr>
        <p:spPr>
          <a:xfrm>
            <a:off x="4509120" y="37309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E5727A3-C98B-F657-23B9-6C126895CD17}"/>
              </a:ext>
            </a:extLst>
          </p:cNvPr>
          <p:cNvSpPr/>
          <p:nvPr/>
        </p:nvSpPr>
        <p:spPr>
          <a:xfrm>
            <a:off x="4509120" y="337087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97BCB9B0-69A8-DA8B-E09C-89D5CC219F54}"/>
              </a:ext>
            </a:extLst>
          </p:cNvPr>
          <p:cNvSpPr/>
          <p:nvPr/>
        </p:nvSpPr>
        <p:spPr>
          <a:xfrm>
            <a:off x="5531194" y="30487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260B245C-F5C3-7D31-9C80-440D32337B33}"/>
              </a:ext>
            </a:extLst>
          </p:cNvPr>
          <p:cNvSpPr/>
          <p:nvPr/>
        </p:nvSpPr>
        <p:spPr>
          <a:xfrm>
            <a:off x="5531194" y="37466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3BA3CB33-8FBE-3D27-1E9C-0AC67782FEC5}"/>
              </a:ext>
            </a:extLst>
          </p:cNvPr>
          <p:cNvSpPr/>
          <p:nvPr/>
        </p:nvSpPr>
        <p:spPr>
          <a:xfrm>
            <a:off x="5531194" y="33866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F48019D-2080-F933-47DD-0F40196A61FE}"/>
              </a:ext>
            </a:extLst>
          </p:cNvPr>
          <p:cNvSpPr/>
          <p:nvPr/>
        </p:nvSpPr>
        <p:spPr>
          <a:xfrm>
            <a:off x="6430603" y="30487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1905B20-9FDB-32E5-C4BB-B8BCF62E18D8}"/>
              </a:ext>
            </a:extLst>
          </p:cNvPr>
          <p:cNvSpPr/>
          <p:nvPr/>
        </p:nvSpPr>
        <p:spPr>
          <a:xfrm>
            <a:off x="6430603" y="37466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D789161C-2C31-22A4-AF18-47937E745EED}"/>
              </a:ext>
            </a:extLst>
          </p:cNvPr>
          <p:cNvSpPr/>
          <p:nvPr/>
        </p:nvSpPr>
        <p:spPr>
          <a:xfrm>
            <a:off x="6430603" y="33866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7CBEFC04-503B-73E3-B809-D88A1799D9A7}"/>
              </a:ext>
            </a:extLst>
          </p:cNvPr>
          <p:cNvSpPr/>
          <p:nvPr/>
        </p:nvSpPr>
        <p:spPr>
          <a:xfrm>
            <a:off x="1409232" y="423409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CAC0CCF7-ED20-D350-9843-70C01F833283}"/>
              </a:ext>
            </a:extLst>
          </p:cNvPr>
          <p:cNvSpPr/>
          <p:nvPr/>
        </p:nvSpPr>
        <p:spPr>
          <a:xfrm>
            <a:off x="1409232" y="49319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AB228EB9-C379-411E-87E1-042CB20B799E}"/>
              </a:ext>
            </a:extLst>
          </p:cNvPr>
          <p:cNvSpPr/>
          <p:nvPr/>
        </p:nvSpPr>
        <p:spPr>
          <a:xfrm>
            <a:off x="1409232" y="45719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CD0B9E1C-E212-2CF4-4B69-F217B699D4AB}"/>
              </a:ext>
            </a:extLst>
          </p:cNvPr>
          <p:cNvSpPr/>
          <p:nvPr/>
        </p:nvSpPr>
        <p:spPr>
          <a:xfrm>
            <a:off x="2436042" y="42361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CF88A252-3B2A-E5D2-0FE4-EC03839488EF}"/>
              </a:ext>
            </a:extLst>
          </p:cNvPr>
          <p:cNvSpPr/>
          <p:nvPr/>
        </p:nvSpPr>
        <p:spPr>
          <a:xfrm>
            <a:off x="2436042" y="493405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0BA56C6D-F34F-5D83-5740-553D027ED5DC}"/>
              </a:ext>
            </a:extLst>
          </p:cNvPr>
          <p:cNvSpPr/>
          <p:nvPr/>
        </p:nvSpPr>
        <p:spPr>
          <a:xfrm>
            <a:off x="2436042" y="457401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864B742B-4B35-324E-83E3-27AE853E9F04}"/>
              </a:ext>
            </a:extLst>
          </p:cNvPr>
          <p:cNvSpPr/>
          <p:nvPr/>
        </p:nvSpPr>
        <p:spPr>
          <a:xfrm>
            <a:off x="3381171" y="42361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7131482B-05FA-4C1D-C5FF-4C36DA64F275}"/>
              </a:ext>
            </a:extLst>
          </p:cNvPr>
          <p:cNvSpPr/>
          <p:nvPr/>
        </p:nvSpPr>
        <p:spPr>
          <a:xfrm>
            <a:off x="3381171" y="493405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FE019E5C-B401-A6DC-EFF2-2DC62A66E520}"/>
              </a:ext>
            </a:extLst>
          </p:cNvPr>
          <p:cNvSpPr/>
          <p:nvPr/>
        </p:nvSpPr>
        <p:spPr>
          <a:xfrm>
            <a:off x="3381171" y="457401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D9E4405D-6F4D-EE87-83BC-E2C71F089113}"/>
              </a:ext>
            </a:extLst>
          </p:cNvPr>
          <p:cNvSpPr/>
          <p:nvPr/>
        </p:nvSpPr>
        <p:spPr>
          <a:xfrm>
            <a:off x="4414125" y="42361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B4F57A79-9C3D-E51A-9B80-ACD38AD97326}"/>
              </a:ext>
            </a:extLst>
          </p:cNvPr>
          <p:cNvSpPr/>
          <p:nvPr/>
        </p:nvSpPr>
        <p:spPr>
          <a:xfrm>
            <a:off x="4414125" y="493405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AE766BF4-7CF0-0C80-2B55-0765E8C34601}"/>
              </a:ext>
            </a:extLst>
          </p:cNvPr>
          <p:cNvSpPr/>
          <p:nvPr/>
        </p:nvSpPr>
        <p:spPr>
          <a:xfrm>
            <a:off x="4414125" y="457401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5059C343-B81D-506A-93D2-07C218595F1A}"/>
              </a:ext>
            </a:extLst>
          </p:cNvPr>
          <p:cNvSpPr/>
          <p:nvPr/>
        </p:nvSpPr>
        <p:spPr>
          <a:xfrm>
            <a:off x="5436199" y="42518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1291934C-4D7A-B190-A348-82F330497B99}"/>
              </a:ext>
            </a:extLst>
          </p:cNvPr>
          <p:cNvSpPr/>
          <p:nvPr/>
        </p:nvSpPr>
        <p:spPr>
          <a:xfrm>
            <a:off x="5436199" y="49497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A3A84D77-52E9-F75A-2209-376D0D3EFAB4}"/>
              </a:ext>
            </a:extLst>
          </p:cNvPr>
          <p:cNvSpPr/>
          <p:nvPr/>
        </p:nvSpPr>
        <p:spPr>
          <a:xfrm>
            <a:off x="5436199" y="45897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71FF81F3-AC4F-A847-1CE5-F2A8E9B7F4FB}"/>
              </a:ext>
            </a:extLst>
          </p:cNvPr>
          <p:cNvSpPr/>
          <p:nvPr/>
        </p:nvSpPr>
        <p:spPr>
          <a:xfrm>
            <a:off x="6335608" y="42518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441AC3EA-6E3D-D0AF-0E29-3DD2F705C684}"/>
              </a:ext>
            </a:extLst>
          </p:cNvPr>
          <p:cNvSpPr/>
          <p:nvPr/>
        </p:nvSpPr>
        <p:spPr>
          <a:xfrm>
            <a:off x="6335608" y="49497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2FEA21AA-A954-8A24-FD8A-62E1A474507D}"/>
              </a:ext>
            </a:extLst>
          </p:cNvPr>
          <p:cNvSpPr/>
          <p:nvPr/>
        </p:nvSpPr>
        <p:spPr>
          <a:xfrm>
            <a:off x="6335608" y="45897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56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T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T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T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T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T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T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3D7278-0C58-7137-C58E-776B7D70C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529" y="-112129"/>
            <a:ext cx="911821" cy="152393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03939C8-149F-51B2-C1EB-7FEBE51CCF18}"/>
              </a:ext>
            </a:extLst>
          </p:cNvPr>
          <p:cNvSpPr/>
          <p:nvPr/>
        </p:nvSpPr>
        <p:spPr>
          <a:xfrm>
            <a:off x="1504227" y="14052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2E3A63-02F8-CFF5-F6D0-1B8F49EF93A6}"/>
              </a:ext>
            </a:extLst>
          </p:cNvPr>
          <p:cNvSpPr/>
          <p:nvPr/>
        </p:nvSpPr>
        <p:spPr>
          <a:xfrm>
            <a:off x="2087136" y="25374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A2044A-0339-5E44-6210-81F7B393859E}"/>
              </a:ext>
            </a:extLst>
          </p:cNvPr>
          <p:cNvSpPr/>
          <p:nvPr/>
        </p:nvSpPr>
        <p:spPr>
          <a:xfrm>
            <a:off x="2654763" y="13989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C66C4B-3F55-9C7B-BC0D-BFDE9B905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9" y="213249"/>
            <a:ext cx="2022102" cy="842543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952DA271-3519-9164-B9DA-15C1E08B603D}"/>
              </a:ext>
            </a:extLst>
          </p:cNvPr>
          <p:cNvSpPr/>
          <p:nvPr/>
        </p:nvSpPr>
        <p:spPr>
          <a:xfrm>
            <a:off x="3540192" y="142125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90C2174-76A3-54FB-6265-2AF3DACFD422}"/>
              </a:ext>
            </a:extLst>
          </p:cNvPr>
          <p:cNvSpPr/>
          <p:nvPr/>
        </p:nvSpPr>
        <p:spPr>
          <a:xfrm>
            <a:off x="4123101" y="25534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D4F47DA-365F-7B26-DB0B-FD24F2E24CE1}"/>
              </a:ext>
            </a:extLst>
          </p:cNvPr>
          <p:cNvSpPr/>
          <p:nvPr/>
        </p:nvSpPr>
        <p:spPr>
          <a:xfrm>
            <a:off x="4690728" y="14149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1C0A19-C56C-A03B-5B3D-CDC4C8323963}"/>
              </a:ext>
            </a:extLst>
          </p:cNvPr>
          <p:cNvSpPr/>
          <p:nvPr/>
        </p:nvSpPr>
        <p:spPr>
          <a:xfrm>
            <a:off x="5401893" y="139188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66BFA83-E262-BFE0-46FA-D8715A31C02B}"/>
              </a:ext>
            </a:extLst>
          </p:cNvPr>
          <p:cNvSpPr/>
          <p:nvPr/>
        </p:nvSpPr>
        <p:spPr>
          <a:xfrm>
            <a:off x="5984802" y="252403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06447CB-7118-43E7-3CA8-F37FE267F1B5}"/>
              </a:ext>
            </a:extLst>
          </p:cNvPr>
          <p:cNvSpPr/>
          <p:nvPr/>
        </p:nvSpPr>
        <p:spPr>
          <a:xfrm>
            <a:off x="6552429" y="13855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DFB860E-C11E-6AB4-4B82-06ED324E17E4}"/>
              </a:ext>
            </a:extLst>
          </p:cNvPr>
          <p:cNvSpPr/>
          <p:nvPr/>
        </p:nvSpPr>
        <p:spPr>
          <a:xfrm>
            <a:off x="1157460" y="30609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1096402-AF62-6F8B-7AB9-0FFA3C6F5ABA}"/>
              </a:ext>
            </a:extLst>
          </p:cNvPr>
          <p:cNvSpPr/>
          <p:nvPr/>
        </p:nvSpPr>
        <p:spPr>
          <a:xfrm>
            <a:off x="1504227" y="378397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175CF70-90A4-80C4-2D41-BB1C5C112A72}"/>
              </a:ext>
            </a:extLst>
          </p:cNvPr>
          <p:cNvSpPr/>
          <p:nvPr/>
        </p:nvSpPr>
        <p:spPr>
          <a:xfrm>
            <a:off x="1916832" y="30546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827AE3E-74E2-E9E3-FE0A-3208BCD105D9}"/>
              </a:ext>
            </a:extLst>
          </p:cNvPr>
          <p:cNvSpPr/>
          <p:nvPr/>
        </p:nvSpPr>
        <p:spPr>
          <a:xfrm>
            <a:off x="2646041" y="305033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E1ACC58-01ED-4022-3615-C5F45545BFCB}"/>
              </a:ext>
            </a:extLst>
          </p:cNvPr>
          <p:cNvSpPr/>
          <p:nvPr/>
        </p:nvSpPr>
        <p:spPr>
          <a:xfrm>
            <a:off x="2992808" y="377334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290C8A5-7A24-957B-F399-060F54B953A6}"/>
              </a:ext>
            </a:extLst>
          </p:cNvPr>
          <p:cNvSpPr/>
          <p:nvPr/>
        </p:nvSpPr>
        <p:spPr>
          <a:xfrm>
            <a:off x="3405413" y="30440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DD6B33-AF5C-E25E-5E19-F62A134CA889}"/>
              </a:ext>
            </a:extLst>
          </p:cNvPr>
          <p:cNvSpPr/>
          <p:nvPr/>
        </p:nvSpPr>
        <p:spPr>
          <a:xfrm>
            <a:off x="4017186" y="30636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6A35066-968B-C494-DCB3-567F5D5AB996}"/>
              </a:ext>
            </a:extLst>
          </p:cNvPr>
          <p:cNvSpPr/>
          <p:nvPr/>
        </p:nvSpPr>
        <p:spPr>
          <a:xfrm>
            <a:off x="4363953" y="37866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D9986F0-ABE6-CCA4-48C0-6B159810294E}"/>
              </a:ext>
            </a:extLst>
          </p:cNvPr>
          <p:cNvSpPr/>
          <p:nvPr/>
        </p:nvSpPr>
        <p:spPr>
          <a:xfrm>
            <a:off x="4776558" y="305732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67B1B59-7503-CFEC-DF06-1788123E04C5}"/>
              </a:ext>
            </a:extLst>
          </p:cNvPr>
          <p:cNvSpPr/>
          <p:nvPr/>
        </p:nvSpPr>
        <p:spPr>
          <a:xfrm>
            <a:off x="5482907" y="305020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F5BABF7-FB25-2198-CEA6-5BA00A8D0317}"/>
              </a:ext>
            </a:extLst>
          </p:cNvPr>
          <p:cNvSpPr/>
          <p:nvPr/>
        </p:nvSpPr>
        <p:spPr>
          <a:xfrm>
            <a:off x="5829674" y="377322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1FDBA74-D73F-062D-24AB-EFCFA0BAA367}"/>
              </a:ext>
            </a:extLst>
          </p:cNvPr>
          <p:cNvSpPr/>
          <p:nvPr/>
        </p:nvSpPr>
        <p:spPr>
          <a:xfrm>
            <a:off x="6242279" y="30438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B5ABB81-DC21-A89A-CD1A-4E183BF70102}"/>
              </a:ext>
            </a:extLst>
          </p:cNvPr>
          <p:cNvSpPr/>
          <p:nvPr/>
        </p:nvSpPr>
        <p:spPr>
          <a:xfrm>
            <a:off x="1157460" y="42645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A1F1715-6F71-2AF5-367B-99D0DACE4564}"/>
              </a:ext>
            </a:extLst>
          </p:cNvPr>
          <p:cNvSpPr/>
          <p:nvPr/>
        </p:nvSpPr>
        <p:spPr>
          <a:xfrm>
            <a:off x="1504227" y="498758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9ED9FF1-6973-F04E-C215-B784861EC7DF}"/>
              </a:ext>
            </a:extLst>
          </p:cNvPr>
          <p:cNvSpPr/>
          <p:nvPr/>
        </p:nvSpPr>
        <p:spPr>
          <a:xfrm>
            <a:off x="1916832" y="42582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B39803F-0AC4-DB0F-B205-D30FC4EB85E7}"/>
              </a:ext>
            </a:extLst>
          </p:cNvPr>
          <p:cNvSpPr/>
          <p:nvPr/>
        </p:nvSpPr>
        <p:spPr>
          <a:xfrm>
            <a:off x="2646041" y="425394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2DC2C931-4AB9-677D-FE47-1CE0B0EA9F65}"/>
              </a:ext>
            </a:extLst>
          </p:cNvPr>
          <p:cNvSpPr/>
          <p:nvPr/>
        </p:nvSpPr>
        <p:spPr>
          <a:xfrm>
            <a:off x="2992808" y="49769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7F8E7C10-B606-198A-4B0E-88EB7D071B88}"/>
              </a:ext>
            </a:extLst>
          </p:cNvPr>
          <p:cNvSpPr/>
          <p:nvPr/>
        </p:nvSpPr>
        <p:spPr>
          <a:xfrm>
            <a:off x="3405413" y="424761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61012A8F-D16B-B0DB-81E1-B8EE822F64A7}"/>
              </a:ext>
            </a:extLst>
          </p:cNvPr>
          <p:cNvSpPr/>
          <p:nvPr/>
        </p:nvSpPr>
        <p:spPr>
          <a:xfrm>
            <a:off x="4017186" y="42672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6F64FBE-38BD-1A4D-4106-3DA85613ADDB}"/>
              </a:ext>
            </a:extLst>
          </p:cNvPr>
          <p:cNvSpPr/>
          <p:nvPr/>
        </p:nvSpPr>
        <p:spPr>
          <a:xfrm>
            <a:off x="4363953" y="49902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B57D55B7-AF02-D79A-4C54-A05B0F881EC8}"/>
              </a:ext>
            </a:extLst>
          </p:cNvPr>
          <p:cNvSpPr/>
          <p:nvPr/>
        </p:nvSpPr>
        <p:spPr>
          <a:xfrm>
            <a:off x="4776558" y="42609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9D90F96C-CCD7-AA58-1E88-57B5994DD4E9}"/>
              </a:ext>
            </a:extLst>
          </p:cNvPr>
          <p:cNvSpPr/>
          <p:nvPr/>
        </p:nvSpPr>
        <p:spPr>
          <a:xfrm>
            <a:off x="5482907" y="42538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0AFE2C83-471B-9FC4-E67D-A4BD21849AB3}"/>
              </a:ext>
            </a:extLst>
          </p:cNvPr>
          <p:cNvSpPr/>
          <p:nvPr/>
        </p:nvSpPr>
        <p:spPr>
          <a:xfrm>
            <a:off x="5829674" y="49768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6E96649-0892-1A81-B2F8-34FE5D5A3A78}"/>
              </a:ext>
            </a:extLst>
          </p:cNvPr>
          <p:cNvSpPr/>
          <p:nvPr/>
        </p:nvSpPr>
        <p:spPr>
          <a:xfrm>
            <a:off x="6242279" y="424748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0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C</a:t>
            </a:r>
          </a:p>
        </p:txBody>
      </p:sp>
      <p:sp>
        <p:nvSpPr>
          <p:cNvPr id="19" name="Ellipse 18"/>
          <p:cNvSpPr/>
          <p:nvPr/>
        </p:nvSpPr>
        <p:spPr>
          <a:xfrm>
            <a:off x="2568332" y="16473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591192" y="22887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C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C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C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C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C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529" y="-112130"/>
            <a:ext cx="911822" cy="152393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DCA03ED-9E81-DDC5-FADA-30690E3B0C7D}"/>
              </a:ext>
            </a:extLst>
          </p:cNvPr>
          <p:cNvSpPr/>
          <p:nvPr/>
        </p:nvSpPr>
        <p:spPr>
          <a:xfrm>
            <a:off x="3838188" y="166692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6EF9E1A-E4B3-FB1F-6D27-A634EC42FE00}"/>
              </a:ext>
            </a:extLst>
          </p:cNvPr>
          <p:cNvSpPr/>
          <p:nvPr/>
        </p:nvSpPr>
        <p:spPr>
          <a:xfrm>
            <a:off x="3861048" y="23082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758AC72-2262-D473-9C47-A515D8243913}"/>
              </a:ext>
            </a:extLst>
          </p:cNvPr>
          <p:cNvSpPr/>
          <p:nvPr/>
        </p:nvSpPr>
        <p:spPr>
          <a:xfrm>
            <a:off x="5184722" y="16474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641F13-83F8-DEAA-7593-218EF6C3281E}"/>
              </a:ext>
            </a:extLst>
          </p:cNvPr>
          <p:cNvSpPr/>
          <p:nvPr/>
        </p:nvSpPr>
        <p:spPr>
          <a:xfrm>
            <a:off x="5207582" y="228882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D839EA6-64D8-5BDA-D2A9-28C3868D9849}"/>
              </a:ext>
            </a:extLst>
          </p:cNvPr>
          <p:cNvSpPr/>
          <p:nvPr/>
        </p:nvSpPr>
        <p:spPr>
          <a:xfrm>
            <a:off x="6528772" y="16557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F59F2EE-B5B2-CAB2-F65A-AAE38F61DB8A}"/>
              </a:ext>
            </a:extLst>
          </p:cNvPr>
          <p:cNvSpPr/>
          <p:nvPr/>
        </p:nvSpPr>
        <p:spPr>
          <a:xfrm>
            <a:off x="6551632" y="22970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965446" y="31629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978146" y="36636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3125804" y="31629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3138504" y="36636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33AF2D3-68A6-B9BE-9887-DFE9DC479098}"/>
              </a:ext>
            </a:extLst>
          </p:cNvPr>
          <p:cNvSpPr/>
          <p:nvPr/>
        </p:nvSpPr>
        <p:spPr>
          <a:xfrm>
            <a:off x="4365458" y="31824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3B5CBCC-2EE5-F511-E9F7-75F26E2F0BC0}"/>
              </a:ext>
            </a:extLst>
          </p:cNvPr>
          <p:cNvSpPr/>
          <p:nvPr/>
        </p:nvSpPr>
        <p:spPr>
          <a:xfrm>
            <a:off x="4378158" y="36831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33FB2AF-5AEB-6885-AEC2-855940E691EC}"/>
              </a:ext>
            </a:extLst>
          </p:cNvPr>
          <p:cNvSpPr/>
          <p:nvPr/>
        </p:nvSpPr>
        <p:spPr>
          <a:xfrm>
            <a:off x="5491695" y="317397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5EC33E1-8D0F-A4E7-A23A-9E08D13AD13E}"/>
              </a:ext>
            </a:extLst>
          </p:cNvPr>
          <p:cNvSpPr/>
          <p:nvPr/>
        </p:nvSpPr>
        <p:spPr>
          <a:xfrm>
            <a:off x="5504395" y="36746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C9F6845-8753-D2BA-FC76-0A97433795CB}"/>
              </a:ext>
            </a:extLst>
          </p:cNvPr>
          <p:cNvSpPr/>
          <p:nvPr/>
        </p:nvSpPr>
        <p:spPr>
          <a:xfrm>
            <a:off x="6610940" y="31528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3A6DD15-D4CE-6D9B-61C4-ECE054098419}"/>
              </a:ext>
            </a:extLst>
          </p:cNvPr>
          <p:cNvSpPr/>
          <p:nvPr/>
        </p:nvSpPr>
        <p:spPr>
          <a:xfrm>
            <a:off x="6623640" y="36535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31710D-9EFA-24FC-43F2-55C7363FC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46228" r="36533" b="3393"/>
          <a:stretch/>
        </p:blipFill>
        <p:spPr>
          <a:xfrm>
            <a:off x="290434" y="55129"/>
            <a:ext cx="674226" cy="112225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3E38321-DF00-2310-1724-ED42C07C041D}"/>
              </a:ext>
            </a:extLst>
          </p:cNvPr>
          <p:cNvSpPr/>
          <p:nvPr/>
        </p:nvSpPr>
        <p:spPr>
          <a:xfrm>
            <a:off x="1975606" y="43408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850201F-6EBD-5301-BE83-35233282A7D9}"/>
              </a:ext>
            </a:extLst>
          </p:cNvPr>
          <p:cNvSpPr/>
          <p:nvPr/>
        </p:nvSpPr>
        <p:spPr>
          <a:xfrm>
            <a:off x="1988306" y="484152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A0B08C-76EC-8A8E-0B6C-AF27F0F565E7}"/>
              </a:ext>
            </a:extLst>
          </p:cNvPr>
          <p:cNvSpPr/>
          <p:nvPr/>
        </p:nvSpPr>
        <p:spPr>
          <a:xfrm>
            <a:off x="3135964" y="43408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C0750D0-6759-5200-6C8A-79B4AFA2E412}"/>
              </a:ext>
            </a:extLst>
          </p:cNvPr>
          <p:cNvSpPr/>
          <p:nvPr/>
        </p:nvSpPr>
        <p:spPr>
          <a:xfrm>
            <a:off x="3148664" y="484152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414CD60-783E-433C-EE91-F806F5778C7E}"/>
              </a:ext>
            </a:extLst>
          </p:cNvPr>
          <p:cNvSpPr/>
          <p:nvPr/>
        </p:nvSpPr>
        <p:spPr>
          <a:xfrm>
            <a:off x="4375618" y="43602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04132CD-37BA-051B-48F2-C73A6E727717}"/>
              </a:ext>
            </a:extLst>
          </p:cNvPr>
          <p:cNvSpPr/>
          <p:nvPr/>
        </p:nvSpPr>
        <p:spPr>
          <a:xfrm>
            <a:off x="4388318" y="486099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C94DB0F-035F-32C9-D6EC-89B404417BCA}"/>
              </a:ext>
            </a:extLst>
          </p:cNvPr>
          <p:cNvSpPr/>
          <p:nvPr/>
        </p:nvSpPr>
        <p:spPr>
          <a:xfrm>
            <a:off x="5501855" y="43518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6988E2A-92D7-5531-0954-672B69CEE4F9}"/>
              </a:ext>
            </a:extLst>
          </p:cNvPr>
          <p:cNvSpPr/>
          <p:nvPr/>
        </p:nvSpPr>
        <p:spPr>
          <a:xfrm>
            <a:off x="5514555" y="485254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D505111-AA23-3030-6D92-715A89406287}"/>
              </a:ext>
            </a:extLst>
          </p:cNvPr>
          <p:cNvSpPr/>
          <p:nvPr/>
        </p:nvSpPr>
        <p:spPr>
          <a:xfrm>
            <a:off x="6621100" y="43306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BFB7018-474D-3CA3-320F-36D11ADDB904}"/>
              </a:ext>
            </a:extLst>
          </p:cNvPr>
          <p:cNvSpPr/>
          <p:nvPr/>
        </p:nvSpPr>
        <p:spPr>
          <a:xfrm>
            <a:off x="6633800" y="48313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5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R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R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R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R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R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3D7278-0C58-7137-C58E-776B7D70C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529" y="-112130"/>
            <a:ext cx="911821" cy="15239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FC0BC7-33A9-8092-0DF0-08B72FB95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" y="96579"/>
            <a:ext cx="1310567" cy="114750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03939C8-149F-51B2-C1EB-7FEBE51CCF18}"/>
              </a:ext>
            </a:extLst>
          </p:cNvPr>
          <p:cNvSpPr/>
          <p:nvPr/>
        </p:nvSpPr>
        <p:spPr>
          <a:xfrm>
            <a:off x="163222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2E3A63-02F8-CFF5-F6D0-1B8F49EF93A6}"/>
              </a:ext>
            </a:extLst>
          </p:cNvPr>
          <p:cNvSpPr/>
          <p:nvPr/>
        </p:nvSpPr>
        <p:spPr>
          <a:xfrm>
            <a:off x="1632228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6252B92-466C-E566-4335-BD284EBB42E2}"/>
              </a:ext>
            </a:extLst>
          </p:cNvPr>
          <p:cNvSpPr/>
          <p:nvPr/>
        </p:nvSpPr>
        <p:spPr>
          <a:xfrm>
            <a:off x="2281393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23A5560-1EC6-DBD8-563E-2A4EE6C423A0}"/>
              </a:ext>
            </a:extLst>
          </p:cNvPr>
          <p:cNvSpPr/>
          <p:nvPr/>
        </p:nvSpPr>
        <p:spPr>
          <a:xfrm>
            <a:off x="2956978" y="1393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E486E90-4380-0261-F3E1-5C84F1B7DA2E}"/>
              </a:ext>
            </a:extLst>
          </p:cNvPr>
          <p:cNvSpPr/>
          <p:nvPr/>
        </p:nvSpPr>
        <p:spPr>
          <a:xfrm>
            <a:off x="2956978" y="25378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8DF132D-71BD-601C-3C10-DE135CA63B4B}"/>
              </a:ext>
            </a:extLst>
          </p:cNvPr>
          <p:cNvSpPr/>
          <p:nvPr/>
        </p:nvSpPr>
        <p:spPr>
          <a:xfrm>
            <a:off x="3606143" y="25378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D049B9E-4E83-D125-D36A-52F56DB97507}"/>
              </a:ext>
            </a:extLst>
          </p:cNvPr>
          <p:cNvSpPr/>
          <p:nvPr/>
        </p:nvSpPr>
        <p:spPr>
          <a:xfrm>
            <a:off x="4340508" y="139435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D4FFB2C-ED66-6781-2C14-9EEC14A5EEF6}"/>
              </a:ext>
            </a:extLst>
          </p:cNvPr>
          <p:cNvSpPr/>
          <p:nvPr/>
        </p:nvSpPr>
        <p:spPr>
          <a:xfrm>
            <a:off x="4340508" y="25382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A2F8CD2-0E8F-ED9C-DBD2-D0C9A7494BCC}"/>
              </a:ext>
            </a:extLst>
          </p:cNvPr>
          <p:cNvSpPr/>
          <p:nvPr/>
        </p:nvSpPr>
        <p:spPr>
          <a:xfrm>
            <a:off x="4989673" y="25382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1426057-05ED-B4A1-68E5-374739F3E690}"/>
              </a:ext>
            </a:extLst>
          </p:cNvPr>
          <p:cNvSpPr/>
          <p:nvPr/>
        </p:nvSpPr>
        <p:spPr>
          <a:xfrm>
            <a:off x="5738209" y="13791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9E1FA0B-A5A3-190D-4F58-8B9557AE055F}"/>
              </a:ext>
            </a:extLst>
          </p:cNvPr>
          <p:cNvSpPr/>
          <p:nvPr/>
        </p:nvSpPr>
        <p:spPr>
          <a:xfrm>
            <a:off x="5738209" y="252309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F92C888-0011-4B2F-7536-D42F47117973}"/>
              </a:ext>
            </a:extLst>
          </p:cNvPr>
          <p:cNvSpPr/>
          <p:nvPr/>
        </p:nvSpPr>
        <p:spPr>
          <a:xfrm>
            <a:off x="6387374" y="252309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0748EA6-181A-00BC-4477-9BDA59EC43AE}"/>
              </a:ext>
            </a:extLst>
          </p:cNvPr>
          <p:cNvSpPr/>
          <p:nvPr/>
        </p:nvSpPr>
        <p:spPr>
          <a:xfrm>
            <a:off x="1306620" y="303936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E78F725-BFDA-5675-1B3C-CC50B8F4B4AB}"/>
              </a:ext>
            </a:extLst>
          </p:cNvPr>
          <p:cNvSpPr/>
          <p:nvPr/>
        </p:nvSpPr>
        <p:spPr>
          <a:xfrm>
            <a:off x="1319320" y="376767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9B5C1E6-1743-F71D-4038-04D1560E6619}"/>
              </a:ext>
            </a:extLst>
          </p:cNvPr>
          <p:cNvSpPr/>
          <p:nvPr/>
        </p:nvSpPr>
        <p:spPr>
          <a:xfrm>
            <a:off x="1846770" y="376767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2EC2A20-E72C-F8A8-D18F-2A3E9FA066D4}"/>
              </a:ext>
            </a:extLst>
          </p:cNvPr>
          <p:cNvSpPr/>
          <p:nvPr/>
        </p:nvSpPr>
        <p:spPr>
          <a:xfrm>
            <a:off x="2462548" y="303936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5C9188F-E2F9-DA57-0850-5D68F2285215}"/>
              </a:ext>
            </a:extLst>
          </p:cNvPr>
          <p:cNvSpPr/>
          <p:nvPr/>
        </p:nvSpPr>
        <p:spPr>
          <a:xfrm>
            <a:off x="2475248" y="376767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9029A6F-E3EB-C8B9-549C-D37E9FCA7E24}"/>
              </a:ext>
            </a:extLst>
          </p:cNvPr>
          <p:cNvSpPr/>
          <p:nvPr/>
        </p:nvSpPr>
        <p:spPr>
          <a:xfrm>
            <a:off x="3002698" y="376767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16F1F0F-223B-B076-288B-7E37BE91A734}"/>
              </a:ext>
            </a:extLst>
          </p:cNvPr>
          <p:cNvSpPr/>
          <p:nvPr/>
        </p:nvSpPr>
        <p:spPr>
          <a:xfrm>
            <a:off x="3563210" y="30275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EB8C50FF-C1FD-E5C5-0A74-8B3197427E8B}"/>
              </a:ext>
            </a:extLst>
          </p:cNvPr>
          <p:cNvSpPr/>
          <p:nvPr/>
        </p:nvSpPr>
        <p:spPr>
          <a:xfrm>
            <a:off x="3575910" y="37559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D7633FE-7295-7301-E016-EC3D1FF5440B}"/>
              </a:ext>
            </a:extLst>
          </p:cNvPr>
          <p:cNvSpPr/>
          <p:nvPr/>
        </p:nvSpPr>
        <p:spPr>
          <a:xfrm>
            <a:off x="4103360" y="37559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7696898-44D3-31E7-70AA-5ABEF5EE8476}"/>
              </a:ext>
            </a:extLst>
          </p:cNvPr>
          <p:cNvSpPr/>
          <p:nvPr/>
        </p:nvSpPr>
        <p:spPr>
          <a:xfrm>
            <a:off x="4643330" y="30275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07D9D54-E9AA-0341-B414-89F19523EF68}"/>
              </a:ext>
            </a:extLst>
          </p:cNvPr>
          <p:cNvSpPr/>
          <p:nvPr/>
        </p:nvSpPr>
        <p:spPr>
          <a:xfrm>
            <a:off x="4656030" y="37559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E61060A-6F0C-B9BD-EE90-04DA8285884D}"/>
              </a:ext>
            </a:extLst>
          </p:cNvPr>
          <p:cNvSpPr/>
          <p:nvPr/>
        </p:nvSpPr>
        <p:spPr>
          <a:xfrm>
            <a:off x="5183480" y="37559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1B67361-2131-3611-EC1C-BBCE6EBE5389}"/>
              </a:ext>
            </a:extLst>
          </p:cNvPr>
          <p:cNvSpPr/>
          <p:nvPr/>
        </p:nvSpPr>
        <p:spPr>
          <a:xfrm>
            <a:off x="5795458" y="30275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81873C23-4032-D9AF-38D9-D8409642B4CF}"/>
              </a:ext>
            </a:extLst>
          </p:cNvPr>
          <p:cNvSpPr/>
          <p:nvPr/>
        </p:nvSpPr>
        <p:spPr>
          <a:xfrm>
            <a:off x="5808158" y="37559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B0E3C8A-DE9F-2598-6404-843405562F6A}"/>
              </a:ext>
            </a:extLst>
          </p:cNvPr>
          <p:cNvSpPr/>
          <p:nvPr/>
        </p:nvSpPr>
        <p:spPr>
          <a:xfrm>
            <a:off x="6335608" y="37559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4CC169A-3EF9-CF35-6D07-506C412F1EB2}"/>
              </a:ext>
            </a:extLst>
          </p:cNvPr>
          <p:cNvSpPr/>
          <p:nvPr/>
        </p:nvSpPr>
        <p:spPr>
          <a:xfrm>
            <a:off x="1247288" y="424092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4F0AF71-3393-6BFC-A8EB-1130E544F794}"/>
              </a:ext>
            </a:extLst>
          </p:cNvPr>
          <p:cNvSpPr/>
          <p:nvPr/>
        </p:nvSpPr>
        <p:spPr>
          <a:xfrm>
            <a:off x="1259988" y="49692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A9D66F6C-B0E4-CB4F-41CD-CD6D9D90966D}"/>
              </a:ext>
            </a:extLst>
          </p:cNvPr>
          <p:cNvSpPr/>
          <p:nvPr/>
        </p:nvSpPr>
        <p:spPr>
          <a:xfrm>
            <a:off x="1787438" y="49692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614554C-5D6E-7EAA-2E72-E1B567232C49}"/>
              </a:ext>
            </a:extLst>
          </p:cNvPr>
          <p:cNvSpPr/>
          <p:nvPr/>
        </p:nvSpPr>
        <p:spPr>
          <a:xfrm>
            <a:off x="2403216" y="424092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103383F-278D-C7C3-F717-FBCCBC9E94C7}"/>
              </a:ext>
            </a:extLst>
          </p:cNvPr>
          <p:cNvSpPr/>
          <p:nvPr/>
        </p:nvSpPr>
        <p:spPr>
          <a:xfrm>
            <a:off x="2415916" y="49692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46E892B1-A0BB-E702-A2F7-1C742E637CD1}"/>
              </a:ext>
            </a:extLst>
          </p:cNvPr>
          <p:cNvSpPr/>
          <p:nvPr/>
        </p:nvSpPr>
        <p:spPr>
          <a:xfrm>
            <a:off x="2943366" y="49692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BA8D8C3-E8E3-1E71-30C6-D2ED9BE1B790}"/>
              </a:ext>
            </a:extLst>
          </p:cNvPr>
          <p:cNvSpPr/>
          <p:nvPr/>
        </p:nvSpPr>
        <p:spPr>
          <a:xfrm>
            <a:off x="3503878" y="42291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61A6AB0-DBE0-8A32-3A17-6AF418B8BF88}"/>
              </a:ext>
            </a:extLst>
          </p:cNvPr>
          <p:cNvSpPr/>
          <p:nvPr/>
        </p:nvSpPr>
        <p:spPr>
          <a:xfrm>
            <a:off x="3516578" y="49574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FC4379D4-E617-7D85-02F4-8E77FC8B19FC}"/>
              </a:ext>
            </a:extLst>
          </p:cNvPr>
          <p:cNvSpPr/>
          <p:nvPr/>
        </p:nvSpPr>
        <p:spPr>
          <a:xfrm>
            <a:off x="4044028" y="49574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FC7991EF-B153-D71C-FC11-542D0560A515}"/>
              </a:ext>
            </a:extLst>
          </p:cNvPr>
          <p:cNvSpPr/>
          <p:nvPr/>
        </p:nvSpPr>
        <p:spPr>
          <a:xfrm>
            <a:off x="4583998" y="42291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784B246-A284-3C07-8060-FF284BC46125}"/>
              </a:ext>
            </a:extLst>
          </p:cNvPr>
          <p:cNvSpPr/>
          <p:nvPr/>
        </p:nvSpPr>
        <p:spPr>
          <a:xfrm>
            <a:off x="4596698" y="49574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2DCFBC89-76B3-349E-6C63-0C7963911C01}"/>
              </a:ext>
            </a:extLst>
          </p:cNvPr>
          <p:cNvSpPr/>
          <p:nvPr/>
        </p:nvSpPr>
        <p:spPr>
          <a:xfrm>
            <a:off x="5124148" y="49574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E359B76-5F01-9960-F5A5-BFE655EC054E}"/>
              </a:ext>
            </a:extLst>
          </p:cNvPr>
          <p:cNvSpPr/>
          <p:nvPr/>
        </p:nvSpPr>
        <p:spPr>
          <a:xfrm>
            <a:off x="5736126" y="42291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6075AFE-C493-9381-4CE5-467E08A0418A}"/>
              </a:ext>
            </a:extLst>
          </p:cNvPr>
          <p:cNvSpPr/>
          <p:nvPr/>
        </p:nvSpPr>
        <p:spPr>
          <a:xfrm>
            <a:off x="5748826" y="49574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4BAA01AF-B697-C3BA-7754-A9182A44F654}"/>
              </a:ext>
            </a:extLst>
          </p:cNvPr>
          <p:cNvSpPr/>
          <p:nvPr/>
        </p:nvSpPr>
        <p:spPr>
          <a:xfrm>
            <a:off x="6276276" y="49574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90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U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U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U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U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U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U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947" y="-191765"/>
            <a:ext cx="1004853" cy="1679422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41277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1700808" y="13786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263691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206084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59BB09-6216-FA5F-23DD-2040BC030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" y="123845"/>
            <a:ext cx="2097861" cy="109273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2E18AB5-85B9-5EC9-E02D-4E4C09C2BB71}"/>
              </a:ext>
            </a:extLst>
          </p:cNvPr>
          <p:cNvSpPr/>
          <p:nvPr/>
        </p:nvSpPr>
        <p:spPr>
          <a:xfrm>
            <a:off x="2924944" y="30239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B396CC5-9FC5-5B5B-94DB-6B9D02556C81}"/>
              </a:ext>
            </a:extLst>
          </p:cNvPr>
          <p:cNvSpPr/>
          <p:nvPr/>
        </p:nvSpPr>
        <p:spPr>
          <a:xfrm>
            <a:off x="3573016" y="30335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F3843E0-E8A9-EA46-439C-6F73C578EC93}"/>
              </a:ext>
            </a:extLst>
          </p:cNvPr>
          <p:cNvSpPr/>
          <p:nvPr/>
        </p:nvSpPr>
        <p:spPr>
          <a:xfrm>
            <a:off x="4477180" y="30540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C0DF779-6289-B79B-9B47-E964CEB1333E}"/>
              </a:ext>
            </a:extLst>
          </p:cNvPr>
          <p:cNvSpPr/>
          <p:nvPr/>
        </p:nvSpPr>
        <p:spPr>
          <a:xfrm>
            <a:off x="5157192" y="306363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EBA43D5-E56E-9E94-609D-1623E94C8810}"/>
              </a:ext>
            </a:extLst>
          </p:cNvPr>
          <p:cNvSpPr/>
          <p:nvPr/>
        </p:nvSpPr>
        <p:spPr>
          <a:xfrm>
            <a:off x="5872022" y="30540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B0E8259-C24F-142D-984D-9CD81EBEB3C2}"/>
              </a:ext>
            </a:extLst>
          </p:cNvPr>
          <p:cNvSpPr/>
          <p:nvPr/>
        </p:nvSpPr>
        <p:spPr>
          <a:xfrm>
            <a:off x="6525344" y="306363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AF51D8-2188-2476-5CB7-D702EB07605A}"/>
              </a:ext>
            </a:extLst>
          </p:cNvPr>
          <p:cNvSpPr/>
          <p:nvPr/>
        </p:nvSpPr>
        <p:spPr>
          <a:xfrm>
            <a:off x="3428495" y="139106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98D51E8-B1F2-1CE8-E505-C7C44DF9418B}"/>
              </a:ext>
            </a:extLst>
          </p:cNvPr>
          <p:cNvSpPr/>
          <p:nvPr/>
        </p:nvSpPr>
        <p:spPr>
          <a:xfrm>
            <a:off x="4364599" y="138738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6FA61F8-212A-E4C2-4A1C-40A42140886A}"/>
              </a:ext>
            </a:extLst>
          </p:cNvPr>
          <p:cNvSpPr/>
          <p:nvPr/>
        </p:nvSpPr>
        <p:spPr>
          <a:xfrm>
            <a:off x="5146256" y="139373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37DC3BF-BF80-6D93-691B-348EF9D61A93}"/>
              </a:ext>
            </a:extLst>
          </p:cNvPr>
          <p:cNvSpPr/>
          <p:nvPr/>
        </p:nvSpPr>
        <p:spPr>
          <a:xfrm>
            <a:off x="6082360" y="139005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F3F3772-88F2-C4E1-D1C4-7241DEF75F8D}"/>
              </a:ext>
            </a:extLst>
          </p:cNvPr>
          <p:cNvSpPr/>
          <p:nvPr/>
        </p:nvSpPr>
        <p:spPr>
          <a:xfrm>
            <a:off x="1288306" y="421521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B1D785C-F849-3777-04B4-04DE472C0F63}"/>
              </a:ext>
            </a:extLst>
          </p:cNvPr>
          <p:cNvSpPr/>
          <p:nvPr/>
        </p:nvSpPr>
        <p:spPr>
          <a:xfrm>
            <a:off x="1936378" y="42248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70545E4-FEF8-2780-4935-2BAC94E377FB}"/>
              </a:ext>
            </a:extLst>
          </p:cNvPr>
          <p:cNvSpPr/>
          <p:nvPr/>
        </p:nvSpPr>
        <p:spPr>
          <a:xfrm>
            <a:off x="2800474" y="422845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84E54DA-B4E5-CCBD-6CB9-849F8DEFAEBD}"/>
              </a:ext>
            </a:extLst>
          </p:cNvPr>
          <p:cNvSpPr/>
          <p:nvPr/>
        </p:nvSpPr>
        <p:spPr>
          <a:xfrm>
            <a:off x="3448546" y="42107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5AD0B97-3A4D-F9A5-4F50-0E9F11914EB8}"/>
              </a:ext>
            </a:extLst>
          </p:cNvPr>
          <p:cNvSpPr/>
          <p:nvPr/>
        </p:nvSpPr>
        <p:spPr>
          <a:xfrm>
            <a:off x="4352710" y="42312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907860A-B4FE-9B27-3FD5-2985ACF1208F}"/>
              </a:ext>
            </a:extLst>
          </p:cNvPr>
          <p:cNvSpPr/>
          <p:nvPr/>
        </p:nvSpPr>
        <p:spPr>
          <a:xfrm>
            <a:off x="5032722" y="42408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DC9ED9F-38BC-2369-F965-23514D36BB53}"/>
              </a:ext>
            </a:extLst>
          </p:cNvPr>
          <p:cNvSpPr/>
          <p:nvPr/>
        </p:nvSpPr>
        <p:spPr>
          <a:xfrm>
            <a:off x="5747552" y="42312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AA549DC-51B9-C7CF-DC08-7EFFBEC3E0B2}"/>
              </a:ext>
            </a:extLst>
          </p:cNvPr>
          <p:cNvSpPr/>
          <p:nvPr/>
        </p:nvSpPr>
        <p:spPr>
          <a:xfrm>
            <a:off x="6400874" y="42408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3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W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W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W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W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W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W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52DA271-3519-9164-B9DA-15C1E08B603D}"/>
              </a:ext>
            </a:extLst>
          </p:cNvPr>
          <p:cNvSpPr/>
          <p:nvPr/>
        </p:nvSpPr>
        <p:spPr>
          <a:xfrm>
            <a:off x="2041108" y="14070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90C2174-76A3-54FB-6265-2AF3DACFD422}"/>
              </a:ext>
            </a:extLst>
          </p:cNvPr>
          <p:cNvSpPr/>
          <p:nvPr/>
        </p:nvSpPr>
        <p:spPr>
          <a:xfrm>
            <a:off x="2617172" y="25392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D4F47DA-365F-7B26-DB0B-FD24F2E24CE1}"/>
              </a:ext>
            </a:extLst>
          </p:cNvPr>
          <p:cNvSpPr/>
          <p:nvPr/>
        </p:nvSpPr>
        <p:spPr>
          <a:xfrm>
            <a:off x="3060524" y="14007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66BFA83-E262-BFE0-46FA-D8715A31C02B}"/>
              </a:ext>
            </a:extLst>
          </p:cNvPr>
          <p:cNvSpPr/>
          <p:nvPr/>
        </p:nvSpPr>
        <p:spPr>
          <a:xfrm>
            <a:off x="3598996" y="25098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06447CB-7118-43E7-3CA8-F37FE267F1B5}"/>
              </a:ext>
            </a:extLst>
          </p:cNvPr>
          <p:cNvSpPr/>
          <p:nvPr/>
        </p:nvSpPr>
        <p:spPr>
          <a:xfrm>
            <a:off x="4031044" y="137137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1096402-AF62-6F8B-7AB9-0FFA3C6F5ABA}"/>
              </a:ext>
            </a:extLst>
          </p:cNvPr>
          <p:cNvSpPr/>
          <p:nvPr/>
        </p:nvSpPr>
        <p:spPr>
          <a:xfrm>
            <a:off x="1727096" y="378397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175CF70-90A4-80C4-2D41-BB1C5C112A72}"/>
              </a:ext>
            </a:extLst>
          </p:cNvPr>
          <p:cNvSpPr/>
          <p:nvPr/>
        </p:nvSpPr>
        <p:spPr>
          <a:xfrm>
            <a:off x="1340768" y="30546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827AE3E-74E2-E9E3-FE0A-3208BCD105D9}"/>
              </a:ext>
            </a:extLst>
          </p:cNvPr>
          <p:cNvSpPr/>
          <p:nvPr/>
        </p:nvSpPr>
        <p:spPr>
          <a:xfrm>
            <a:off x="2069977" y="305033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E1ACC58-01ED-4022-3615-C5F45545BFCB}"/>
              </a:ext>
            </a:extLst>
          </p:cNvPr>
          <p:cNvSpPr/>
          <p:nvPr/>
        </p:nvSpPr>
        <p:spPr>
          <a:xfrm>
            <a:off x="2416744" y="377334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290C8A5-7A24-957B-F399-060F54B953A6}"/>
              </a:ext>
            </a:extLst>
          </p:cNvPr>
          <p:cNvSpPr/>
          <p:nvPr/>
        </p:nvSpPr>
        <p:spPr>
          <a:xfrm>
            <a:off x="2708920" y="30440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DD6B33-AF5C-E25E-5E19-F62A134CA889}"/>
              </a:ext>
            </a:extLst>
          </p:cNvPr>
          <p:cNvSpPr/>
          <p:nvPr/>
        </p:nvSpPr>
        <p:spPr>
          <a:xfrm>
            <a:off x="3356992" y="30636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6A35066-968B-C494-DCB3-567F5D5AB996}"/>
              </a:ext>
            </a:extLst>
          </p:cNvPr>
          <p:cNvSpPr/>
          <p:nvPr/>
        </p:nvSpPr>
        <p:spPr>
          <a:xfrm>
            <a:off x="3617585" y="37866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D9986F0-ABE6-CCA4-48C0-6B159810294E}"/>
              </a:ext>
            </a:extLst>
          </p:cNvPr>
          <p:cNvSpPr/>
          <p:nvPr/>
        </p:nvSpPr>
        <p:spPr>
          <a:xfrm>
            <a:off x="4030190" y="305732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67B1B59-7503-CFEC-DF06-1788123E04C5}"/>
              </a:ext>
            </a:extLst>
          </p:cNvPr>
          <p:cNvSpPr/>
          <p:nvPr/>
        </p:nvSpPr>
        <p:spPr>
          <a:xfrm>
            <a:off x="4698856" y="305020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F5BABF7-FB25-2198-CEA6-5BA00A8D0317}"/>
              </a:ext>
            </a:extLst>
          </p:cNvPr>
          <p:cNvSpPr/>
          <p:nvPr/>
        </p:nvSpPr>
        <p:spPr>
          <a:xfrm>
            <a:off x="4410824" y="377322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B58146-326D-05AE-EFC8-06F569AD6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3399"/>
          <a:stretch/>
        </p:blipFill>
        <p:spPr>
          <a:xfrm>
            <a:off x="181515" y="66703"/>
            <a:ext cx="1568698" cy="112506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1A03C27-3C25-9E94-C6E7-4FA92B123436}"/>
              </a:ext>
            </a:extLst>
          </p:cNvPr>
          <p:cNvSpPr/>
          <p:nvPr/>
        </p:nvSpPr>
        <p:spPr>
          <a:xfrm>
            <a:off x="4589843" y="139791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BF72486-48EB-9EB4-1BBD-1A4D0B1871C5}"/>
              </a:ext>
            </a:extLst>
          </p:cNvPr>
          <p:cNvSpPr/>
          <p:nvPr/>
        </p:nvSpPr>
        <p:spPr>
          <a:xfrm>
            <a:off x="5165907" y="253006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2680C02-00C4-E0F8-6E09-ECEFD5E79B0B}"/>
              </a:ext>
            </a:extLst>
          </p:cNvPr>
          <p:cNvSpPr/>
          <p:nvPr/>
        </p:nvSpPr>
        <p:spPr>
          <a:xfrm>
            <a:off x="5609259" y="13915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DF80984-2557-5B7B-BE05-51555482C2F9}"/>
              </a:ext>
            </a:extLst>
          </p:cNvPr>
          <p:cNvSpPr/>
          <p:nvPr/>
        </p:nvSpPr>
        <p:spPr>
          <a:xfrm>
            <a:off x="6147731" y="252799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F4B6FC6-0BDF-33E9-1CDB-99936AC61CCA}"/>
              </a:ext>
            </a:extLst>
          </p:cNvPr>
          <p:cNvSpPr/>
          <p:nvPr/>
        </p:nvSpPr>
        <p:spPr>
          <a:xfrm>
            <a:off x="6579779" y="13895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7888AE0-42A8-8FC1-3637-03A2D86A094A}"/>
              </a:ext>
            </a:extLst>
          </p:cNvPr>
          <p:cNvSpPr/>
          <p:nvPr/>
        </p:nvSpPr>
        <p:spPr>
          <a:xfrm>
            <a:off x="5327496" y="304326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7686A69-0918-9890-1C71-22C69CBB2C04}"/>
              </a:ext>
            </a:extLst>
          </p:cNvPr>
          <p:cNvSpPr/>
          <p:nvPr/>
        </p:nvSpPr>
        <p:spPr>
          <a:xfrm>
            <a:off x="5632119" y="37662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FB19B82-83AA-06D3-D155-D564E1E29E56}"/>
              </a:ext>
            </a:extLst>
          </p:cNvPr>
          <p:cNvSpPr/>
          <p:nvPr/>
        </p:nvSpPr>
        <p:spPr>
          <a:xfrm>
            <a:off x="6044724" y="303693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F80CA0D-9F02-B457-4874-503E6B27D89D}"/>
              </a:ext>
            </a:extLst>
          </p:cNvPr>
          <p:cNvSpPr/>
          <p:nvPr/>
        </p:nvSpPr>
        <p:spPr>
          <a:xfrm>
            <a:off x="6669360" y="302734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9365353-713B-204C-8739-8C73291D7CB9}"/>
              </a:ext>
            </a:extLst>
          </p:cNvPr>
          <p:cNvSpPr/>
          <p:nvPr/>
        </p:nvSpPr>
        <p:spPr>
          <a:xfrm>
            <a:off x="6425358" y="37528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8AD54C1-F71C-DCA2-1378-97FAE7691D88}"/>
              </a:ext>
            </a:extLst>
          </p:cNvPr>
          <p:cNvSpPr/>
          <p:nvPr/>
        </p:nvSpPr>
        <p:spPr>
          <a:xfrm>
            <a:off x="1727353" y="497559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AF82327-ADDE-49E2-DB79-03CCF509EA1F}"/>
              </a:ext>
            </a:extLst>
          </p:cNvPr>
          <p:cNvSpPr/>
          <p:nvPr/>
        </p:nvSpPr>
        <p:spPr>
          <a:xfrm>
            <a:off x="1341025" y="42462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A8A1F872-399E-DDF7-1541-E1C60F1558AF}"/>
              </a:ext>
            </a:extLst>
          </p:cNvPr>
          <p:cNvSpPr/>
          <p:nvPr/>
        </p:nvSpPr>
        <p:spPr>
          <a:xfrm>
            <a:off x="2070234" y="42419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27B28F57-23E9-B080-23E3-C3984EDC2CBE}"/>
              </a:ext>
            </a:extLst>
          </p:cNvPr>
          <p:cNvSpPr/>
          <p:nvPr/>
        </p:nvSpPr>
        <p:spPr>
          <a:xfrm>
            <a:off x="2417001" y="49649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3AA3007-2614-A911-F796-1BCCD0B923AE}"/>
              </a:ext>
            </a:extLst>
          </p:cNvPr>
          <p:cNvSpPr/>
          <p:nvPr/>
        </p:nvSpPr>
        <p:spPr>
          <a:xfrm>
            <a:off x="2709177" y="423562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C6CA05CA-A379-606C-0429-932DE6AAEBA1}"/>
              </a:ext>
            </a:extLst>
          </p:cNvPr>
          <p:cNvSpPr/>
          <p:nvPr/>
        </p:nvSpPr>
        <p:spPr>
          <a:xfrm>
            <a:off x="3357249" y="42552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FCA6A5C4-215A-D7E7-92BF-A160A83B2A14}"/>
              </a:ext>
            </a:extLst>
          </p:cNvPr>
          <p:cNvSpPr/>
          <p:nvPr/>
        </p:nvSpPr>
        <p:spPr>
          <a:xfrm>
            <a:off x="3617842" y="49782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D61AFD3-3C7B-4F3B-0EF1-55CA015AC0E8}"/>
              </a:ext>
            </a:extLst>
          </p:cNvPr>
          <p:cNvSpPr/>
          <p:nvPr/>
        </p:nvSpPr>
        <p:spPr>
          <a:xfrm>
            <a:off x="4030447" y="42489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7C4C76B-D2D1-E6D5-352C-17E08AEA7A61}"/>
              </a:ext>
            </a:extLst>
          </p:cNvPr>
          <p:cNvSpPr/>
          <p:nvPr/>
        </p:nvSpPr>
        <p:spPr>
          <a:xfrm>
            <a:off x="4699113" y="42418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F7F6D465-45BB-6C04-151B-51DBD529D75D}"/>
              </a:ext>
            </a:extLst>
          </p:cNvPr>
          <p:cNvSpPr/>
          <p:nvPr/>
        </p:nvSpPr>
        <p:spPr>
          <a:xfrm>
            <a:off x="4411081" y="496483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CFC64795-D9E1-9961-96A6-38B8AA13BEDE}"/>
              </a:ext>
            </a:extLst>
          </p:cNvPr>
          <p:cNvSpPr/>
          <p:nvPr/>
        </p:nvSpPr>
        <p:spPr>
          <a:xfrm>
            <a:off x="5327753" y="423487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D78652C-3EBC-34FC-BEA3-63382D71FE95}"/>
              </a:ext>
            </a:extLst>
          </p:cNvPr>
          <p:cNvSpPr/>
          <p:nvPr/>
        </p:nvSpPr>
        <p:spPr>
          <a:xfrm>
            <a:off x="5632376" y="495788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4FE448A7-E12A-0823-96D8-5E8EA1A4756C}"/>
              </a:ext>
            </a:extLst>
          </p:cNvPr>
          <p:cNvSpPr/>
          <p:nvPr/>
        </p:nvSpPr>
        <p:spPr>
          <a:xfrm>
            <a:off x="6044981" y="422854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BBBE8E7-C2C2-1152-4CFE-A71DC2F78F78}"/>
              </a:ext>
            </a:extLst>
          </p:cNvPr>
          <p:cNvSpPr/>
          <p:nvPr/>
        </p:nvSpPr>
        <p:spPr>
          <a:xfrm>
            <a:off x="6669617" y="421896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3B7BAE15-C1FC-CB84-8853-EA7865E600A7}"/>
              </a:ext>
            </a:extLst>
          </p:cNvPr>
          <p:cNvSpPr/>
          <p:nvPr/>
        </p:nvSpPr>
        <p:spPr>
          <a:xfrm>
            <a:off x="6425615" y="49444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31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X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X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X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X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X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X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3D7278-0C58-7137-C58E-776B7D70C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5515" y="-112129"/>
            <a:ext cx="912834" cy="152563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03939C8-149F-51B2-C1EB-7FEBE51CCF18}"/>
              </a:ext>
            </a:extLst>
          </p:cNvPr>
          <p:cNvSpPr/>
          <p:nvPr/>
        </p:nvSpPr>
        <p:spPr>
          <a:xfrm>
            <a:off x="1504227" y="14052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2E3A63-02F8-CFF5-F6D0-1B8F49EF93A6}"/>
              </a:ext>
            </a:extLst>
          </p:cNvPr>
          <p:cNvSpPr/>
          <p:nvPr/>
        </p:nvSpPr>
        <p:spPr>
          <a:xfrm>
            <a:off x="1504227" y="25243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E98D91-2760-0E7D-B4F5-04C39ADC0E56}"/>
              </a:ext>
            </a:extLst>
          </p:cNvPr>
          <p:cNvSpPr/>
          <p:nvPr/>
        </p:nvSpPr>
        <p:spPr>
          <a:xfrm>
            <a:off x="2420888" y="14054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4988E5D-7A28-3715-26FF-4AFDA961FE85}"/>
              </a:ext>
            </a:extLst>
          </p:cNvPr>
          <p:cNvSpPr/>
          <p:nvPr/>
        </p:nvSpPr>
        <p:spPr>
          <a:xfrm>
            <a:off x="2420888" y="252459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8234963-0AEE-7F27-45C5-16D66D8AC0DE}"/>
              </a:ext>
            </a:extLst>
          </p:cNvPr>
          <p:cNvSpPr/>
          <p:nvPr/>
        </p:nvSpPr>
        <p:spPr>
          <a:xfrm>
            <a:off x="1504227" y="303095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754ECC68-7080-076D-18C8-3964F84B248E}"/>
              </a:ext>
            </a:extLst>
          </p:cNvPr>
          <p:cNvSpPr/>
          <p:nvPr/>
        </p:nvSpPr>
        <p:spPr>
          <a:xfrm>
            <a:off x="1504227" y="375616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BE42C2A9-AB0D-2C0A-05ED-252B5E48ACFF}"/>
              </a:ext>
            </a:extLst>
          </p:cNvPr>
          <p:cNvSpPr/>
          <p:nvPr/>
        </p:nvSpPr>
        <p:spPr>
          <a:xfrm>
            <a:off x="2204864" y="303300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03F04BC-2B99-60F8-DA3F-4809B8C8456E}"/>
              </a:ext>
            </a:extLst>
          </p:cNvPr>
          <p:cNvSpPr/>
          <p:nvPr/>
        </p:nvSpPr>
        <p:spPr>
          <a:xfrm>
            <a:off x="2204864" y="37582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B40ECA-031C-B630-CE56-0AC9AD0BE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2" y="221814"/>
            <a:ext cx="1538268" cy="96609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613E572-F3E7-A80B-86A7-58022C537BE2}"/>
              </a:ext>
            </a:extLst>
          </p:cNvPr>
          <p:cNvSpPr/>
          <p:nvPr/>
        </p:nvSpPr>
        <p:spPr>
          <a:xfrm>
            <a:off x="3212148" y="138095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FBB3A7F-6ACC-BDFD-C3F5-B18F3CF3C286}"/>
              </a:ext>
            </a:extLst>
          </p:cNvPr>
          <p:cNvSpPr/>
          <p:nvPr/>
        </p:nvSpPr>
        <p:spPr>
          <a:xfrm>
            <a:off x="3212148" y="250005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32DBE3A-A568-3DE1-85B6-0A016F9E816B}"/>
              </a:ext>
            </a:extLst>
          </p:cNvPr>
          <p:cNvSpPr/>
          <p:nvPr/>
        </p:nvSpPr>
        <p:spPr>
          <a:xfrm>
            <a:off x="4128809" y="138119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64977E7-3FCE-8342-19D7-DD6D1946E7EA}"/>
              </a:ext>
            </a:extLst>
          </p:cNvPr>
          <p:cNvSpPr/>
          <p:nvPr/>
        </p:nvSpPr>
        <p:spPr>
          <a:xfrm>
            <a:off x="4128809" y="250028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C4E8CAA-C73D-D03B-A575-9D625A098854}"/>
              </a:ext>
            </a:extLst>
          </p:cNvPr>
          <p:cNvSpPr/>
          <p:nvPr/>
        </p:nvSpPr>
        <p:spPr>
          <a:xfrm>
            <a:off x="5104971" y="13942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425B135-27C0-24CF-2BE6-7C2AAF3D7099}"/>
              </a:ext>
            </a:extLst>
          </p:cNvPr>
          <p:cNvSpPr/>
          <p:nvPr/>
        </p:nvSpPr>
        <p:spPr>
          <a:xfrm>
            <a:off x="5104971" y="25133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1171EDA-813B-0F77-52F7-54AB30B1B630}"/>
              </a:ext>
            </a:extLst>
          </p:cNvPr>
          <p:cNvSpPr/>
          <p:nvPr/>
        </p:nvSpPr>
        <p:spPr>
          <a:xfrm>
            <a:off x="6021632" y="13944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B073941-749E-7043-2E35-D74C486D3C29}"/>
              </a:ext>
            </a:extLst>
          </p:cNvPr>
          <p:cNvSpPr/>
          <p:nvPr/>
        </p:nvSpPr>
        <p:spPr>
          <a:xfrm>
            <a:off x="6021632" y="25135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2DDCE15-BB45-1890-DA3A-9E40A1087646}"/>
              </a:ext>
            </a:extLst>
          </p:cNvPr>
          <p:cNvSpPr/>
          <p:nvPr/>
        </p:nvSpPr>
        <p:spPr>
          <a:xfrm>
            <a:off x="2915512" y="303654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CC7B511-6784-BF82-3BF6-5C5E8E063807}"/>
              </a:ext>
            </a:extLst>
          </p:cNvPr>
          <p:cNvSpPr/>
          <p:nvPr/>
        </p:nvSpPr>
        <p:spPr>
          <a:xfrm>
            <a:off x="2915512" y="37617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E910BF5-D8CC-03BF-CF82-F37CC2F3AA25}"/>
              </a:ext>
            </a:extLst>
          </p:cNvPr>
          <p:cNvSpPr/>
          <p:nvPr/>
        </p:nvSpPr>
        <p:spPr>
          <a:xfrm>
            <a:off x="3616149" y="30385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04C1D27-BD85-7EE1-55AA-2C0F3B308284}"/>
              </a:ext>
            </a:extLst>
          </p:cNvPr>
          <p:cNvSpPr/>
          <p:nvPr/>
        </p:nvSpPr>
        <p:spPr>
          <a:xfrm>
            <a:off x="3616149" y="37638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FC6EA3E-AB6D-BCCD-9AF5-ADCE22EC2AA0}"/>
              </a:ext>
            </a:extLst>
          </p:cNvPr>
          <p:cNvSpPr/>
          <p:nvPr/>
        </p:nvSpPr>
        <p:spPr>
          <a:xfrm>
            <a:off x="4404334" y="30467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7FB1117-0D02-89BE-9CAE-302F01A3B090}"/>
              </a:ext>
            </a:extLst>
          </p:cNvPr>
          <p:cNvSpPr/>
          <p:nvPr/>
        </p:nvSpPr>
        <p:spPr>
          <a:xfrm>
            <a:off x="4404334" y="37719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F928ADA-F3F2-E1F0-E4FC-7C7824E2AE4A}"/>
              </a:ext>
            </a:extLst>
          </p:cNvPr>
          <p:cNvSpPr/>
          <p:nvPr/>
        </p:nvSpPr>
        <p:spPr>
          <a:xfrm>
            <a:off x="5104971" y="30487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91DB974-49F4-73CB-6F7B-01D5B9B443BC}"/>
              </a:ext>
            </a:extLst>
          </p:cNvPr>
          <p:cNvSpPr/>
          <p:nvPr/>
        </p:nvSpPr>
        <p:spPr>
          <a:xfrm>
            <a:off x="5104971" y="37739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B5645A3-F741-215E-6748-A260E5341885}"/>
              </a:ext>
            </a:extLst>
          </p:cNvPr>
          <p:cNvSpPr/>
          <p:nvPr/>
        </p:nvSpPr>
        <p:spPr>
          <a:xfrm>
            <a:off x="5764253" y="30326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8123A7D-8C53-A828-5E64-CA209E654892}"/>
              </a:ext>
            </a:extLst>
          </p:cNvPr>
          <p:cNvSpPr/>
          <p:nvPr/>
        </p:nvSpPr>
        <p:spPr>
          <a:xfrm>
            <a:off x="5764253" y="37579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C40C89FB-3D7D-B4F3-7933-01ECE0BE76A6}"/>
              </a:ext>
            </a:extLst>
          </p:cNvPr>
          <p:cNvSpPr/>
          <p:nvPr/>
        </p:nvSpPr>
        <p:spPr>
          <a:xfrm>
            <a:off x="6464890" y="303475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420C67B-2836-60D8-C15B-0104F883810E}"/>
              </a:ext>
            </a:extLst>
          </p:cNvPr>
          <p:cNvSpPr/>
          <p:nvPr/>
        </p:nvSpPr>
        <p:spPr>
          <a:xfrm>
            <a:off x="6464890" y="37599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A8D53C7A-F3FE-B0EB-B693-C436BB3A6B48}"/>
              </a:ext>
            </a:extLst>
          </p:cNvPr>
          <p:cNvSpPr/>
          <p:nvPr/>
        </p:nvSpPr>
        <p:spPr>
          <a:xfrm>
            <a:off x="1317906" y="421805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77E4E0E9-6004-3A11-63BA-49CEBD15D91F}"/>
              </a:ext>
            </a:extLst>
          </p:cNvPr>
          <p:cNvSpPr/>
          <p:nvPr/>
        </p:nvSpPr>
        <p:spPr>
          <a:xfrm>
            <a:off x="1317906" y="49432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ADB354E4-BBA4-68BD-3E7E-1D7A100553BB}"/>
              </a:ext>
            </a:extLst>
          </p:cNvPr>
          <p:cNvSpPr/>
          <p:nvPr/>
        </p:nvSpPr>
        <p:spPr>
          <a:xfrm>
            <a:off x="2018543" y="422010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7A48F13-6BEE-9315-1007-4139781C3B23}"/>
              </a:ext>
            </a:extLst>
          </p:cNvPr>
          <p:cNvSpPr/>
          <p:nvPr/>
        </p:nvSpPr>
        <p:spPr>
          <a:xfrm>
            <a:off x="2018543" y="49453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E036447D-3F35-0EF7-EADC-EBD8EB1EC0A9}"/>
              </a:ext>
            </a:extLst>
          </p:cNvPr>
          <p:cNvSpPr/>
          <p:nvPr/>
        </p:nvSpPr>
        <p:spPr>
          <a:xfrm>
            <a:off x="2729191" y="422364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43303FF6-2A18-1917-CF61-87993EEDE90B}"/>
              </a:ext>
            </a:extLst>
          </p:cNvPr>
          <p:cNvSpPr/>
          <p:nvPr/>
        </p:nvSpPr>
        <p:spPr>
          <a:xfrm>
            <a:off x="2729191" y="49488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4EC5DD84-334E-D33E-84EB-AFE66EA77A03}"/>
              </a:ext>
            </a:extLst>
          </p:cNvPr>
          <p:cNvSpPr/>
          <p:nvPr/>
        </p:nvSpPr>
        <p:spPr>
          <a:xfrm>
            <a:off x="3429828" y="422569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9AC67E81-3A3A-542E-058C-AD03593B6962}"/>
              </a:ext>
            </a:extLst>
          </p:cNvPr>
          <p:cNvSpPr/>
          <p:nvPr/>
        </p:nvSpPr>
        <p:spPr>
          <a:xfrm>
            <a:off x="3429828" y="495089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74E1C9B1-CD65-759D-1279-688238727927}"/>
              </a:ext>
            </a:extLst>
          </p:cNvPr>
          <p:cNvSpPr/>
          <p:nvPr/>
        </p:nvSpPr>
        <p:spPr>
          <a:xfrm>
            <a:off x="4218013" y="42338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67F0721F-1B51-D5D5-06DD-62C730594F83}"/>
              </a:ext>
            </a:extLst>
          </p:cNvPr>
          <p:cNvSpPr/>
          <p:nvPr/>
        </p:nvSpPr>
        <p:spPr>
          <a:xfrm>
            <a:off x="4218013" y="49590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8E9888A3-4171-CE31-7D3A-DE01819C7998}"/>
              </a:ext>
            </a:extLst>
          </p:cNvPr>
          <p:cNvSpPr/>
          <p:nvPr/>
        </p:nvSpPr>
        <p:spPr>
          <a:xfrm>
            <a:off x="4918650" y="42358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F6E5A61-43D2-D5A2-F2DC-A00E651B5376}"/>
              </a:ext>
            </a:extLst>
          </p:cNvPr>
          <p:cNvSpPr/>
          <p:nvPr/>
        </p:nvSpPr>
        <p:spPr>
          <a:xfrm>
            <a:off x="4918650" y="496105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31154B15-4AEB-7A65-D75E-FE839827AA12}"/>
              </a:ext>
            </a:extLst>
          </p:cNvPr>
          <p:cNvSpPr/>
          <p:nvPr/>
        </p:nvSpPr>
        <p:spPr>
          <a:xfrm>
            <a:off x="5577932" y="421979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EFAB82C-05A9-D560-D081-86B3DD23CCF0}"/>
              </a:ext>
            </a:extLst>
          </p:cNvPr>
          <p:cNvSpPr/>
          <p:nvPr/>
        </p:nvSpPr>
        <p:spPr>
          <a:xfrm>
            <a:off x="5577932" y="494499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CFA97036-AB9B-BB3B-757B-1DC7728B3E53}"/>
              </a:ext>
            </a:extLst>
          </p:cNvPr>
          <p:cNvSpPr/>
          <p:nvPr/>
        </p:nvSpPr>
        <p:spPr>
          <a:xfrm>
            <a:off x="6278569" y="42218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8A30BF79-B2AF-23D7-F173-66BBF52E23F6}"/>
              </a:ext>
            </a:extLst>
          </p:cNvPr>
          <p:cNvSpPr/>
          <p:nvPr/>
        </p:nvSpPr>
        <p:spPr>
          <a:xfrm>
            <a:off x="6278569" y="494704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10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V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V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V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V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V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V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V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3D7278-0C58-7137-C58E-776B7D70C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674" y="-157012"/>
            <a:ext cx="965530" cy="161370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03939C8-149F-51B2-C1EB-7FEBE51CCF18}"/>
              </a:ext>
            </a:extLst>
          </p:cNvPr>
          <p:cNvSpPr/>
          <p:nvPr/>
        </p:nvSpPr>
        <p:spPr>
          <a:xfrm>
            <a:off x="1504227" y="14052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2E3A63-02F8-CFF5-F6D0-1B8F49EF93A6}"/>
              </a:ext>
            </a:extLst>
          </p:cNvPr>
          <p:cNvSpPr/>
          <p:nvPr/>
        </p:nvSpPr>
        <p:spPr>
          <a:xfrm>
            <a:off x="2087136" y="25374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A2044A-0339-5E44-6210-81F7B393859E}"/>
              </a:ext>
            </a:extLst>
          </p:cNvPr>
          <p:cNvSpPr/>
          <p:nvPr/>
        </p:nvSpPr>
        <p:spPr>
          <a:xfrm>
            <a:off x="2654763" y="139893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52DA271-3519-9164-B9DA-15C1E08B603D}"/>
              </a:ext>
            </a:extLst>
          </p:cNvPr>
          <p:cNvSpPr/>
          <p:nvPr/>
        </p:nvSpPr>
        <p:spPr>
          <a:xfrm>
            <a:off x="3540192" y="142125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90C2174-76A3-54FB-6265-2AF3DACFD422}"/>
              </a:ext>
            </a:extLst>
          </p:cNvPr>
          <p:cNvSpPr/>
          <p:nvPr/>
        </p:nvSpPr>
        <p:spPr>
          <a:xfrm>
            <a:off x="4123101" y="25534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D4F47DA-365F-7B26-DB0B-FD24F2E24CE1}"/>
              </a:ext>
            </a:extLst>
          </p:cNvPr>
          <p:cNvSpPr/>
          <p:nvPr/>
        </p:nvSpPr>
        <p:spPr>
          <a:xfrm>
            <a:off x="4690728" y="14149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1C0A19-C56C-A03B-5B3D-CDC4C8323963}"/>
              </a:ext>
            </a:extLst>
          </p:cNvPr>
          <p:cNvSpPr/>
          <p:nvPr/>
        </p:nvSpPr>
        <p:spPr>
          <a:xfrm>
            <a:off x="5401893" y="139188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66BFA83-E262-BFE0-46FA-D8715A31C02B}"/>
              </a:ext>
            </a:extLst>
          </p:cNvPr>
          <p:cNvSpPr/>
          <p:nvPr/>
        </p:nvSpPr>
        <p:spPr>
          <a:xfrm>
            <a:off x="5984802" y="252403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06447CB-7118-43E7-3CA8-F37FE267F1B5}"/>
              </a:ext>
            </a:extLst>
          </p:cNvPr>
          <p:cNvSpPr/>
          <p:nvPr/>
        </p:nvSpPr>
        <p:spPr>
          <a:xfrm>
            <a:off x="6552429" y="13855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DFB860E-C11E-6AB4-4B82-06ED324E17E4}"/>
              </a:ext>
            </a:extLst>
          </p:cNvPr>
          <p:cNvSpPr/>
          <p:nvPr/>
        </p:nvSpPr>
        <p:spPr>
          <a:xfrm>
            <a:off x="1157460" y="30609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1096402-AF62-6F8B-7AB9-0FFA3C6F5ABA}"/>
              </a:ext>
            </a:extLst>
          </p:cNvPr>
          <p:cNvSpPr/>
          <p:nvPr/>
        </p:nvSpPr>
        <p:spPr>
          <a:xfrm>
            <a:off x="1504227" y="378397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175CF70-90A4-80C4-2D41-BB1C5C112A72}"/>
              </a:ext>
            </a:extLst>
          </p:cNvPr>
          <p:cNvSpPr/>
          <p:nvPr/>
        </p:nvSpPr>
        <p:spPr>
          <a:xfrm>
            <a:off x="1916832" y="305463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827AE3E-74E2-E9E3-FE0A-3208BCD105D9}"/>
              </a:ext>
            </a:extLst>
          </p:cNvPr>
          <p:cNvSpPr/>
          <p:nvPr/>
        </p:nvSpPr>
        <p:spPr>
          <a:xfrm>
            <a:off x="2646041" y="305033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E1ACC58-01ED-4022-3615-C5F45545BFCB}"/>
              </a:ext>
            </a:extLst>
          </p:cNvPr>
          <p:cNvSpPr/>
          <p:nvPr/>
        </p:nvSpPr>
        <p:spPr>
          <a:xfrm>
            <a:off x="2992808" y="377334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290C8A5-7A24-957B-F399-060F54B953A6}"/>
              </a:ext>
            </a:extLst>
          </p:cNvPr>
          <p:cNvSpPr/>
          <p:nvPr/>
        </p:nvSpPr>
        <p:spPr>
          <a:xfrm>
            <a:off x="3405413" y="30440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DD6B33-AF5C-E25E-5E19-F62A134CA889}"/>
              </a:ext>
            </a:extLst>
          </p:cNvPr>
          <p:cNvSpPr/>
          <p:nvPr/>
        </p:nvSpPr>
        <p:spPr>
          <a:xfrm>
            <a:off x="4017186" y="30636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6A35066-968B-C494-DCB3-567F5D5AB996}"/>
              </a:ext>
            </a:extLst>
          </p:cNvPr>
          <p:cNvSpPr/>
          <p:nvPr/>
        </p:nvSpPr>
        <p:spPr>
          <a:xfrm>
            <a:off x="4363953" y="37866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D9986F0-ABE6-CCA4-48C0-6B159810294E}"/>
              </a:ext>
            </a:extLst>
          </p:cNvPr>
          <p:cNvSpPr/>
          <p:nvPr/>
        </p:nvSpPr>
        <p:spPr>
          <a:xfrm>
            <a:off x="4776558" y="305732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67B1B59-7503-CFEC-DF06-1788123E04C5}"/>
              </a:ext>
            </a:extLst>
          </p:cNvPr>
          <p:cNvSpPr/>
          <p:nvPr/>
        </p:nvSpPr>
        <p:spPr>
          <a:xfrm>
            <a:off x="5482907" y="305020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F5BABF7-FB25-2198-CEA6-5BA00A8D0317}"/>
              </a:ext>
            </a:extLst>
          </p:cNvPr>
          <p:cNvSpPr/>
          <p:nvPr/>
        </p:nvSpPr>
        <p:spPr>
          <a:xfrm>
            <a:off x="5829674" y="377322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1FDBA74-D73F-062D-24AB-EFCFA0BAA367}"/>
              </a:ext>
            </a:extLst>
          </p:cNvPr>
          <p:cNvSpPr/>
          <p:nvPr/>
        </p:nvSpPr>
        <p:spPr>
          <a:xfrm>
            <a:off x="6242279" y="30438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B5ABB81-DC21-A89A-CD1A-4E183BF70102}"/>
              </a:ext>
            </a:extLst>
          </p:cNvPr>
          <p:cNvSpPr/>
          <p:nvPr/>
        </p:nvSpPr>
        <p:spPr>
          <a:xfrm>
            <a:off x="1157460" y="42645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A1F1715-6F71-2AF5-367B-99D0DACE4564}"/>
              </a:ext>
            </a:extLst>
          </p:cNvPr>
          <p:cNvSpPr/>
          <p:nvPr/>
        </p:nvSpPr>
        <p:spPr>
          <a:xfrm>
            <a:off x="1504227" y="498758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9ED9FF1-6973-F04E-C215-B784861EC7DF}"/>
              </a:ext>
            </a:extLst>
          </p:cNvPr>
          <p:cNvSpPr/>
          <p:nvPr/>
        </p:nvSpPr>
        <p:spPr>
          <a:xfrm>
            <a:off x="1916832" y="42582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B39803F-0AC4-DB0F-B205-D30FC4EB85E7}"/>
              </a:ext>
            </a:extLst>
          </p:cNvPr>
          <p:cNvSpPr/>
          <p:nvPr/>
        </p:nvSpPr>
        <p:spPr>
          <a:xfrm>
            <a:off x="2646041" y="425394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2DC2C931-4AB9-677D-FE47-1CE0B0EA9F65}"/>
              </a:ext>
            </a:extLst>
          </p:cNvPr>
          <p:cNvSpPr/>
          <p:nvPr/>
        </p:nvSpPr>
        <p:spPr>
          <a:xfrm>
            <a:off x="2992808" y="49769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7F8E7C10-B606-198A-4B0E-88EB7D071B88}"/>
              </a:ext>
            </a:extLst>
          </p:cNvPr>
          <p:cNvSpPr/>
          <p:nvPr/>
        </p:nvSpPr>
        <p:spPr>
          <a:xfrm>
            <a:off x="3405413" y="424761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61012A8F-D16B-B0DB-81E1-B8EE822F64A7}"/>
              </a:ext>
            </a:extLst>
          </p:cNvPr>
          <p:cNvSpPr/>
          <p:nvPr/>
        </p:nvSpPr>
        <p:spPr>
          <a:xfrm>
            <a:off x="4017186" y="42672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6F64FBE-38BD-1A4D-4106-3DA85613ADDB}"/>
              </a:ext>
            </a:extLst>
          </p:cNvPr>
          <p:cNvSpPr/>
          <p:nvPr/>
        </p:nvSpPr>
        <p:spPr>
          <a:xfrm>
            <a:off x="4363953" y="49902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B57D55B7-AF02-D79A-4C54-A05B0F881EC8}"/>
              </a:ext>
            </a:extLst>
          </p:cNvPr>
          <p:cNvSpPr/>
          <p:nvPr/>
        </p:nvSpPr>
        <p:spPr>
          <a:xfrm>
            <a:off x="4776558" y="42609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9D90F96C-CCD7-AA58-1E88-57B5994DD4E9}"/>
              </a:ext>
            </a:extLst>
          </p:cNvPr>
          <p:cNvSpPr/>
          <p:nvPr/>
        </p:nvSpPr>
        <p:spPr>
          <a:xfrm>
            <a:off x="5482907" y="42538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0AFE2C83-471B-9FC4-E67D-A4BD21849AB3}"/>
              </a:ext>
            </a:extLst>
          </p:cNvPr>
          <p:cNvSpPr/>
          <p:nvPr/>
        </p:nvSpPr>
        <p:spPr>
          <a:xfrm>
            <a:off x="5829674" y="49768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6E96649-0892-1A81-B2F8-34FE5D5A3A78}"/>
              </a:ext>
            </a:extLst>
          </p:cNvPr>
          <p:cNvSpPr/>
          <p:nvPr/>
        </p:nvSpPr>
        <p:spPr>
          <a:xfrm>
            <a:off x="6242279" y="424748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65BF75-6648-3CF0-FFA9-8BBB40E8E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" y="-90815"/>
            <a:ext cx="2115194" cy="14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0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Y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Y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Y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Y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Y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3D7278-0C58-7137-C58E-776B7D70C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5514" y="-178847"/>
            <a:ext cx="1002485" cy="1675463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03939C8-149F-51B2-C1EB-7FEBE51CCF18}"/>
              </a:ext>
            </a:extLst>
          </p:cNvPr>
          <p:cNvSpPr/>
          <p:nvPr/>
        </p:nvSpPr>
        <p:spPr>
          <a:xfrm>
            <a:off x="1504227" y="14052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2E3A63-02F8-CFF5-F6D0-1B8F49EF93A6}"/>
              </a:ext>
            </a:extLst>
          </p:cNvPr>
          <p:cNvSpPr/>
          <p:nvPr/>
        </p:nvSpPr>
        <p:spPr>
          <a:xfrm>
            <a:off x="1799104" y="25243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E98D91-2760-0E7D-B4F5-04C39ADC0E56}"/>
              </a:ext>
            </a:extLst>
          </p:cNvPr>
          <p:cNvSpPr/>
          <p:nvPr/>
        </p:nvSpPr>
        <p:spPr>
          <a:xfrm>
            <a:off x="2204864" y="14054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662C2E-ECE2-69FB-A816-695CAACC2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1" y="90376"/>
            <a:ext cx="1723853" cy="114923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E7B6570-4323-F09D-E108-4BB3E98CCD0A}"/>
              </a:ext>
            </a:extLst>
          </p:cNvPr>
          <p:cNvSpPr/>
          <p:nvPr/>
        </p:nvSpPr>
        <p:spPr>
          <a:xfrm>
            <a:off x="2838020" y="140757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9DA2CB5-3B59-4ACA-DA7B-0E14B8688710}"/>
              </a:ext>
            </a:extLst>
          </p:cNvPr>
          <p:cNvSpPr/>
          <p:nvPr/>
        </p:nvSpPr>
        <p:spPr>
          <a:xfrm>
            <a:off x="3132897" y="25266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E12AF18-561F-A25F-9320-F57A7DD24CC7}"/>
              </a:ext>
            </a:extLst>
          </p:cNvPr>
          <p:cNvSpPr/>
          <p:nvPr/>
        </p:nvSpPr>
        <p:spPr>
          <a:xfrm>
            <a:off x="3538657" y="140781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C9A86C3-D408-F64C-189D-9E446A70A8C3}"/>
              </a:ext>
            </a:extLst>
          </p:cNvPr>
          <p:cNvSpPr/>
          <p:nvPr/>
        </p:nvSpPr>
        <p:spPr>
          <a:xfrm>
            <a:off x="4141673" y="14224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6EF1318-2B07-87F8-3B5C-F69F27288D0B}"/>
              </a:ext>
            </a:extLst>
          </p:cNvPr>
          <p:cNvSpPr/>
          <p:nvPr/>
        </p:nvSpPr>
        <p:spPr>
          <a:xfrm>
            <a:off x="4436550" y="254151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249C0D8-50C6-9564-2F0F-E9E762993BFF}"/>
              </a:ext>
            </a:extLst>
          </p:cNvPr>
          <p:cNvSpPr/>
          <p:nvPr/>
        </p:nvSpPr>
        <p:spPr>
          <a:xfrm>
            <a:off x="4842310" y="14226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1813A23-9F0D-B046-9DF6-A5FF45A58229}"/>
              </a:ext>
            </a:extLst>
          </p:cNvPr>
          <p:cNvSpPr/>
          <p:nvPr/>
        </p:nvSpPr>
        <p:spPr>
          <a:xfrm>
            <a:off x="5759369" y="141353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5128C5E-FB9E-B2DD-74FC-DBB62ADCB239}"/>
              </a:ext>
            </a:extLst>
          </p:cNvPr>
          <p:cNvSpPr/>
          <p:nvPr/>
        </p:nvSpPr>
        <p:spPr>
          <a:xfrm>
            <a:off x="6054246" y="253262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AC27958-64FE-899C-5507-5C5DE9D6C405}"/>
              </a:ext>
            </a:extLst>
          </p:cNvPr>
          <p:cNvSpPr/>
          <p:nvPr/>
        </p:nvSpPr>
        <p:spPr>
          <a:xfrm>
            <a:off x="6460006" y="14137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434390D-5F99-9A66-0477-352C0D48EBFB}"/>
              </a:ext>
            </a:extLst>
          </p:cNvPr>
          <p:cNvSpPr/>
          <p:nvPr/>
        </p:nvSpPr>
        <p:spPr>
          <a:xfrm>
            <a:off x="1393627" y="30352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56309AA-B265-E819-804E-834BAE3FADF2}"/>
              </a:ext>
            </a:extLst>
          </p:cNvPr>
          <p:cNvSpPr/>
          <p:nvPr/>
        </p:nvSpPr>
        <p:spPr>
          <a:xfrm>
            <a:off x="1688504" y="375515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F88D881-88EA-F4C2-1FAE-90AF57C74B8B}"/>
              </a:ext>
            </a:extLst>
          </p:cNvPr>
          <p:cNvSpPr/>
          <p:nvPr/>
        </p:nvSpPr>
        <p:spPr>
          <a:xfrm>
            <a:off x="1988840" y="30354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FDDFCA7-EB95-AB19-732E-D2333542946E}"/>
              </a:ext>
            </a:extLst>
          </p:cNvPr>
          <p:cNvSpPr/>
          <p:nvPr/>
        </p:nvSpPr>
        <p:spPr>
          <a:xfrm>
            <a:off x="2564904" y="305316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FB4452A3-F629-E0D2-B43A-6BA6EC92AEF7}"/>
              </a:ext>
            </a:extLst>
          </p:cNvPr>
          <p:cNvSpPr/>
          <p:nvPr/>
        </p:nvSpPr>
        <p:spPr>
          <a:xfrm>
            <a:off x="2859781" y="377309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AE33912-CFFE-4FA0-D501-786D6872B494}"/>
              </a:ext>
            </a:extLst>
          </p:cNvPr>
          <p:cNvSpPr/>
          <p:nvPr/>
        </p:nvSpPr>
        <p:spPr>
          <a:xfrm>
            <a:off x="3160117" y="305339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B5B5168F-4703-B650-B05E-3C8FA9118F1E}"/>
              </a:ext>
            </a:extLst>
          </p:cNvPr>
          <p:cNvSpPr/>
          <p:nvPr/>
        </p:nvSpPr>
        <p:spPr>
          <a:xfrm>
            <a:off x="3765245" y="30495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548A6C7-DA86-BE72-DBEF-C2B168B62649}"/>
              </a:ext>
            </a:extLst>
          </p:cNvPr>
          <p:cNvSpPr/>
          <p:nvPr/>
        </p:nvSpPr>
        <p:spPr>
          <a:xfrm>
            <a:off x="4060122" y="37695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F125410E-0F52-7D3B-56B9-84BF13BA8392}"/>
              </a:ext>
            </a:extLst>
          </p:cNvPr>
          <p:cNvSpPr/>
          <p:nvPr/>
        </p:nvSpPr>
        <p:spPr>
          <a:xfrm>
            <a:off x="4360458" y="304980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BBDF622-2648-9869-D264-040CFE3AE8DD}"/>
              </a:ext>
            </a:extLst>
          </p:cNvPr>
          <p:cNvSpPr/>
          <p:nvPr/>
        </p:nvSpPr>
        <p:spPr>
          <a:xfrm>
            <a:off x="4947075" y="303693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AF4F34B6-9920-5E65-30A8-17BDF197B523}"/>
              </a:ext>
            </a:extLst>
          </p:cNvPr>
          <p:cNvSpPr/>
          <p:nvPr/>
        </p:nvSpPr>
        <p:spPr>
          <a:xfrm>
            <a:off x="5241952" y="37568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096AA9A3-797C-6F58-070B-6FCEF52CB7B7}"/>
              </a:ext>
            </a:extLst>
          </p:cNvPr>
          <p:cNvSpPr/>
          <p:nvPr/>
        </p:nvSpPr>
        <p:spPr>
          <a:xfrm>
            <a:off x="5542288" y="303716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21CE6D3A-7452-593E-20C2-B92050BACBD8}"/>
              </a:ext>
            </a:extLst>
          </p:cNvPr>
          <p:cNvSpPr/>
          <p:nvPr/>
        </p:nvSpPr>
        <p:spPr>
          <a:xfrm>
            <a:off x="6110834" y="303706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C72514BE-8946-8F16-420E-B4DEED9C098A}"/>
              </a:ext>
            </a:extLst>
          </p:cNvPr>
          <p:cNvSpPr/>
          <p:nvPr/>
        </p:nvSpPr>
        <p:spPr>
          <a:xfrm>
            <a:off x="6405711" y="37570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2FDDEDC5-B3A9-E311-FC1F-7DCC5DC6F85F}"/>
              </a:ext>
            </a:extLst>
          </p:cNvPr>
          <p:cNvSpPr/>
          <p:nvPr/>
        </p:nvSpPr>
        <p:spPr>
          <a:xfrm>
            <a:off x="6706047" y="303730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885C29A5-7E85-61A4-0F31-AC2152D9C1ED}"/>
              </a:ext>
            </a:extLst>
          </p:cNvPr>
          <p:cNvSpPr/>
          <p:nvPr/>
        </p:nvSpPr>
        <p:spPr>
          <a:xfrm>
            <a:off x="1190071" y="423931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D30F0B2A-57AB-84E1-8FFB-AD57591DC602}"/>
              </a:ext>
            </a:extLst>
          </p:cNvPr>
          <p:cNvSpPr/>
          <p:nvPr/>
        </p:nvSpPr>
        <p:spPr>
          <a:xfrm>
            <a:off x="1484948" y="49592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3ADB1999-AAE4-1C73-47C3-7849F6E30136}"/>
              </a:ext>
            </a:extLst>
          </p:cNvPr>
          <p:cNvSpPr/>
          <p:nvPr/>
        </p:nvSpPr>
        <p:spPr>
          <a:xfrm>
            <a:off x="1785284" y="42395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7EEF68A9-42E9-520F-1BD7-3A27BB803568}"/>
              </a:ext>
            </a:extLst>
          </p:cNvPr>
          <p:cNvSpPr/>
          <p:nvPr/>
        </p:nvSpPr>
        <p:spPr>
          <a:xfrm>
            <a:off x="2361348" y="425726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6C4E666-45F5-6D1D-CED5-082D69B3A19B}"/>
              </a:ext>
            </a:extLst>
          </p:cNvPr>
          <p:cNvSpPr/>
          <p:nvPr/>
        </p:nvSpPr>
        <p:spPr>
          <a:xfrm>
            <a:off x="2656225" y="497720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7D5A525A-38BA-D637-9A44-F1C9E77F8B46}"/>
              </a:ext>
            </a:extLst>
          </p:cNvPr>
          <p:cNvSpPr/>
          <p:nvPr/>
        </p:nvSpPr>
        <p:spPr>
          <a:xfrm>
            <a:off x="2956561" y="42574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4061061E-78D4-CEC3-F3C8-FC07A6A3A97A}"/>
              </a:ext>
            </a:extLst>
          </p:cNvPr>
          <p:cNvSpPr/>
          <p:nvPr/>
        </p:nvSpPr>
        <p:spPr>
          <a:xfrm>
            <a:off x="3561689" y="425367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F5ABC81F-3292-9E64-9046-70254FCB0E83}"/>
              </a:ext>
            </a:extLst>
          </p:cNvPr>
          <p:cNvSpPr/>
          <p:nvPr/>
        </p:nvSpPr>
        <p:spPr>
          <a:xfrm>
            <a:off x="3856566" y="497360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0FE22A66-3C4A-2157-CDFE-B3B7E4F2E8B5}"/>
              </a:ext>
            </a:extLst>
          </p:cNvPr>
          <p:cNvSpPr/>
          <p:nvPr/>
        </p:nvSpPr>
        <p:spPr>
          <a:xfrm>
            <a:off x="4156902" y="42539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5AFCC807-D095-E4D6-7CCB-22535D70A28B}"/>
              </a:ext>
            </a:extLst>
          </p:cNvPr>
          <p:cNvSpPr/>
          <p:nvPr/>
        </p:nvSpPr>
        <p:spPr>
          <a:xfrm>
            <a:off x="4743519" y="424103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2136F093-14DC-814A-B4BC-25D2F61E3EA8}"/>
              </a:ext>
            </a:extLst>
          </p:cNvPr>
          <p:cNvSpPr/>
          <p:nvPr/>
        </p:nvSpPr>
        <p:spPr>
          <a:xfrm>
            <a:off x="5038396" y="49609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B6E1C2B0-235C-E62B-A765-B64BC41BDE5A}"/>
              </a:ext>
            </a:extLst>
          </p:cNvPr>
          <p:cNvSpPr/>
          <p:nvPr/>
        </p:nvSpPr>
        <p:spPr>
          <a:xfrm>
            <a:off x="5338732" y="42412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FCDF753B-4676-10DF-AC8A-EEE0952DF7A3}"/>
              </a:ext>
            </a:extLst>
          </p:cNvPr>
          <p:cNvSpPr/>
          <p:nvPr/>
        </p:nvSpPr>
        <p:spPr>
          <a:xfrm>
            <a:off x="5907278" y="42411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EAE8B195-DEA1-37AF-3BE2-9ED27B07FED8}"/>
              </a:ext>
            </a:extLst>
          </p:cNvPr>
          <p:cNvSpPr/>
          <p:nvPr/>
        </p:nvSpPr>
        <p:spPr>
          <a:xfrm>
            <a:off x="6202155" y="4961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F7C2EC42-5441-3D66-EE94-78D86AF96A1C}"/>
              </a:ext>
            </a:extLst>
          </p:cNvPr>
          <p:cNvSpPr/>
          <p:nvPr/>
        </p:nvSpPr>
        <p:spPr>
          <a:xfrm>
            <a:off x="6502491" y="424140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18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855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81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Z</a:t>
            </a:r>
          </a:p>
        </p:txBody>
      </p:sp>
      <p:sp>
        <p:nvSpPr>
          <p:cNvPr id="19" name="Ellipse 18"/>
          <p:cNvSpPr/>
          <p:nvPr/>
        </p:nvSpPr>
        <p:spPr>
          <a:xfrm>
            <a:off x="163222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32228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Z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Z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Z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Z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Z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Z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762" y="17921"/>
            <a:ext cx="796776" cy="1331658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77281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178551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281393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8FAFA4-7F21-0846-DE5B-8D4E2FE7DD41}"/>
              </a:ext>
            </a:extLst>
          </p:cNvPr>
          <p:cNvSpPr/>
          <p:nvPr/>
        </p:nvSpPr>
        <p:spPr>
          <a:xfrm>
            <a:off x="2281393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3094155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3094155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3743320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C29B17-D169-F4E1-7F88-F1D9D70A8CBB}"/>
              </a:ext>
            </a:extLst>
          </p:cNvPr>
          <p:cNvSpPr/>
          <p:nvPr/>
        </p:nvSpPr>
        <p:spPr>
          <a:xfrm>
            <a:off x="3743320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0FAB360-21D2-8D13-2D57-55595102B870}"/>
              </a:ext>
            </a:extLst>
          </p:cNvPr>
          <p:cNvSpPr/>
          <p:nvPr/>
        </p:nvSpPr>
        <p:spPr>
          <a:xfrm>
            <a:off x="4606323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91A7FB-BDFE-FF30-F072-8FFB8E9C0C16}"/>
              </a:ext>
            </a:extLst>
          </p:cNvPr>
          <p:cNvSpPr/>
          <p:nvPr/>
        </p:nvSpPr>
        <p:spPr>
          <a:xfrm>
            <a:off x="4606323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15FBD3B-BFEE-E4CF-EF8D-6B4C7F0B2CA3}"/>
              </a:ext>
            </a:extLst>
          </p:cNvPr>
          <p:cNvSpPr/>
          <p:nvPr/>
        </p:nvSpPr>
        <p:spPr>
          <a:xfrm>
            <a:off x="5255488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B772F5D-8790-926A-4D30-C5358219E632}"/>
              </a:ext>
            </a:extLst>
          </p:cNvPr>
          <p:cNvSpPr/>
          <p:nvPr/>
        </p:nvSpPr>
        <p:spPr>
          <a:xfrm>
            <a:off x="5255488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599565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0C7CD3C-C276-C5F0-12D8-D63CF551FEE0}"/>
              </a:ext>
            </a:extLst>
          </p:cNvPr>
          <p:cNvSpPr/>
          <p:nvPr/>
        </p:nvSpPr>
        <p:spPr>
          <a:xfrm>
            <a:off x="599565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41C29F2-7609-B577-D31E-6B0F8816814F}"/>
              </a:ext>
            </a:extLst>
          </p:cNvPr>
          <p:cNvSpPr/>
          <p:nvPr/>
        </p:nvSpPr>
        <p:spPr>
          <a:xfrm>
            <a:off x="6644817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44F1124-4F1A-7231-F8DD-B9FE183C2117}"/>
              </a:ext>
            </a:extLst>
          </p:cNvPr>
          <p:cNvSpPr/>
          <p:nvPr/>
        </p:nvSpPr>
        <p:spPr>
          <a:xfrm>
            <a:off x="6644817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31651FB-8DEF-F1B2-4F94-7C95F70AD6B8}"/>
              </a:ext>
            </a:extLst>
          </p:cNvPr>
          <p:cNvSpPr/>
          <p:nvPr/>
        </p:nvSpPr>
        <p:spPr>
          <a:xfrm>
            <a:off x="242088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94B7EA2-5591-133B-F7E6-2BEC8A233BD4}"/>
              </a:ext>
            </a:extLst>
          </p:cNvPr>
          <p:cNvSpPr/>
          <p:nvPr/>
        </p:nvSpPr>
        <p:spPr>
          <a:xfrm>
            <a:off x="243358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294833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04C6F35-C7C3-4A8F-574F-9EE6935EFE1C}"/>
              </a:ext>
            </a:extLst>
          </p:cNvPr>
          <p:cNvSpPr/>
          <p:nvPr/>
        </p:nvSpPr>
        <p:spPr>
          <a:xfrm>
            <a:off x="296103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00B12E-3219-7B30-E806-6332814FCA86}"/>
              </a:ext>
            </a:extLst>
          </p:cNvPr>
          <p:cNvSpPr/>
          <p:nvPr/>
        </p:nvSpPr>
        <p:spPr>
          <a:xfrm>
            <a:off x="357301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1AA4B7F-88A1-AAFB-9DA1-5BBC61CBFD06}"/>
              </a:ext>
            </a:extLst>
          </p:cNvPr>
          <p:cNvSpPr/>
          <p:nvPr/>
        </p:nvSpPr>
        <p:spPr>
          <a:xfrm>
            <a:off x="358571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E47A42A-1C08-6BC5-13F9-AD14F3DCC712}"/>
              </a:ext>
            </a:extLst>
          </p:cNvPr>
          <p:cNvSpPr/>
          <p:nvPr/>
        </p:nvSpPr>
        <p:spPr>
          <a:xfrm>
            <a:off x="410046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9D125C0-C049-DE41-3E71-7B73666F267F}"/>
              </a:ext>
            </a:extLst>
          </p:cNvPr>
          <p:cNvSpPr/>
          <p:nvPr/>
        </p:nvSpPr>
        <p:spPr>
          <a:xfrm>
            <a:off x="411316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66D8EEA-2EC8-7CA2-2F2C-6D5EDCA0EC76}"/>
              </a:ext>
            </a:extLst>
          </p:cNvPr>
          <p:cNvSpPr/>
          <p:nvPr/>
        </p:nvSpPr>
        <p:spPr>
          <a:xfrm>
            <a:off x="465313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A1DDB1-3A50-555C-26FA-7C40A7B68D85}"/>
              </a:ext>
            </a:extLst>
          </p:cNvPr>
          <p:cNvSpPr/>
          <p:nvPr/>
        </p:nvSpPr>
        <p:spPr>
          <a:xfrm>
            <a:off x="466583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9700FA3-33BD-EE1E-0B2C-1889ABF35BB5}"/>
              </a:ext>
            </a:extLst>
          </p:cNvPr>
          <p:cNvSpPr/>
          <p:nvPr/>
        </p:nvSpPr>
        <p:spPr>
          <a:xfrm>
            <a:off x="518058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69E2E98-74C7-6B2A-842C-71166F5D5F4D}"/>
              </a:ext>
            </a:extLst>
          </p:cNvPr>
          <p:cNvSpPr/>
          <p:nvPr/>
        </p:nvSpPr>
        <p:spPr>
          <a:xfrm>
            <a:off x="519328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25EBEFF-D6BC-2256-F9E4-6CD171BDE6F4}"/>
              </a:ext>
            </a:extLst>
          </p:cNvPr>
          <p:cNvSpPr/>
          <p:nvPr/>
        </p:nvSpPr>
        <p:spPr>
          <a:xfrm>
            <a:off x="577206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BC9F4F0-C08F-6145-01DE-A10AB53D6C21}"/>
              </a:ext>
            </a:extLst>
          </p:cNvPr>
          <p:cNvSpPr/>
          <p:nvPr/>
        </p:nvSpPr>
        <p:spPr>
          <a:xfrm>
            <a:off x="578476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7FB5249-4FE2-1271-87CC-F216D1C2439F}"/>
              </a:ext>
            </a:extLst>
          </p:cNvPr>
          <p:cNvSpPr/>
          <p:nvPr/>
        </p:nvSpPr>
        <p:spPr>
          <a:xfrm>
            <a:off x="629951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1ED4233-1B2D-D25F-D275-C8A68A34A812}"/>
              </a:ext>
            </a:extLst>
          </p:cNvPr>
          <p:cNvSpPr/>
          <p:nvPr/>
        </p:nvSpPr>
        <p:spPr>
          <a:xfrm>
            <a:off x="631221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7BD9EDD0-C267-8CAB-3A1B-94A03BB1238D}"/>
              </a:ext>
            </a:extLst>
          </p:cNvPr>
          <p:cNvSpPr/>
          <p:nvPr/>
        </p:nvSpPr>
        <p:spPr>
          <a:xfrm>
            <a:off x="122252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080EF8-C6E8-B437-D7B6-37043C27E35F}"/>
              </a:ext>
            </a:extLst>
          </p:cNvPr>
          <p:cNvSpPr/>
          <p:nvPr/>
        </p:nvSpPr>
        <p:spPr>
          <a:xfrm>
            <a:off x="123522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7B585CD-E0A9-59ED-17B0-A66019E86E4F}"/>
              </a:ext>
            </a:extLst>
          </p:cNvPr>
          <p:cNvSpPr/>
          <p:nvPr/>
        </p:nvSpPr>
        <p:spPr>
          <a:xfrm>
            <a:off x="174997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07AEA96-A9DE-17DE-F3D6-02C9C592095A}"/>
              </a:ext>
            </a:extLst>
          </p:cNvPr>
          <p:cNvSpPr/>
          <p:nvPr/>
        </p:nvSpPr>
        <p:spPr>
          <a:xfrm>
            <a:off x="176267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37569B9-D2D0-77E4-4BA3-54388B06402F}"/>
              </a:ext>
            </a:extLst>
          </p:cNvPr>
          <p:cNvSpPr/>
          <p:nvPr/>
        </p:nvSpPr>
        <p:spPr>
          <a:xfrm>
            <a:off x="239804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78364633-50D7-FD79-C775-D60327434033}"/>
              </a:ext>
            </a:extLst>
          </p:cNvPr>
          <p:cNvSpPr/>
          <p:nvPr/>
        </p:nvSpPr>
        <p:spPr>
          <a:xfrm>
            <a:off x="241074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EAB80CC3-8CAE-4E97-8503-96EF4EAFE3F1}"/>
              </a:ext>
            </a:extLst>
          </p:cNvPr>
          <p:cNvSpPr/>
          <p:nvPr/>
        </p:nvSpPr>
        <p:spPr>
          <a:xfrm>
            <a:off x="292549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B5C3D855-82C7-7B14-122B-C4E57D80CF42}"/>
              </a:ext>
            </a:extLst>
          </p:cNvPr>
          <p:cNvSpPr/>
          <p:nvPr/>
        </p:nvSpPr>
        <p:spPr>
          <a:xfrm>
            <a:off x="293819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E429D98-C499-6F1E-3F4E-940B01324B0A}"/>
              </a:ext>
            </a:extLst>
          </p:cNvPr>
          <p:cNvSpPr/>
          <p:nvPr/>
        </p:nvSpPr>
        <p:spPr>
          <a:xfrm>
            <a:off x="355017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A2F36B8-E278-2C13-BAF0-E0FFCDC3E812}"/>
              </a:ext>
            </a:extLst>
          </p:cNvPr>
          <p:cNvSpPr/>
          <p:nvPr/>
        </p:nvSpPr>
        <p:spPr>
          <a:xfrm>
            <a:off x="356287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02C44E7C-6976-98E0-7E19-3E6AD533FC67}"/>
              </a:ext>
            </a:extLst>
          </p:cNvPr>
          <p:cNvSpPr/>
          <p:nvPr/>
        </p:nvSpPr>
        <p:spPr>
          <a:xfrm>
            <a:off x="407762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74B587E0-2A5F-4649-A1C1-0945952C7C8A}"/>
              </a:ext>
            </a:extLst>
          </p:cNvPr>
          <p:cNvSpPr/>
          <p:nvPr/>
        </p:nvSpPr>
        <p:spPr>
          <a:xfrm>
            <a:off x="409032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82A01BC-FE0E-0696-55C9-482907B52C52}"/>
              </a:ext>
            </a:extLst>
          </p:cNvPr>
          <p:cNvSpPr/>
          <p:nvPr/>
        </p:nvSpPr>
        <p:spPr>
          <a:xfrm>
            <a:off x="463029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ECA9066-A05A-516C-C604-41C807C97CAC}"/>
              </a:ext>
            </a:extLst>
          </p:cNvPr>
          <p:cNvSpPr/>
          <p:nvPr/>
        </p:nvSpPr>
        <p:spPr>
          <a:xfrm>
            <a:off x="464299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65999C5-C5F2-AF76-4009-BFDB0D42B7E2}"/>
              </a:ext>
            </a:extLst>
          </p:cNvPr>
          <p:cNvSpPr/>
          <p:nvPr/>
        </p:nvSpPr>
        <p:spPr>
          <a:xfrm>
            <a:off x="515774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CB6BEA56-3B36-0305-1268-7BB555FBA62B}"/>
              </a:ext>
            </a:extLst>
          </p:cNvPr>
          <p:cNvSpPr/>
          <p:nvPr/>
        </p:nvSpPr>
        <p:spPr>
          <a:xfrm>
            <a:off x="517044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2D4E5D1-E8DB-FCB3-0777-EA9C7A7AFDF6}"/>
              </a:ext>
            </a:extLst>
          </p:cNvPr>
          <p:cNvSpPr/>
          <p:nvPr/>
        </p:nvSpPr>
        <p:spPr>
          <a:xfrm>
            <a:off x="574922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0DD89E0-AB34-0C9B-DD26-FEB69CA8B744}"/>
              </a:ext>
            </a:extLst>
          </p:cNvPr>
          <p:cNvSpPr/>
          <p:nvPr/>
        </p:nvSpPr>
        <p:spPr>
          <a:xfrm>
            <a:off x="576192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A83C921-B06E-BF2B-30EE-1698E864BE1B}"/>
              </a:ext>
            </a:extLst>
          </p:cNvPr>
          <p:cNvSpPr/>
          <p:nvPr/>
        </p:nvSpPr>
        <p:spPr>
          <a:xfrm>
            <a:off x="627667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4690D28-4AB8-3EAE-5E50-72AA2A12B620}"/>
              </a:ext>
            </a:extLst>
          </p:cNvPr>
          <p:cNvSpPr/>
          <p:nvPr/>
        </p:nvSpPr>
        <p:spPr>
          <a:xfrm>
            <a:off x="628937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DAB848-ABE9-FF35-50E5-A5631DD4D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7" y="203058"/>
            <a:ext cx="1243183" cy="9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D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D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D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D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D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529" y="-112130"/>
            <a:ext cx="911821" cy="15239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B5CDB3-72BF-6FEF-31D7-0E942815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2" t="15954" r="22003" b="8528"/>
          <a:stretch/>
        </p:blipFill>
        <p:spPr>
          <a:xfrm>
            <a:off x="288562" y="51280"/>
            <a:ext cx="1029344" cy="116893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7BA8E29-7DA6-A45B-6480-F3963C273358}"/>
              </a:ext>
            </a:extLst>
          </p:cNvPr>
          <p:cNvSpPr/>
          <p:nvPr/>
        </p:nvSpPr>
        <p:spPr>
          <a:xfrm>
            <a:off x="163222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767B401-C671-3888-7E5F-0D3543EF9364}"/>
              </a:ext>
            </a:extLst>
          </p:cNvPr>
          <p:cNvSpPr/>
          <p:nvPr/>
        </p:nvSpPr>
        <p:spPr>
          <a:xfrm>
            <a:off x="1655088" y="250925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97859B4-0433-5E1C-68E9-135F04797683}"/>
              </a:ext>
            </a:extLst>
          </p:cNvPr>
          <p:cNvSpPr/>
          <p:nvPr/>
        </p:nvSpPr>
        <p:spPr>
          <a:xfrm>
            <a:off x="2902084" y="138451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1D83305-946E-293E-5588-3ED9D70F2DE8}"/>
              </a:ext>
            </a:extLst>
          </p:cNvPr>
          <p:cNvSpPr/>
          <p:nvPr/>
        </p:nvSpPr>
        <p:spPr>
          <a:xfrm>
            <a:off x="2924944" y="25288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B58887C-BE20-7DF0-F4DE-51ADA077FFB1}"/>
              </a:ext>
            </a:extLst>
          </p:cNvPr>
          <p:cNvSpPr/>
          <p:nvPr/>
        </p:nvSpPr>
        <p:spPr>
          <a:xfrm>
            <a:off x="4248618" y="136506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7742029-1CDE-03C8-181F-CCF25805C4F2}"/>
              </a:ext>
            </a:extLst>
          </p:cNvPr>
          <p:cNvSpPr/>
          <p:nvPr/>
        </p:nvSpPr>
        <p:spPr>
          <a:xfrm>
            <a:off x="4271478" y="251953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ECBDB3D8-D855-44DC-B836-159625C96120}"/>
              </a:ext>
            </a:extLst>
          </p:cNvPr>
          <p:cNvSpPr/>
          <p:nvPr/>
        </p:nvSpPr>
        <p:spPr>
          <a:xfrm>
            <a:off x="5592668" y="13733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448A61A-8DF9-4F6E-1192-51D041EB9061}"/>
              </a:ext>
            </a:extLst>
          </p:cNvPr>
          <p:cNvSpPr/>
          <p:nvPr/>
        </p:nvSpPr>
        <p:spPr>
          <a:xfrm>
            <a:off x="5615528" y="251764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13BF3D3-16CF-A9A5-0813-A161CDF78E1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A7424418-A7D6-B837-566F-19C4EC084067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DD05B1B4-4078-3739-D98F-A22A74B550F0}"/>
              </a:ext>
            </a:extLst>
          </p:cNvPr>
          <p:cNvSpPr/>
          <p:nvPr/>
        </p:nvSpPr>
        <p:spPr>
          <a:xfrm>
            <a:off x="2405724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DED4C97-479E-4472-0F18-8AEF10CCE3A4}"/>
              </a:ext>
            </a:extLst>
          </p:cNvPr>
          <p:cNvSpPr/>
          <p:nvPr/>
        </p:nvSpPr>
        <p:spPr>
          <a:xfrm>
            <a:off x="2418424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F14EB43-DDA7-98CC-B068-66ED0BD393AA}"/>
              </a:ext>
            </a:extLst>
          </p:cNvPr>
          <p:cNvSpPr/>
          <p:nvPr/>
        </p:nvSpPr>
        <p:spPr>
          <a:xfrm>
            <a:off x="3645378" y="30301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C1DC365C-584B-815B-5F22-1BA10BC31051}"/>
              </a:ext>
            </a:extLst>
          </p:cNvPr>
          <p:cNvSpPr/>
          <p:nvPr/>
        </p:nvSpPr>
        <p:spPr>
          <a:xfrm>
            <a:off x="3658078" y="37584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7D9EF8E3-16A3-B049-B26D-DD852A00F1AE}"/>
              </a:ext>
            </a:extLst>
          </p:cNvPr>
          <p:cNvSpPr/>
          <p:nvPr/>
        </p:nvSpPr>
        <p:spPr>
          <a:xfrm>
            <a:off x="4771615" y="302172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71D40FB-2DAA-A21B-6196-F2F1AC5C16B0}"/>
              </a:ext>
            </a:extLst>
          </p:cNvPr>
          <p:cNvSpPr/>
          <p:nvPr/>
        </p:nvSpPr>
        <p:spPr>
          <a:xfrm>
            <a:off x="4784315" y="37500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B9BE025E-11DA-56B4-BB18-6BC1D8B1FA68}"/>
              </a:ext>
            </a:extLst>
          </p:cNvPr>
          <p:cNvSpPr/>
          <p:nvPr/>
        </p:nvSpPr>
        <p:spPr>
          <a:xfrm>
            <a:off x="5890860" y="300054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86012E9B-E078-1B3E-5880-02732FCC2D00}"/>
              </a:ext>
            </a:extLst>
          </p:cNvPr>
          <p:cNvSpPr/>
          <p:nvPr/>
        </p:nvSpPr>
        <p:spPr>
          <a:xfrm>
            <a:off x="5903560" y="37288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79EC5D45-F4EE-4585-9D9B-058661705AAE}"/>
              </a:ext>
            </a:extLst>
          </p:cNvPr>
          <p:cNvSpPr/>
          <p:nvPr/>
        </p:nvSpPr>
        <p:spPr>
          <a:xfrm>
            <a:off x="1255526" y="422998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5E939B6A-FFFB-206B-326D-BBBF0D485348}"/>
              </a:ext>
            </a:extLst>
          </p:cNvPr>
          <p:cNvSpPr/>
          <p:nvPr/>
        </p:nvSpPr>
        <p:spPr>
          <a:xfrm>
            <a:off x="1268226" y="49583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B233D3D-2F28-3BAA-691D-E6D1EEE4D9FC}"/>
              </a:ext>
            </a:extLst>
          </p:cNvPr>
          <p:cNvSpPr/>
          <p:nvPr/>
        </p:nvSpPr>
        <p:spPr>
          <a:xfrm>
            <a:off x="2415884" y="422998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F202E055-65CB-59BB-70C6-84383E1A166D}"/>
              </a:ext>
            </a:extLst>
          </p:cNvPr>
          <p:cNvSpPr/>
          <p:nvPr/>
        </p:nvSpPr>
        <p:spPr>
          <a:xfrm>
            <a:off x="2428584" y="49583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02441C4-BC5E-AB83-1CA0-DBD1F91BE87E}"/>
              </a:ext>
            </a:extLst>
          </p:cNvPr>
          <p:cNvSpPr/>
          <p:nvPr/>
        </p:nvSpPr>
        <p:spPr>
          <a:xfrm>
            <a:off x="3655538" y="42494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0CBD2D9-3067-2176-24BA-5EBCCBF4103D}"/>
              </a:ext>
            </a:extLst>
          </p:cNvPr>
          <p:cNvSpPr/>
          <p:nvPr/>
        </p:nvSpPr>
        <p:spPr>
          <a:xfrm>
            <a:off x="3668238" y="49777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1A18295-80B2-DAC1-182E-8A966F895029}"/>
              </a:ext>
            </a:extLst>
          </p:cNvPr>
          <p:cNvSpPr/>
          <p:nvPr/>
        </p:nvSpPr>
        <p:spPr>
          <a:xfrm>
            <a:off x="4781775" y="424099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6C04E0C5-3AD9-83B4-3CB4-661E2F80F5AE}"/>
              </a:ext>
            </a:extLst>
          </p:cNvPr>
          <p:cNvSpPr/>
          <p:nvPr/>
        </p:nvSpPr>
        <p:spPr>
          <a:xfrm>
            <a:off x="4794475" y="49693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D613122-E5C2-735E-2C51-BC8C1E4E0BC0}"/>
              </a:ext>
            </a:extLst>
          </p:cNvPr>
          <p:cNvSpPr/>
          <p:nvPr/>
        </p:nvSpPr>
        <p:spPr>
          <a:xfrm>
            <a:off x="5901020" y="42198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3F978296-FF92-CFDE-871D-4F4F100D6B5B}"/>
              </a:ext>
            </a:extLst>
          </p:cNvPr>
          <p:cNvSpPr/>
          <p:nvPr/>
        </p:nvSpPr>
        <p:spPr>
          <a:xfrm>
            <a:off x="5913720" y="49481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73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286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B</a:t>
            </a:r>
          </a:p>
        </p:txBody>
      </p:sp>
      <p:sp>
        <p:nvSpPr>
          <p:cNvPr id="19" name="Ellipse 18"/>
          <p:cNvSpPr/>
          <p:nvPr/>
        </p:nvSpPr>
        <p:spPr>
          <a:xfrm>
            <a:off x="163222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55088" y="250925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6516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36882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B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59296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B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B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0532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B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B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529" y="-112130"/>
            <a:ext cx="911822" cy="1523938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DCA03ED-9E81-DDC5-FADA-30690E3B0C7D}"/>
              </a:ext>
            </a:extLst>
          </p:cNvPr>
          <p:cNvSpPr/>
          <p:nvPr/>
        </p:nvSpPr>
        <p:spPr>
          <a:xfrm>
            <a:off x="2902084" y="138451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6EF9E1A-E4B3-FB1F-6D27-A634EC42FE00}"/>
              </a:ext>
            </a:extLst>
          </p:cNvPr>
          <p:cNvSpPr/>
          <p:nvPr/>
        </p:nvSpPr>
        <p:spPr>
          <a:xfrm>
            <a:off x="2924944" y="25288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758AC72-2262-D473-9C47-A515D8243913}"/>
              </a:ext>
            </a:extLst>
          </p:cNvPr>
          <p:cNvSpPr/>
          <p:nvPr/>
        </p:nvSpPr>
        <p:spPr>
          <a:xfrm>
            <a:off x="4248618" y="136506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641F13-83F8-DEAA-7593-218EF6C3281E}"/>
              </a:ext>
            </a:extLst>
          </p:cNvPr>
          <p:cNvSpPr/>
          <p:nvPr/>
        </p:nvSpPr>
        <p:spPr>
          <a:xfrm>
            <a:off x="4271478" y="25093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D839EA6-64D8-5BDA-D2A9-28C3868D9849}"/>
              </a:ext>
            </a:extLst>
          </p:cNvPr>
          <p:cNvSpPr/>
          <p:nvPr/>
        </p:nvSpPr>
        <p:spPr>
          <a:xfrm>
            <a:off x="5592668" y="13733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F59F2EE-B5B2-CAB2-F65A-AAE38F61DB8A}"/>
              </a:ext>
            </a:extLst>
          </p:cNvPr>
          <p:cNvSpPr/>
          <p:nvPr/>
        </p:nvSpPr>
        <p:spPr>
          <a:xfrm>
            <a:off x="5615528" y="251764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2405724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2418424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33AF2D3-68A6-B9BE-9887-DFE9DC479098}"/>
              </a:ext>
            </a:extLst>
          </p:cNvPr>
          <p:cNvSpPr/>
          <p:nvPr/>
        </p:nvSpPr>
        <p:spPr>
          <a:xfrm>
            <a:off x="3645378" y="30301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3B5CBCC-2EE5-F511-E9F7-75F26E2F0BC0}"/>
              </a:ext>
            </a:extLst>
          </p:cNvPr>
          <p:cNvSpPr/>
          <p:nvPr/>
        </p:nvSpPr>
        <p:spPr>
          <a:xfrm>
            <a:off x="3658078" y="375849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33FB2AF-5AEB-6885-AEC2-855940E691EC}"/>
              </a:ext>
            </a:extLst>
          </p:cNvPr>
          <p:cNvSpPr/>
          <p:nvPr/>
        </p:nvSpPr>
        <p:spPr>
          <a:xfrm>
            <a:off x="4771615" y="302172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5EC33E1-8D0F-A4E7-A23A-9E08D13AD13E}"/>
              </a:ext>
            </a:extLst>
          </p:cNvPr>
          <p:cNvSpPr/>
          <p:nvPr/>
        </p:nvSpPr>
        <p:spPr>
          <a:xfrm>
            <a:off x="4784315" y="37500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C9F6845-8753-D2BA-FC76-0A97433795CB}"/>
              </a:ext>
            </a:extLst>
          </p:cNvPr>
          <p:cNvSpPr/>
          <p:nvPr/>
        </p:nvSpPr>
        <p:spPr>
          <a:xfrm>
            <a:off x="5890860" y="300054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3A6DD15-D4CE-6D9B-61C4-ECE054098419}"/>
              </a:ext>
            </a:extLst>
          </p:cNvPr>
          <p:cNvSpPr/>
          <p:nvPr/>
        </p:nvSpPr>
        <p:spPr>
          <a:xfrm>
            <a:off x="5903560" y="372886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7D8EA76-A20F-EB45-FF00-9F7D5A1CD918}"/>
              </a:ext>
            </a:extLst>
          </p:cNvPr>
          <p:cNvSpPr/>
          <p:nvPr/>
        </p:nvSpPr>
        <p:spPr>
          <a:xfrm>
            <a:off x="1282350" y="42103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4AD01A3-CCBF-2FC4-40E4-0C0F4C37CA98}"/>
              </a:ext>
            </a:extLst>
          </p:cNvPr>
          <p:cNvSpPr/>
          <p:nvPr/>
        </p:nvSpPr>
        <p:spPr>
          <a:xfrm>
            <a:off x="1295050" y="4938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DE0921B-A5EE-90C3-ABB2-D1F87C6789FB}"/>
              </a:ext>
            </a:extLst>
          </p:cNvPr>
          <p:cNvSpPr/>
          <p:nvPr/>
        </p:nvSpPr>
        <p:spPr>
          <a:xfrm>
            <a:off x="2442708" y="42103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98E9BF4-0C29-B7E0-52AD-BC4CFCC5E779}"/>
              </a:ext>
            </a:extLst>
          </p:cNvPr>
          <p:cNvSpPr/>
          <p:nvPr/>
        </p:nvSpPr>
        <p:spPr>
          <a:xfrm>
            <a:off x="2455408" y="4938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EADCBB28-900A-B806-550E-23B8B3593CB8}"/>
              </a:ext>
            </a:extLst>
          </p:cNvPr>
          <p:cNvSpPr/>
          <p:nvPr/>
        </p:nvSpPr>
        <p:spPr>
          <a:xfrm>
            <a:off x="3682362" y="42297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A7E8D90E-285D-C69F-F02B-A3E3BFA89BF5}"/>
              </a:ext>
            </a:extLst>
          </p:cNvPr>
          <p:cNvSpPr/>
          <p:nvPr/>
        </p:nvSpPr>
        <p:spPr>
          <a:xfrm>
            <a:off x="3695062" y="495808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779BCCAA-83C8-63DC-830C-B82AF2B94AA6}"/>
              </a:ext>
            </a:extLst>
          </p:cNvPr>
          <p:cNvSpPr/>
          <p:nvPr/>
        </p:nvSpPr>
        <p:spPr>
          <a:xfrm>
            <a:off x="4808599" y="42213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5DCAE62-A1AE-7313-D06A-1BEA5AF6B006}"/>
              </a:ext>
            </a:extLst>
          </p:cNvPr>
          <p:cNvSpPr/>
          <p:nvPr/>
        </p:nvSpPr>
        <p:spPr>
          <a:xfrm>
            <a:off x="4821299" y="494963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6A9DC896-19FB-8445-EA95-3835E608A6D1}"/>
              </a:ext>
            </a:extLst>
          </p:cNvPr>
          <p:cNvSpPr/>
          <p:nvPr/>
        </p:nvSpPr>
        <p:spPr>
          <a:xfrm>
            <a:off x="5927844" y="42001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05289D18-75D4-A8B6-C373-AA8989BF5F8E}"/>
              </a:ext>
            </a:extLst>
          </p:cNvPr>
          <p:cNvSpPr/>
          <p:nvPr/>
        </p:nvSpPr>
        <p:spPr>
          <a:xfrm>
            <a:off x="5940544" y="49284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75A4D41A-BEB3-1CE4-C1B1-A82B2873C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9" r="3800" b="31283"/>
          <a:stretch/>
        </p:blipFill>
        <p:spPr>
          <a:xfrm>
            <a:off x="112569" y="439918"/>
            <a:ext cx="1943120" cy="6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E</a:t>
            </a:r>
          </a:p>
        </p:txBody>
      </p:sp>
      <p:sp>
        <p:nvSpPr>
          <p:cNvPr id="19" name="Ellipse 18"/>
          <p:cNvSpPr/>
          <p:nvPr/>
        </p:nvSpPr>
        <p:spPr>
          <a:xfrm>
            <a:off x="163222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32228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E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E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E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E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E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5795" y="-229378"/>
            <a:ext cx="1092709" cy="1826256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77281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178551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281393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8FAFA4-7F21-0846-DE5B-8D4E2FE7DD41}"/>
              </a:ext>
            </a:extLst>
          </p:cNvPr>
          <p:cNvSpPr/>
          <p:nvPr/>
        </p:nvSpPr>
        <p:spPr>
          <a:xfrm>
            <a:off x="2281393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3094155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3094155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3743320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C29B17-D169-F4E1-7F88-F1D9D70A8CBB}"/>
              </a:ext>
            </a:extLst>
          </p:cNvPr>
          <p:cNvSpPr/>
          <p:nvPr/>
        </p:nvSpPr>
        <p:spPr>
          <a:xfrm>
            <a:off x="3743320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0FAB360-21D2-8D13-2D57-55595102B870}"/>
              </a:ext>
            </a:extLst>
          </p:cNvPr>
          <p:cNvSpPr/>
          <p:nvPr/>
        </p:nvSpPr>
        <p:spPr>
          <a:xfrm>
            <a:off x="4606323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91A7FB-BDFE-FF30-F072-8FFB8E9C0C16}"/>
              </a:ext>
            </a:extLst>
          </p:cNvPr>
          <p:cNvSpPr/>
          <p:nvPr/>
        </p:nvSpPr>
        <p:spPr>
          <a:xfrm>
            <a:off x="4606323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15FBD3B-BFEE-E4CF-EF8D-6B4C7F0B2CA3}"/>
              </a:ext>
            </a:extLst>
          </p:cNvPr>
          <p:cNvSpPr/>
          <p:nvPr/>
        </p:nvSpPr>
        <p:spPr>
          <a:xfrm>
            <a:off x="5255488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B772F5D-8790-926A-4D30-C5358219E632}"/>
              </a:ext>
            </a:extLst>
          </p:cNvPr>
          <p:cNvSpPr/>
          <p:nvPr/>
        </p:nvSpPr>
        <p:spPr>
          <a:xfrm>
            <a:off x="5255488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599565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0C7CD3C-C276-C5F0-12D8-D63CF551FEE0}"/>
              </a:ext>
            </a:extLst>
          </p:cNvPr>
          <p:cNvSpPr/>
          <p:nvPr/>
        </p:nvSpPr>
        <p:spPr>
          <a:xfrm>
            <a:off x="599565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41C29F2-7609-B577-D31E-6B0F8816814F}"/>
              </a:ext>
            </a:extLst>
          </p:cNvPr>
          <p:cNvSpPr/>
          <p:nvPr/>
        </p:nvSpPr>
        <p:spPr>
          <a:xfrm>
            <a:off x="6644817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44F1124-4F1A-7231-F8DD-B9FE183C2117}"/>
              </a:ext>
            </a:extLst>
          </p:cNvPr>
          <p:cNvSpPr/>
          <p:nvPr/>
        </p:nvSpPr>
        <p:spPr>
          <a:xfrm>
            <a:off x="6644817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31651FB-8DEF-F1B2-4F94-7C95F70AD6B8}"/>
              </a:ext>
            </a:extLst>
          </p:cNvPr>
          <p:cNvSpPr/>
          <p:nvPr/>
        </p:nvSpPr>
        <p:spPr>
          <a:xfrm>
            <a:off x="242088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94B7EA2-5591-133B-F7E6-2BEC8A233BD4}"/>
              </a:ext>
            </a:extLst>
          </p:cNvPr>
          <p:cNvSpPr/>
          <p:nvPr/>
        </p:nvSpPr>
        <p:spPr>
          <a:xfrm>
            <a:off x="243358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294833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04C6F35-C7C3-4A8F-574F-9EE6935EFE1C}"/>
              </a:ext>
            </a:extLst>
          </p:cNvPr>
          <p:cNvSpPr/>
          <p:nvPr/>
        </p:nvSpPr>
        <p:spPr>
          <a:xfrm>
            <a:off x="296103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00B12E-3219-7B30-E806-6332814FCA86}"/>
              </a:ext>
            </a:extLst>
          </p:cNvPr>
          <p:cNvSpPr/>
          <p:nvPr/>
        </p:nvSpPr>
        <p:spPr>
          <a:xfrm>
            <a:off x="357301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1AA4B7F-88A1-AAFB-9DA1-5BBC61CBFD06}"/>
              </a:ext>
            </a:extLst>
          </p:cNvPr>
          <p:cNvSpPr/>
          <p:nvPr/>
        </p:nvSpPr>
        <p:spPr>
          <a:xfrm>
            <a:off x="358571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E47A42A-1C08-6BC5-13F9-AD14F3DCC712}"/>
              </a:ext>
            </a:extLst>
          </p:cNvPr>
          <p:cNvSpPr/>
          <p:nvPr/>
        </p:nvSpPr>
        <p:spPr>
          <a:xfrm>
            <a:off x="410046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9D125C0-C049-DE41-3E71-7B73666F267F}"/>
              </a:ext>
            </a:extLst>
          </p:cNvPr>
          <p:cNvSpPr/>
          <p:nvPr/>
        </p:nvSpPr>
        <p:spPr>
          <a:xfrm>
            <a:off x="411316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66D8EEA-2EC8-7CA2-2F2C-6D5EDCA0EC76}"/>
              </a:ext>
            </a:extLst>
          </p:cNvPr>
          <p:cNvSpPr/>
          <p:nvPr/>
        </p:nvSpPr>
        <p:spPr>
          <a:xfrm>
            <a:off x="465313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A1DDB1-3A50-555C-26FA-7C40A7B68D85}"/>
              </a:ext>
            </a:extLst>
          </p:cNvPr>
          <p:cNvSpPr/>
          <p:nvPr/>
        </p:nvSpPr>
        <p:spPr>
          <a:xfrm>
            <a:off x="466583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9700FA3-33BD-EE1E-0B2C-1889ABF35BB5}"/>
              </a:ext>
            </a:extLst>
          </p:cNvPr>
          <p:cNvSpPr/>
          <p:nvPr/>
        </p:nvSpPr>
        <p:spPr>
          <a:xfrm>
            <a:off x="518058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69E2E98-74C7-6B2A-842C-71166F5D5F4D}"/>
              </a:ext>
            </a:extLst>
          </p:cNvPr>
          <p:cNvSpPr/>
          <p:nvPr/>
        </p:nvSpPr>
        <p:spPr>
          <a:xfrm>
            <a:off x="519328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25EBEFF-D6BC-2256-F9E4-6CD171BDE6F4}"/>
              </a:ext>
            </a:extLst>
          </p:cNvPr>
          <p:cNvSpPr/>
          <p:nvPr/>
        </p:nvSpPr>
        <p:spPr>
          <a:xfrm>
            <a:off x="577206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BC9F4F0-C08F-6145-01DE-A10AB53D6C21}"/>
              </a:ext>
            </a:extLst>
          </p:cNvPr>
          <p:cNvSpPr/>
          <p:nvPr/>
        </p:nvSpPr>
        <p:spPr>
          <a:xfrm>
            <a:off x="578476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7FB5249-4FE2-1271-87CC-F216D1C2439F}"/>
              </a:ext>
            </a:extLst>
          </p:cNvPr>
          <p:cNvSpPr/>
          <p:nvPr/>
        </p:nvSpPr>
        <p:spPr>
          <a:xfrm>
            <a:off x="629951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1ED4233-1B2D-D25F-D275-C8A68A34A812}"/>
              </a:ext>
            </a:extLst>
          </p:cNvPr>
          <p:cNvSpPr/>
          <p:nvPr/>
        </p:nvSpPr>
        <p:spPr>
          <a:xfrm>
            <a:off x="631221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7BD9EDD0-C267-8CAB-3A1B-94A03BB1238D}"/>
              </a:ext>
            </a:extLst>
          </p:cNvPr>
          <p:cNvSpPr/>
          <p:nvPr/>
        </p:nvSpPr>
        <p:spPr>
          <a:xfrm>
            <a:off x="122252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080EF8-C6E8-B437-D7B6-37043C27E35F}"/>
              </a:ext>
            </a:extLst>
          </p:cNvPr>
          <p:cNvSpPr/>
          <p:nvPr/>
        </p:nvSpPr>
        <p:spPr>
          <a:xfrm>
            <a:off x="123522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7B585CD-E0A9-59ED-17B0-A66019E86E4F}"/>
              </a:ext>
            </a:extLst>
          </p:cNvPr>
          <p:cNvSpPr/>
          <p:nvPr/>
        </p:nvSpPr>
        <p:spPr>
          <a:xfrm>
            <a:off x="174997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07AEA96-A9DE-17DE-F3D6-02C9C592095A}"/>
              </a:ext>
            </a:extLst>
          </p:cNvPr>
          <p:cNvSpPr/>
          <p:nvPr/>
        </p:nvSpPr>
        <p:spPr>
          <a:xfrm>
            <a:off x="176267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37569B9-D2D0-77E4-4BA3-54388B06402F}"/>
              </a:ext>
            </a:extLst>
          </p:cNvPr>
          <p:cNvSpPr/>
          <p:nvPr/>
        </p:nvSpPr>
        <p:spPr>
          <a:xfrm>
            <a:off x="239804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78364633-50D7-FD79-C775-D60327434033}"/>
              </a:ext>
            </a:extLst>
          </p:cNvPr>
          <p:cNvSpPr/>
          <p:nvPr/>
        </p:nvSpPr>
        <p:spPr>
          <a:xfrm>
            <a:off x="241074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EAB80CC3-8CAE-4E97-8503-96EF4EAFE3F1}"/>
              </a:ext>
            </a:extLst>
          </p:cNvPr>
          <p:cNvSpPr/>
          <p:nvPr/>
        </p:nvSpPr>
        <p:spPr>
          <a:xfrm>
            <a:off x="292549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B5C3D855-82C7-7B14-122B-C4E57D80CF42}"/>
              </a:ext>
            </a:extLst>
          </p:cNvPr>
          <p:cNvSpPr/>
          <p:nvPr/>
        </p:nvSpPr>
        <p:spPr>
          <a:xfrm>
            <a:off x="293819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E429D98-C499-6F1E-3F4E-940B01324B0A}"/>
              </a:ext>
            </a:extLst>
          </p:cNvPr>
          <p:cNvSpPr/>
          <p:nvPr/>
        </p:nvSpPr>
        <p:spPr>
          <a:xfrm>
            <a:off x="355017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A2F36B8-E278-2C13-BAF0-E0FFCDC3E812}"/>
              </a:ext>
            </a:extLst>
          </p:cNvPr>
          <p:cNvSpPr/>
          <p:nvPr/>
        </p:nvSpPr>
        <p:spPr>
          <a:xfrm>
            <a:off x="356287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02C44E7C-6976-98E0-7E19-3E6AD533FC67}"/>
              </a:ext>
            </a:extLst>
          </p:cNvPr>
          <p:cNvSpPr/>
          <p:nvPr/>
        </p:nvSpPr>
        <p:spPr>
          <a:xfrm>
            <a:off x="407762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74B587E0-2A5F-4649-A1C1-0945952C7C8A}"/>
              </a:ext>
            </a:extLst>
          </p:cNvPr>
          <p:cNvSpPr/>
          <p:nvPr/>
        </p:nvSpPr>
        <p:spPr>
          <a:xfrm>
            <a:off x="409032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82A01BC-FE0E-0696-55C9-482907B52C52}"/>
              </a:ext>
            </a:extLst>
          </p:cNvPr>
          <p:cNvSpPr/>
          <p:nvPr/>
        </p:nvSpPr>
        <p:spPr>
          <a:xfrm>
            <a:off x="463029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ECA9066-A05A-516C-C604-41C807C97CAC}"/>
              </a:ext>
            </a:extLst>
          </p:cNvPr>
          <p:cNvSpPr/>
          <p:nvPr/>
        </p:nvSpPr>
        <p:spPr>
          <a:xfrm>
            <a:off x="464299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65999C5-C5F2-AF76-4009-BFDB0D42B7E2}"/>
              </a:ext>
            </a:extLst>
          </p:cNvPr>
          <p:cNvSpPr/>
          <p:nvPr/>
        </p:nvSpPr>
        <p:spPr>
          <a:xfrm>
            <a:off x="515774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CB6BEA56-3B36-0305-1268-7BB555FBA62B}"/>
              </a:ext>
            </a:extLst>
          </p:cNvPr>
          <p:cNvSpPr/>
          <p:nvPr/>
        </p:nvSpPr>
        <p:spPr>
          <a:xfrm>
            <a:off x="517044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2D4E5D1-E8DB-FCB3-0777-EA9C7A7AFDF6}"/>
              </a:ext>
            </a:extLst>
          </p:cNvPr>
          <p:cNvSpPr/>
          <p:nvPr/>
        </p:nvSpPr>
        <p:spPr>
          <a:xfrm>
            <a:off x="574922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0DD89E0-AB34-0C9B-DD26-FEB69CA8B744}"/>
              </a:ext>
            </a:extLst>
          </p:cNvPr>
          <p:cNvSpPr/>
          <p:nvPr/>
        </p:nvSpPr>
        <p:spPr>
          <a:xfrm>
            <a:off x="576192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A83C921-B06E-BF2B-30EE-1698E864BE1B}"/>
              </a:ext>
            </a:extLst>
          </p:cNvPr>
          <p:cNvSpPr/>
          <p:nvPr/>
        </p:nvSpPr>
        <p:spPr>
          <a:xfrm>
            <a:off x="627667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4690D28-4AB8-3EAE-5E50-72AA2A12B620}"/>
              </a:ext>
            </a:extLst>
          </p:cNvPr>
          <p:cNvSpPr/>
          <p:nvPr/>
        </p:nvSpPr>
        <p:spPr>
          <a:xfrm>
            <a:off x="628937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76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2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20726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G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4608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60918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4083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G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6496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G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G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77336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G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20147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G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4937" y="-111493"/>
            <a:ext cx="899022" cy="15025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83FE189-3BA8-37AA-06C7-6F6971AA1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1" y="115082"/>
            <a:ext cx="1016286" cy="1079242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62F96405-AE61-A33C-24A7-4150B5BD966C}"/>
              </a:ext>
            </a:extLst>
          </p:cNvPr>
          <p:cNvSpPr/>
          <p:nvPr/>
        </p:nvSpPr>
        <p:spPr>
          <a:xfrm>
            <a:off x="2712348" y="16473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70A8810-33C0-7616-6717-AA53BB41F57F}"/>
              </a:ext>
            </a:extLst>
          </p:cNvPr>
          <p:cNvSpPr/>
          <p:nvPr/>
        </p:nvSpPr>
        <p:spPr>
          <a:xfrm>
            <a:off x="2735208" y="202696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CB02106-136E-F621-E1F2-FA434ADD3318}"/>
              </a:ext>
            </a:extLst>
          </p:cNvPr>
          <p:cNvSpPr/>
          <p:nvPr/>
        </p:nvSpPr>
        <p:spPr>
          <a:xfrm>
            <a:off x="2492896" y="203788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064487D-119F-0D4E-72D3-BFCF7DD72417}"/>
              </a:ext>
            </a:extLst>
          </p:cNvPr>
          <p:cNvSpPr/>
          <p:nvPr/>
        </p:nvSpPr>
        <p:spPr>
          <a:xfrm>
            <a:off x="4017694" y="16549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FC80415-C19F-111B-F720-A7A45C6DA715}"/>
              </a:ext>
            </a:extLst>
          </p:cNvPr>
          <p:cNvSpPr/>
          <p:nvPr/>
        </p:nvSpPr>
        <p:spPr>
          <a:xfrm>
            <a:off x="4040554" y="20345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14874DE-DE42-373E-B93F-FC03CA7B42D3}"/>
              </a:ext>
            </a:extLst>
          </p:cNvPr>
          <p:cNvSpPr/>
          <p:nvPr/>
        </p:nvSpPr>
        <p:spPr>
          <a:xfrm>
            <a:off x="3798242" y="20455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DCD6930-61EE-7471-112B-7201E005F5E1}"/>
              </a:ext>
            </a:extLst>
          </p:cNvPr>
          <p:cNvSpPr/>
          <p:nvPr/>
        </p:nvSpPr>
        <p:spPr>
          <a:xfrm>
            <a:off x="5232628" y="16549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6DB28AF-7E4D-A6CF-B525-8FEA43B02A85}"/>
              </a:ext>
            </a:extLst>
          </p:cNvPr>
          <p:cNvSpPr/>
          <p:nvPr/>
        </p:nvSpPr>
        <p:spPr>
          <a:xfrm>
            <a:off x="5255488" y="203457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0754FED-E85D-F9A5-1F4C-C5070BF5E8AF}"/>
              </a:ext>
            </a:extLst>
          </p:cNvPr>
          <p:cNvSpPr/>
          <p:nvPr/>
        </p:nvSpPr>
        <p:spPr>
          <a:xfrm>
            <a:off x="5013176" y="20455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962A188F-5D13-67DB-578F-FFD91354AB55}"/>
              </a:ext>
            </a:extLst>
          </p:cNvPr>
          <p:cNvSpPr/>
          <p:nvPr/>
        </p:nvSpPr>
        <p:spPr>
          <a:xfrm>
            <a:off x="6535757" y="164470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9D495A3-4D69-5524-B3F4-C638F0818782}"/>
              </a:ext>
            </a:extLst>
          </p:cNvPr>
          <p:cNvSpPr/>
          <p:nvPr/>
        </p:nvSpPr>
        <p:spPr>
          <a:xfrm>
            <a:off x="6558617" y="202431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E5823435-6B51-A032-5FC1-B389BC76139A}"/>
              </a:ext>
            </a:extLst>
          </p:cNvPr>
          <p:cNvSpPr/>
          <p:nvPr/>
        </p:nvSpPr>
        <p:spPr>
          <a:xfrm>
            <a:off x="6316305" y="203524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8E8077F8-1BEA-4731-7868-3AF0AEF4F2FD}"/>
              </a:ext>
            </a:extLst>
          </p:cNvPr>
          <p:cNvSpPr/>
          <p:nvPr/>
        </p:nvSpPr>
        <p:spPr>
          <a:xfrm>
            <a:off x="1965446" y="31629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D07B155E-6A2C-7C5B-D9F4-15D5370BD8C1}"/>
              </a:ext>
            </a:extLst>
          </p:cNvPr>
          <p:cNvSpPr/>
          <p:nvPr/>
        </p:nvSpPr>
        <p:spPr>
          <a:xfrm>
            <a:off x="1978146" y="34205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E8816D54-BA21-393D-43CD-9A772C79894C}"/>
              </a:ext>
            </a:extLst>
          </p:cNvPr>
          <p:cNvSpPr/>
          <p:nvPr/>
        </p:nvSpPr>
        <p:spPr>
          <a:xfrm>
            <a:off x="1772816" y="342051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7BFAF546-02A7-0698-8B54-394303EFF014}"/>
              </a:ext>
            </a:extLst>
          </p:cNvPr>
          <p:cNvSpPr/>
          <p:nvPr/>
        </p:nvSpPr>
        <p:spPr>
          <a:xfrm>
            <a:off x="3015039" y="313249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C7A02E6-25EF-0CFE-D34F-54E7E722A133}"/>
              </a:ext>
            </a:extLst>
          </p:cNvPr>
          <p:cNvSpPr/>
          <p:nvPr/>
        </p:nvSpPr>
        <p:spPr>
          <a:xfrm>
            <a:off x="3027739" y="33900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BAAFDBF-21BB-27FD-1C19-2C8744A53A2D}"/>
              </a:ext>
            </a:extLst>
          </p:cNvPr>
          <p:cNvSpPr/>
          <p:nvPr/>
        </p:nvSpPr>
        <p:spPr>
          <a:xfrm>
            <a:off x="2822409" y="339004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6C2AE2D-73FD-8A7D-5994-844223ADDE8E}"/>
              </a:ext>
            </a:extLst>
          </p:cNvPr>
          <p:cNvSpPr/>
          <p:nvPr/>
        </p:nvSpPr>
        <p:spPr>
          <a:xfrm>
            <a:off x="3996429" y="31625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17E16411-30DF-A562-8547-F369D50A2A75}"/>
              </a:ext>
            </a:extLst>
          </p:cNvPr>
          <p:cNvSpPr/>
          <p:nvPr/>
        </p:nvSpPr>
        <p:spPr>
          <a:xfrm>
            <a:off x="4009129" y="34200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AFE72C6B-5C3B-5D2B-66DC-6C1FB6540B66}"/>
              </a:ext>
            </a:extLst>
          </p:cNvPr>
          <p:cNvSpPr/>
          <p:nvPr/>
        </p:nvSpPr>
        <p:spPr>
          <a:xfrm>
            <a:off x="3803799" y="342007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FDC7A370-B488-09FA-7FC7-D3194BF6F4DC}"/>
              </a:ext>
            </a:extLst>
          </p:cNvPr>
          <p:cNvSpPr/>
          <p:nvPr/>
        </p:nvSpPr>
        <p:spPr>
          <a:xfrm>
            <a:off x="5033322" y="31243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562FECD0-2622-DF2A-74B3-E77561C88C69}"/>
              </a:ext>
            </a:extLst>
          </p:cNvPr>
          <p:cNvSpPr/>
          <p:nvPr/>
        </p:nvSpPr>
        <p:spPr>
          <a:xfrm>
            <a:off x="5046022" y="338189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169B2D02-26B1-0C91-2152-5F8C409FC90D}"/>
              </a:ext>
            </a:extLst>
          </p:cNvPr>
          <p:cNvSpPr/>
          <p:nvPr/>
        </p:nvSpPr>
        <p:spPr>
          <a:xfrm>
            <a:off x="4840692" y="338189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C42B60C6-DA57-5495-7043-55D691346C0D}"/>
              </a:ext>
            </a:extLst>
          </p:cNvPr>
          <p:cNvSpPr/>
          <p:nvPr/>
        </p:nvSpPr>
        <p:spPr>
          <a:xfrm>
            <a:off x="6207417" y="31424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BD462FC2-A851-8EBA-8871-CAE2015ED516}"/>
              </a:ext>
            </a:extLst>
          </p:cNvPr>
          <p:cNvSpPr/>
          <p:nvPr/>
        </p:nvSpPr>
        <p:spPr>
          <a:xfrm>
            <a:off x="6220117" y="340002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74D28B79-39DB-F722-2FA4-E666AF28FD1F}"/>
              </a:ext>
            </a:extLst>
          </p:cNvPr>
          <p:cNvSpPr/>
          <p:nvPr/>
        </p:nvSpPr>
        <p:spPr>
          <a:xfrm>
            <a:off x="6014787" y="340002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6ABDDFED-D655-9774-C831-D2673B769D47}"/>
              </a:ext>
            </a:extLst>
          </p:cNvPr>
          <p:cNvSpPr/>
          <p:nvPr/>
        </p:nvSpPr>
        <p:spPr>
          <a:xfrm>
            <a:off x="1965446" y="437232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A85BEA25-4222-47B2-7424-3C61094C8D97}"/>
              </a:ext>
            </a:extLst>
          </p:cNvPr>
          <p:cNvSpPr/>
          <p:nvPr/>
        </p:nvSpPr>
        <p:spPr>
          <a:xfrm>
            <a:off x="1978146" y="46298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259E216C-964F-A20D-2F34-0D4662076D69}"/>
              </a:ext>
            </a:extLst>
          </p:cNvPr>
          <p:cNvSpPr/>
          <p:nvPr/>
        </p:nvSpPr>
        <p:spPr>
          <a:xfrm>
            <a:off x="1772816" y="46298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B9B2AB5D-8000-7FD6-653A-6CADA2C2CA0C}"/>
              </a:ext>
            </a:extLst>
          </p:cNvPr>
          <p:cNvSpPr/>
          <p:nvPr/>
        </p:nvSpPr>
        <p:spPr>
          <a:xfrm>
            <a:off x="3015039" y="43418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96CAAC71-B69C-76CF-69C5-E254C32FEBC4}"/>
              </a:ext>
            </a:extLst>
          </p:cNvPr>
          <p:cNvSpPr/>
          <p:nvPr/>
        </p:nvSpPr>
        <p:spPr>
          <a:xfrm>
            <a:off x="3027739" y="45994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B8DFE041-552E-2924-B86A-BE41CEA46295}"/>
              </a:ext>
            </a:extLst>
          </p:cNvPr>
          <p:cNvSpPr/>
          <p:nvPr/>
        </p:nvSpPr>
        <p:spPr>
          <a:xfrm>
            <a:off x="2822409" y="45994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2DF49336-2C15-F9AC-1899-23DADD13309D}"/>
              </a:ext>
            </a:extLst>
          </p:cNvPr>
          <p:cNvSpPr/>
          <p:nvPr/>
        </p:nvSpPr>
        <p:spPr>
          <a:xfrm>
            <a:off x="3996429" y="43718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BCA4FC52-09E4-7E39-3F7B-08CF21D8AC9B}"/>
              </a:ext>
            </a:extLst>
          </p:cNvPr>
          <p:cNvSpPr/>
          <p:nvPr/>
        </p:nvSpPr>
        <p:spPr>
          <a:xfrm>
            <a:off x="4009129" y="462943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A4B81025-3B44-21A1-72DA-5B7EEFF9A757}"/>
              </a:ext>
            </a:extLst>
          </p:cNvPr>
          <p:cNvSpPr/>
          <p:nvPr/>
        </p:nvSpPr>
        <p:spPr>
          <a:xfrm>
            <a:off x="3803799" y="462943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5379DF07-8B38-500C-0BE1-AAE76C2F5EE3}"/>
              </a:ext>
            </a:extLst>
          </p:cNvPr>
          <p:cNvSpPr/>
          <p:nvPr/>
        </p:nvSpPr>
        <p:spPr>
          <a:xfrm>
            <a:off x="5033322" y="433370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076D6EE6-6B82-FC6B-D62C-437C7C95DCE2}"/>
              </a:ext>
            </a:extLst>
          </p:cNvPr>
          <p:cNvSpPr/>
          <p:nvPr/>
        </p:nvSpPr>
        <p:spPr>
          <a:xfrm>
            <a:off x="5046022" y="459125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6895EB38-085D-C048-E5A5-DE076FA9B2B9}"/>
              </a:ext>
            </a:extLst>
          </p:cNvPr>
          <p:cNvSpPr/>
          <p:nvPr/>
        </p:nvSpPr>
        <p:spPr>
          <a:xfrm>
            <a:off x="4840692" y="459125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B55243F7-A4F9-768F-959A-3133AA214060}"/>
              </a:ext>
            </a:extLst>
          </p:cNvPr>
          <p:cNvSpPr/>
          <p:nvPr/>
        </p:nvSpPr>
        <p:spPr>
          <a:xfrm>
            <a:off x="6207417" y="435183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5E64BD7A-93D4-4C9C-B4C8-A88811F5FA68}"/>
              </a:ext>
            </a:extLst>
          </p:cNvPr>
          <p:cNvSpPr/>
          <p:nvPr/>
        </p:nvSpPr>
        <p:spPr>
          <a:xfrm>
            <a:off x="6220117" y="46093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10447C95-B526-4A8B-E906-BC959FD092EC}"/>
              </a:ext>
            </a:extLst>
          </p:cNvPr>
          <p:cNvSpPr/>
          <p:nvPr/>
        </p:nvSpPr>
        <p:spPr>
          <a:xfrm>
            <a:off x="6014787" y="460938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37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H</a:t>
            </a:r>
          </a:p>
        </p:txBody>
      </p:sp>
      <p:sp>
        <p:nvSpPr>
          <p:cNvPr id="19" name="Ellipse 18"/>
          <p:cNvSpPr/>
          <p:nvPr/>
        </p:nvSpPr>
        <p:spPr>
          <a:xfrm>
            <a:off x="1484784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484784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H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H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H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H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77281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178551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227724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8FAFA4-7F21-0846-DE5B-8D4E2FE7DD41}"/>
              </a:ext>
            </a:extLst>
          </p:cNvPr>
          <p:cNvSpPr/>
          <p:nvPr/>
        </p:nvSpPr>
        <p:spPr>
          <a:xfrm>
            <a:off x="2227724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2946711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2946711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373989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C29B17-D169-F4E1-7F88-F1D9D70A8CBB}"/>
              </a:ext>
            </a:extLst>
          </p:cNvPr>
          <p:cNvSpPr/>
          <p:nvPr/>
        </p:nvSpPr>
        <p:spPr>
          <a:xfrm>
            <a:off x="373989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0FAB360-21D2-8D13-2D57-55595102B870}"/>
              </a:ext>
            </a:extLst>
          </p:cNvPr>
          <p:cNvSpPr/>
          <p:nvPr/>
        </p:nvSpPr>
        <p:spPr>
          <a:xfrm>
            <a:off x="4458879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91A7FB-BDFE-FF30-F072-8FFB8E9C0C16}"/>
              </a:ext>
            </a:extLst>
          </p:cNvPr>
          <p:cNvSpPr/>
          <p:nvPr/>
        </p:nvSpPr>
        <p:spPr>
          <a:xfrm>
            <a:off x="4458879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15FBD3B-BFEE-E4CF-EF8D-6B4C7F0B2CA3}"/>
              </a:ext>
            </a:extLst>
          </p:cNvPr>
          <p:cNvSpPr/>
          <p:nvPr/>
        </p:nvSpPr>
        <p:spPr>
          <a:xfrm>
            <a:off x="5252060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B772F5D-8790-926A-4D30-C5358219E632}"/>
              </a:ext>
            </a:extLst>
          </p:cNvPr>
          <p:cNvSpPr/>
          <p:nvPr/>
        </p:nvSpPr>
        <p:spPr>
          <a:xfrm>
            <a:off x="5252060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5848208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0C7CD3C-C276-C5F0-12D8-D63CF551FEE0}"/>
              </a:ext>
            </a:extLst>
          </p:cNvPr>
          <p:cNvSpPr/>
          <p:nvPr/>
        </p:nvSpPr>
        <p:spPr>
          <a:xfrm>
            <a:off x="5848208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41C29F2-7609-B577-D31E-6B0F8816814F}"/>
              </a:ext>
            </a:extLst>
          </p:cNvPr>
          <p:cNvSpPr/>
          <p:nvPr/>
        </p:nvSpPr>
        <p:spPr>
          <a:xfrm>
            <a:off x="662021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44F1124-4F1A-7231-F8DD-B9FE183C2117}"/>
              </a:ext>
            </a:extLst>
          </p:cNvPr>
          <p:cNvSpPr/>
          <p:nvPr/>
        </p:nvSpPr>
        <p:spPr>
          <a:xfrm>
            <a:off x="662021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31651FB-8DEF-F1B2-4F94-7C95F70AD6B8}"/>
              </a:ext>
            </a:extLst>
          </p:cNvPr>
          <p:cNvSpPr/>
          <p:nvPr/>
        </p:nvSpPr>
        <p:spPr>
          <a:xfrm>
            <a:off x="242088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94B7EA2-5591-133B-F7E6-2BEC8A233BD4}"/>
              </a:ext>
            </a:extLst>
          </p:cNvPr>
          <p:cNvSpPr/>
          <p:nvPr/>
        </p:nvSpPr>
        <p:spPr>
          <a:xfrm>
            <a:off x="243358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294833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04C6F35-C7C3-4A8F-574F-9EE6935EFE1C}"/>
              </a:ext>
            </a:extLst>
          </p:cNvPr>
          <p:cNvSpPr/>
          <p:nvPr/>
        </p:nvSpPr>
        <p:spPr>
          <a:xfrm>
            <a:off x="296103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00B12E-3219-7B30-E806-6332814FCA86}"/>
              </a:ext>
            </a:extLst>
          </p:cNvPr>
          <p:cNvSpPr/>
          <p:nvPr/>
        </p:nvSpPr>
        <p:spPr>
          <a:xfrm>
            <a:off x="357301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1AA4B7F-88A1-AAFB-9DA1-5BBC61CBFD06}"/>
              </a:ext>
            </a:extLst>
          </p:cNvPr>
          <p:cNvSpPr/>
          <p:nvPr/>
        </p:nvSpPr>
        <p:spPr>
          <a:xfrm>
            <a:off x="358571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E47A42A-1C08-6BC5-13F9-AD14F3DCC712}"/>
              </a:ext>
            </a:extLst>
          </p:cNvPr>
          <p:cNvSpPr/>
          <p:nvPr/>
        </p:nvSpPr>
        <p:spPr>
          <a:xfrm>
            <a:off x="410046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9D125C0-C049-DE41-3E71-7B73666F267F}"/>
              </a:ext>
            </a:extLst>
          </p:cNvPr>
          <p:cNvSpPr/>
          <p:nvPr/>
        </p:nvSpPr>
        <p:spPr>
          <a:xfrm>
            <a:off x="411316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66D8EEA-2EC8-7CA2-2F2C-6D5EDCA0EC76}"/>
              </a:ext>
            </a:extLst>
          </p:cNvPr>
          <p:cNvSpPr/>
          <p:nvPr/>
        </p:nvSpPr>
        <p:spPr>
          <a:xfrm>
            <a:off x="465313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A1DDB1-3A50-555C-26FA-7C40A7B68D85}"/>
              </a:ext>
            </a:extLst>
          </p:cNvPr>
          <p:cNvSpPr/>
          <p:nvPr/>
        </p:nvSpPr>
        <p:spPr>
          <a:xfrm>
            <a:off x="466583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9700FA3-33BD-EE1E-0B2C-1889ABF35BB5}"/>
              </a:ext>
            </a:extLst>
          </p:cNvPr>
          <p:cNvSpPr/>
          <p:nvPr/>
        </p:nvSpPr>
        <p:spPr>
          <a:xfrm>
            <a:off x="518058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69E2E98-74C7-6B2A-842C-71166F5D5F4D}"/>
              </a:ext>
            </a:extLst>
          </p:cNvPr>
          <p:cNvSpPr/>
          <p:nvPr/>
        </p:nvSpPr>
        <p:spPr>
          <a:xfrm>
            <a:off x="519328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25EBEFF-D6BC-2256-F9E4-6CD171BDE6F4}"/>
              </a:ext>
            </a:extLst>
          </p:cNvPr>
          <p:cNvSpPr/>
          <p:nvPr/>
        </p:nvSpPr>
        <p:spPr>
          <a:xfrm>
            <a:off x="577206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BC9F4F0-C08F-6145-01DE-A10AB53D6C21}"/>
              </a:ext>
            </a:extLst>
          </p:cNvPr>
          <p:cNvSpPr/>
          <p:nvPr/>
        </p:nvSpPr>
        <p:spPr>
          <a:xfrm>
            <a:off x="578476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7FB5249-4FE2-1271-87CC-F216D1C2439F}"/>
              </a:ext>
            </a:extLst>
          </p:cNvPr>
          <p:cNvSpPr/>
          <p:nvPr/>
        </p:nvSpPr>
        <p:spPr>
          <a:xfrm>
            <a:off x="629951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1ED4233-1B2D-D25F-D275-C8A68A34A812}"/>
              </a:ext>
            </a:extLst>
          </p:cNvPr>
          <p:cNvSpPr/>
          <p:nvPr/>
        </p:nvSpPr>
        <p:spPr>
          <a:xfrm>
            <a:off x="631221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7BD9EDD0-C267-8CAB-3A1B-94A03BB1238D}"/>
              </a:ext>
            </a:extLst>
          </p:cNvPr>
          <p:cNvSpPr/>
          <p:nvPr/>
        </p:nvSpPr>
        <p:spPr>
          <a:xfrm>
            <a:off x="122252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080EF8-C6E8-B437-D7B6-37043C27E35F}"/>
              </a:ext>
            </a:extLst>
          </p:cNvPr>
          <p:cNvSpPr/>
          <p:nvPr/>
        </p:nvSpPr>
        <p:spPr>
          <a:xfrm>
            <a:off x="123522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7B585CD-E0A9-59ED-17B0-A66019E86E4F}"/>
              </a:ext>
            </a:extLst>
          </p:cNvPr>
          <p:cNvSpPr/>
          <p:nvPr/>
        </p:nvSpPr>
        <p:spPr>
          <a:xfrm>
            <a:off x="174997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07AEA96-A9DE-17DE-F3D6-02C9C592095A}"/>
              </a:ext>
            </a:extLst>
          </p:cNvPr>
          <p:cNvSpPr/>
          <p:nvPr/>
        </p:nvSpPr>
        <p:spPr>
          <a:xfrm>
            <a:off x="176267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37569B9-D2D0-77E4-4BA3-54388B06402F}"/>
              </a:ext>
            </a:extLst>
          </p:cNvPr>
          <p:cNvSpPr/>
          <p:nvPr/>
        </p:nvSpPr>
        <p:spPr>
          <a:xfrm>
            <a:off x="239804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78364633-50D7-FD79-C775-D60327434033}"/>
              </a:ext>
            </a:extLst>
          </p:cNvPr>
          <p:cNvSpPr/>
          <p:nvPr/>
        </p:nvSpPr>
        <p:spPr>
          <a:xfrm>
            <a:off x="241074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EAB80CC3-8CAE-4E97-8503-96EF4EAFE3F1}"/>
              </a:ext>
            </a:extLst>
          </p:cNvPr>
          <p:cNvSpPr/>
          <p:nvPr/>
        </p:nvSpPr>
        <p:spPr>
          <a:xfrm>
            <a:off x="292549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B5C3D855-82C7-7B14-122B-C4E57D80CF42}"/>
              </a:ext>
            </a:extLst>
          </p:cNvPr>
          <p:cNvSpPr/>
          <p:nvPr/>
        </p:nvSpPr>
        <p:spPr>
          <a:xfrm>
            <a:off x="293819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E429D98-C499-6F1E-3F4E-940B01324B0A}"/>
              </a:ext>
            </a:extLst>
          </p:cNvPr>
          <p:cNvSpPr/>
          <p:nvPr/>
        </p:nvSpPr>
        <p:spPr>
          <a:xfrm>
            <a:off x="355017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A2F36B8-E278-2C13-BAF0-E0FFCDC3E812}"/>
              </a:ext>
            </a:extLst>
          </p:cNvPr>
          <p:cNvSpPr/>
          <p:nvPr/>
        </p:nvSpPr>
        <p:spPr>
          <a:xfrm>
            <a:off x="356287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02C44E7C-6976-98E0-7E19-3E6AD533FC67}"/>
              </a:ext>
            </a:extLst>
          </p:cNvPr>
          <p:cNvSpPr/>
          <p:nvPr/>
        </p:nvSpPr>
        <p:spPr>
          <a:xfrm>
            <a:off x="407762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74B587E0-2A5F-4649-A1C1-0945952C7C8A}"/>
              </a:ext>
            </a:extLst>
          </p:cNvPr>
          <p:cNvSpPr/>
          <p:nvPr/>
        </p:nvSpPr>
        <p:spPr>
          <a:xfrm>
            <a:off x="409032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82A01BC-FE0E-0696-55C9-482907B52C52}"/>
              </a:ext>
            </a:extLst>
          </p:cNvPr>
          <p:cNvSpPr/>
          <p:nvPr/>
        </p:nvSpPr>
        <p:spPr>
          <a:xfrm>
            <a:off x="463029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ECA9066-A05A-516C-C604-41C807C97CAC}"/>
              </a:ext>
            </a:extLst>
          </p:cNvPr>
          <p:cNvSpPr/>
          <p:nvPr/>
        </p:nvSpPr>
        <p:spPr>
          <a:xfrm>
            <a:off x="464299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65999C5-C5F2-AF76-4009-BFDB0D42B7E2}"/>
              </a:ext>
            </a:extLst>
          </p:cNvPr>
          <p:cNvSpPr/>
          <p:nvPr/>
        </p:nvSpPr>
        <p:spPr>
          <a:xfrm>
            <a:off x="515774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CB6BEA56-3B36-0305-1268-7BB555FBA62B}"/>
              </a:ext>
            </a:extLst>
          </p:cNvPr>
          <p:cNvSpPr/>
          <p:nvPr/>
        </p:nvSpPr>
        <p:spPr>
          <a:xfrm>
            <a:off x="517044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2D4E5D1-E8DB-FCB3-0777-EA9C7A7AFDF6}"/>
              </a:ext>
            </a:extLst>
          </p:cNvPr>
          <p:cNvSpPr/>
          <p:nvPr/>
        </p:nvSpPr>
        <p:spPr>
          <a:xfrm>
            <a:off x="574922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0DD89E0-AB34-0C9B-DD26-FEB69CA8B744}"/>
              </a:ext>
            </a:extLst>
          </p:cNvPr>
          <p:cNvSpPr/>
          <p:nvPr/>
        </p:nvSpPr>
        <p:spPr>
          <a:xfrm>
            <a:off x="576192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A83C921-B06E-BF2B-30EE-1698E864BE1B}"/>
              </a:ext>
            </a:extLst>
          </p:cNvPr>
          <p:cNvSpPr/>
          <p:nvPr/>
        </p:nvSpPr>
        <p:spPr>
          <a:xfrm>
            <a:off x="627667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4690D28-4AB8-3EAE-5E50-72AA2A12B620}"/>
              </a:ext>
            </a:extLst>
          </p:cNvPr>
          <p:cNvSpPr/>
          <p:nvPr/>
        </p:nvSpPr>
        <p:spPr>
          <a:xfrm>
            <a:off x="628937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56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314" y="197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F</a:t>
            </a:r>
          </a:p>
        </p:txBody>
      </p:sp>
      <p:sp>
        <p:nvSpPr>
          <p:cNvPr id="19" name="Ellipse 18"/>
          <p:cNvSpPr/>
          <p:nvPr/>
        </p:nvSpPr>
        <p:spPr>
          <a:xfrm>
            <a:off x="163222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32228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0" y="649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-19495" y="340946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F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-19495" y="4613280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F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F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-19495" y="7925648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F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647" y="9170992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5795" y="-273104"/>
            <a:ext cx="1092709" cy="1826255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24536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25806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77281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281393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3094155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3094155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3743320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0FAB360-21D2-8D13-2D57-55595102B870}"/>
              </a:ext>
            </a:extLst>
          </p:cNvPr>
          <p:cNvSpPr/>
          <p:nvPr/>
        </p:nvSpPr>
        <p:spPr>
          <a:xfrm>
            <a:off x="4606323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91A7FB-BDFE-FF30-F072-8FFB8E9C0C16}"/>
              </a:ext>
            </a:extLst>
          </p:cNvPr>
          <p:cNvSpPr/>
          <p:nvPr/>
        </p:nvSpPr>
        <p:spPr>
          <a:xfrm>
            <a:off x="4606323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15FBD3B-BFEE-E4CF-EF8D-6B4C7F0B2CA3}"/>
              </a:ext>
            </a:extLst>
          </p:cNvPr>
          <p:cNvSpPr/>
          <p:nvPr/>
        </p:nvSpPr>
        <p:spPr>
          <a:xfrm>
            <a:off x="5255488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599565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0C7CD3C-C276-C5F0-12D8-D63CF551FEE0}"/>
              </a:ext>
            </a:extLst>
          </p:cNvPr>
          <p:cNvSpPr/>
          <p:nvPr/>
        </p:nvSpPr>
        <p:spPr>
          <a:xfrm>
            <a:off x="599565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41C29F2-7609-B577-D31E-6B0F8816814F}"/>
              </a:ext>
            </a:extLst>
          </p:cNvPr>
          <p:cNvSpPr/>
          <p:nvPr/>
        </p:nvSpPr>
        <p:spPr>
          <a:xfrm>
            <a:off x="6644817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31651FB-8DEF-F1B2-4F94-7C95F70AD6B8}"/>
              </a:ext>
            </a:extLst>
          </p:cNvPr>
          <p:cNvSpPr/>
          <p:nvPr/>
        </p:nvSpPr>
        <p:spPr>
          <a:xfrm>
            <a:off x="242088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94B7EA2-5591-133B-F7E6-2BEC8A233BD4}"/>
              </a:ext>
            </a:extLst>
          </p:cNvPr>
          <p:cNvSpPr/>
          <p:nvPr/>
        </p:nvSpPr>
        <p:spPr>
          <a:xfrm>
            <a:off x="243358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294833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00B12E-3219-7B30-E806-6332814FCA86}"/>
              </a:ext>
            </a:extLst>
          </p:cNvPr>
          <p:cNvSpPr/>
          <p:nvPr/>
        </p:nvSpPr>
        <p:spPr>
          <a:xfrm>
            <a:off x="357301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1AA4B7F-88A1-AAFB-9DA1-5BBC61CBFD06}"/>
              </a:ext>
            </a:extLst>
          </p:cNvPr>
          <p:cNvSpPr/>
          <p:nvPr/>
        </p:nvSpPr>
        <p:spPr>
          <a:xfrm>
            <a:off x="358571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E47A42A-1C08-6BC5-13F9-AD14F3DCC712}"/>
              </a:ext>
            </a:extLst>
          </p:cNvPr>
          <p:cNvSpPr/>
          <p:nvPr/>
        </p:nvSpPr>
        <p:spPr>
          <a:xfrm>
            <a:off x="410046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66D8EEA-2EC8-7CA2-2F2C-6D5EDCA0EC76}"/>
              </a:ext>
            </a:extLst>
          </p:cNvPr>
          <p:cNvSpPr/>
          <p:nvPr/>
        </p:nvSpPr>
        <p:spPr>
          <a:xfrm>
            <a:off x="465313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A1DDB1-3A50-555C-26FA-7C40A7B68D85}"/>
              </a:ext>
            </a:extLst>
          </p:cNvPr>
          <p:cNvSpPr/>
          <p:nvPr/>
        </p:nvSpPr>
        <p:spPr>
          <a:xfrm>
            <a:off x="466583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9700FA3-33BD-EE1E-0B2C-1889ABF35BB5}"/>
              </a:ext>
            </a:extLst>
          </p:cNvPr>
          <p:cNvSpPr/>
          <p:nvPr/>
        </p:nvSpPr>
        <p:spPr>
          <a:xfrm>
            <a:off x="518058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25EBEFF-D6BC-2256-F9E4-6CD171BDE6F4}"/>
              </a:ext>
            </a:extLst>
          </p:cNvPr>
          <p:cNvSpPr/>
          <p:nvPr/>
        </p:nvSpPr>
        <p:spPr>
          <a:xfrm>
            <a:off x="577206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BC9F4F0-C08F-6145-01DE-A10AB53D6C21}"/>
              </a:ext>
            </a:extLst>
          </p:cNvPr>
          <p:cNvSpPr/>
          <p:nvPr/>
        </p:nvSpPr>
        <p:spPr>
          <a:xfrm>
            <a:off x="578476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7FB5249-4FE2-1271-87CC-F216D1C2439F}"/>
              </a:ext>
            </a:extLst>
          </p:cNvPr>
          <p:cNvSpPr/>
          <p:nvPr/>
        </p:nvSpPr>
        <p:spPr>
          <a:xfrm>
            <a:off x="629951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7BD9EDD0-C267-8CAB-3A1B-94A03BB1238D}"/>
              </a:ext>
            </a:extLst>
          </p:cNvPr>
          <p:cNvSpPr/>
          <p:nvPr/>
        </p:nvSpPr>
        <p:spPr>
          <a:xfrm>
            <a:off x="122252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080EF8-C6E8-B437-D7B6-37043C27E35F}"/>
              </a:ext>
            </a:extLst>
          </p:cNvPr>
          <p:cNvSpPr/>
          <p:nvPr/>
        </p:nvSpPr>
        <p:spPr>
          <a:xfrm>
            <a:off x="1235226" y="49585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E7B585CD-E0A9-59ED-17B0-A66019E86E4F}"/>
              </a:ext>
            </a:extLst>
          </p:cNvPr>
          <p:cNvSpPr/>
          <p:nvPr/>
        </p:nvSpPr>
        <p:spPr>
          <a:xfrm>
            <a:off x="1749976" y="4230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37569B9-D2D0-77E4-4BA3-54388B06402F}"/>
              </a:ext>
            </a:extLst>
          </p:cNvPr>
          <p:cNvSpPr/>
          <p:nvPr/>
        </p:nvSpPr>
        <p:spPr>
          <a:xfrm>
            <a:off x="239804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78364633-50D7-FD79-C775-D60327434033}"/>
              </a:ext>
            </a:extLst>
          </p:cNvPr>
          <p:cNvSpPr/>
          <p:nvPr/>
        </p:nvSpPr>
        <p:spPr>
          <a:xfrm>
            <a:off x="2410748" y="496820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EAB80CC3-8CAE-4E97-8503-96EF4EAFE3F1}"/>
              </a:ext>
            </a:extLst>
          </p:cNvPr>
          <p:cNvSpPr/>
          <p:nvPr/>
        </p:nvSpPr>
        <p:spPr>
          <a:xfrm>
            <a:off x="2925498" y="42398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E429D98-C499-6F1E-3F4E-940B01324B0A}"/>
              </a:ext>
            </a:extLst>
          </p:cNvPr>
          <p:cNvSpPr/>
          <p:nvPr/>
        </p:nvSpPr>
        <p:spPr>
          <a:xfrm>
            <a:off x="355017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A2F36B8-E278-2C13-BAF0-E0FFCDC3E812}"/>
              </a:ext>
            </a:extLst>
          </p:cNvPr>
          <p:cNvSpPr/>
          <p:nvPr/>
        </p:nvSpPr>
        <p:spPr>
          <a:xfrm>
            <a:off x="3562876" y="497998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02C44E7C-6976-98E0-7E19-3E6AD533FC67}"/>
              </a:ext>
            </a:extLst>
          </p:cNvPr>
          <p:cNvSpPr/>
          <p:nvPr/>
        </p:nvSpPr>
        <p:spPr>
          <a:xfrm>
            <a:off x="4077626" y="425166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82A01BC-FE0E-0696-55C9-482907B52C52}"/>
              </a:ext>
            </a:extLst>
          </p:cNvPr>
          <p:cNvSpPr/>
          <p:nvPr/>
        </p:nvSpPr>
        <p:spPr>
          <a:xfrm>
            <a:off x="463029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ECA9066-A05A-516C-C604-41C807C97CAC}"/>
              </a:ext>
            </a:extLst>
          </p:cNvPr>
          <p:cNvSpPr/>
          <p:nvPr/>
        </p:nvSpPr>
        <p:spPr>
          <a:xfrm>
            <a:off x="4642996" y="49789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65999C5-C5F2-AF76-4009-BFDB0D42B7E2}"/>
              </a:ext>
            </a:extLst>
          </p:cNvPr>
          <p:cNvSpPr/>
          <p:nvPr/>
        </p:nvSpPr>
        <p:spPr>
          <a:xfrm>
            <a:off x="5157746" y="42506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2D4E5D1-E8DB-FCB3-0777-EA9C7A7AFDF6}"/>
              </a:ext>
            </a:extLst>
          </p:cNvPr>
          <p:cNvSpPr/>
          <p:nvPr/>
        </p:nvSpPr>
        <p:spPr>
          <a:xfrm>
            <a:off x="574922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0DD89E0-AB34-0C9B-DD26-FEB69CA8B744}"/>
              </a:ext>
            </a:extLst>
          </p:cNvPr>
          <p:cNvSpPr/>
          <p:nvPr/>
        </p:nvSpPr>
        <p:spPr>
          <a:xfrm>
            <a:off x="5761924" y="49879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A83C921-B06E-BF2B-30EE-1698E864BE1B}"/>
              </a:ext>
            </a:extLst>
          </p:cNvPr>
          <p:cNvSpPr/>
          <p:nvPr/>
        </p:nvSpPr>
        <p:spPr>
          <a:xfrm>
            <a:off x="6276674" y="425962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6AD7CE-70B6-04C2-61C6-C7DF76E7D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4624" r="8049" b="14518"/>
          <a:stretch/>
        </p:blipFill>
        <p:spPr>
          <a:xfrm>
            <a:off x="120923" y="177523"/>
            <a:ext cx="1947281" cy="10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260178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936809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I</a:t>
            </a:r>
          </a:p>
        </p:txBody>
      </p:sp>
      <p:sp>
        <p:nvSpPr>
          <p:cNvPr id="19" name="Ellipse 18"/>
          <p:cNvSpPr/>
          <p:nvPr/>
        </p:nvSpPr>
        <p:spPr>
          <a:xfrm>
            <a:off x="1340768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340768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0" y="587657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7125766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0" y="3002001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0" y="3833390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72636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I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0" y="4192108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0" y="50336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3926629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I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50246" y="5457056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>
                <a:latin typeface="Script cole" pitchFamily="2" charset="0"/>
              </a:rPr>
              <a:t>I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19495" y="750835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-19495" y="8339742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-19495" y="724287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I</a:t>
            </a:r>
          </a:p>
        </p:txBody>
      </p:sp>
      <p:cxnSp>
        <p:nvCxnSpPr>
          <p:cNvPr id="128" name="Connecteur droit 127"/>
          <p:cNvCxnSpPr/>
          <p:nvPr/>
        </p:nvCxnSpPr>
        <p:spPr>
          <a:xfrm>
            <a:off x="5647" y="8758614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5647" y="9590003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647" y="8493135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Script cole" pitchFamily="2" charset="0"/>
              </a:rPr>
              <a:t>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A42293-8B5A-31C4-B232-830189C5B3F9}"/>
              </a:ext>
            </a:extLst>
          </p:cNvPr>
          <p:cNvSpPr txBox="1"/>
          <p:nvPr/>
        </p:nvSpPr>
        <p:spPr>
          <a:xfrm>
            <a:off x="2701945" y="70972"/>
            <a:ext cx="11534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  <a:endParaRPr lang="fr-FR" sz="9600" b="1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ursive standard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97FAA-1058-31B3-C5CB-D5BC7C4D4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264" y="-159568"/>
            <a:ext cx="955466" cy="1596877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123084BF-3955-A4FF-7D09-FEE22A61AE53}"/>
              </a:ext>
            </a:extLst>
          </p:cNvPr>
          <p:cNvSpPr/>
          <p:nvPr/>
        </p:nvSpPr>
        <p:spPr>
          <a:xfrm>
            <a:off x="1124744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94CC6B-1A86-FC5D-7C92-F3F84D489936}"/>
              </a:ext>
            </a:extLst>
          </p:cNvPr>
          <p:cNvSpPr/>
          <p:nvPr/>
        </p:nvSpPr>
        <p:spPr>
          <a:xfrm>
            <a:off x="1137444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80599A0-F596-FA34-ACE2-047BFF3C0BCB}"/>
              </a:ext>
            </a:extLst>
          </p:cNvPr>
          <p:cNvSpPr/>
          <p:nvPr/>
        </p:nvSpPr>
        <p:spPr>
          <a:xfrm>
            <a:off x="1772816" y="30107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57C850-AC39-F234-2C17-DDE6D6AB5201}"/>
              </a:ext>
            </a:extLst>
          </p:cNvPr>
          <p:cNvSpPr/>
          <p:nvPr/>
        </p:nvSpPr>
        <p:spPr>
          <a:xfrm>
            <a:off x="1785516" y="373902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80B8A3-ED80-3AF8-ACA6-3AFBC4D4E0E4}"/>
              </a:ext>
            </a:extLst>
          </p:cNvPr>
          <p:cNvSpPr/>
          <p:nvPr/>
        </p:nvSpPr>
        <p:spPr>
          <a:xfrm>
            <a:off x="2281393" y="136495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8FAFA4-7F21-0846-DE5B-8D4E2FE7DD41}"/>
              </a:ext>
            </a:extLst>
          </p:cNvPr>
          <p:cNvSpPr/>
          <p:nvPr/>
        </p:nvSpPr>
        <p:spPr>
          <a:xfrm>
            <a:off x="2281393" y="25088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C85E5B-CD44-ED70-54A7-703BEFC57911}"/>
              </a:ext>
            </a:extLst>
          </p:cNvPr>
          <p:cNvSpPr/>
          <p:nvPr/>
        </p:nvSpPr>
        <p:spPr>
          <a:xfrm>
            <a:off x="3094155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7C889E-E2ED-FF3E-AD21-750EE39DEA94}"/>
              </a:ext>
            </a:extLst>
          </p:cNvPr>
          <p:cNvSpPr/>
          <p:nvPr/>
        </p:nvSpPr>
        <p:spPr>
          <a:xfrm>
            <a:off x="3094155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2E970DE-9AC7-D878-2C50-CC4ED6E7ED83}"/>
              </a:ext>
            </a:extLst>
          </p:cNvPr>
          <p:cNvSpPr/>
          <p:nvPr/>
        </p:nvSpPr>
        <p:spPr>
          <a:xfrm>
            <a:off x="3815328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C29B17-D169-F4E1-7F88-F1D9D70A8CBB}"/>
              </a:ext>
            </a:extLst>
          </p:cNvPr>
          <p:cNvSpPr/>
          <p:nvPr/>
        </p:nvSpPr>
        <p:spPr>
          <a:xfrm>
            <a:off x="3815328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0FAB360-21D2-8D13-2D57-55595102B870}"/>
              </a:ext>
            </a:extLst>
          </p:cNvPr>
          <p:cNvSpPr/>
          <p:nvPr/>
        </p:nvSpPr>
        <p:spPr>
          <a:xfrm>
            <a:off x="4606323" y="13646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91A7FB-BDFE-FF30-F072-8FFB8E9C0C16}"/>
              </a:ext>
            </a:extLst>
          </p:cNvPr>
          <p:cNvSpPr/>
          <p:nvPr/>
        </p:nvSpPr>
        <p:spPr>
          <a:xfrm>
            <a:off x="4606323" y="25085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15FBD3B-BFEE-E4CF-EF8D-6B4C7F0B2CA3}"/>
              </a:ext>
            </a:extLst>
          </p:cNvPr>
          <p:cNvSpPr/>
          <p:nvPr/>
        </p:nvSpPr>
        <p:spPr>
          <a:xfrm>
            <a:off x="5373216" y="13526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B772F5D-8790-926A-4D30-C5358219E632}"/>
              </a:ext>
            </a:extLst>
          </p:cNvPr>
          <p:cNvSpPr/>
          <p:nvPr/>
        </p:nvSpPr>
        <p:spPr>
          <a:xfrm>
            <a:off x="5373216" y="249653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968B3F-CAB8-29F0-8CB8-C1D89280EFA8}"/>
              </a:ext>
            </a:extLst>
          </p:cNvPr>
          <p:cNvSpPr/>
          <p:nvPr/>
        </p:nvSpPr>
        <p:spPr>
          <a:xfrm>
            <a:off x="5995652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0C7CD3C-C276-C5F0-12D8-D63CF551FEE0}"/>
              </a:ext>
            </a:extLst>
          </p:cNvPr>
          <p:cNvSpPr/>
          <p:nvPr/>
        </p:nvSpPr>
        <p:spPr>
          <a:xfrm>
            <a:off x="5995652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41C29F2-7609-B577-D31E-6B0F8816814F}"/>
              </a:ext>
            </a:extLst>
          </p:cNvPr>
          <p:cNvSpPr/>
          <p:nvPr/>
        </p:nvSpPr>
        <p:spPr>
          <a:xfrm>
            <a:off x="6644817" y="137491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44F1124-4F1A-7231-F8DD-B9FE183C2117}"/>
              </a:ext>
            </a:extLst>
          </p:cNvPr>
          <p:cNvSpPr/>
          <p:nvPr/>
        </p:nvSpPr>
        <p:spPr>
          <a:xfrm>
            <a:off x="6644817" y="25188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31651FB-8DEF-F1B2-4F94-7C95F70AD6B8}"/>
              </a:ext>
            </a:extLst>
          </p:cNvPr>
          <p:cNvSpPr/>
          <p:nvPr/>
        </p:nvSpPr>
        <p:spPr>
          <a:xfrm>
            <a:off x="2420888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94B7EA2-5591-133B-F7E6-2BEC8A233BD4}"/>
              </a:ext>
            </a:extLst>
          </p:cNvPr>
          <p:cNvSpPr/>
          <p:nvPr/>
        </p:nvSpPr>
        <p:spPr>
          <a:xfrm>
            <a:off x="2433588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FEEA64D-179D-66B0-4C42-AFE640A85755}"/>
              </a:ext>
            </a:extLst>
          </p:cNvPr>
          <p:cNvSpPr/>
          <p:nvPr/>
        </p:nvSpPr>
        <p:spPr>
          <a:xfrm>
            <a:off x="3010540" y="3020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04C6F35-C7C3-4A8F-574F-9EE6935EFE1C}"/>
              </a:ext>
            </a:extLst>
          </p:cNvPr>
          <p:cNvSpPr/>
          <p:nvPr/>
        </p:nvSpPr>
        <p:spPr>
          <a:xfrm>
            <a:off x="3023240" y="374864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00B12E-3219-7B30-E806-6332814FCA86}"/>
              </a:ext>
            </a:extLst>
          </p:cNvPr>
          <p:cNvSpPr/>
          <p:nvPr/>
        </p:nvSpPr>
        <p:spPr>
          <a:xfrm>
            <a:off x="3573016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1AA4B7F-88A1-AAFB-9DA1-5BBC61CBFD06}"/>
              </a:ext>
            </a:extLst>
          </p:cNvPr>
          <p:cNvSpPr/>
          <p:nvPr/>
        </p:nvSpPr>
        <p:spPr>
          <a:xfrm>
            <a:off x="3585716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E47A42A-1C08-6BC5-13F9-AD14F3DCC712}"/>
              </a:ext>
            </a:extLst>
          </p:cNvPr>
          <p:cNvSpPr/>
          <p:nvPr/>
        </p:nvSpPr>
        <p:spPr>
          <a:xfrm>
            <a:off x="4162668" y="303211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9D125C0-C049-DE41-3E71-7B73666F267F}"/>
              </a:ext>
            </a:extLst>
          </p:cNvPr>
          <p:cNvSpPr/>
          <p:nvPr/>
        </p:nvSpPr>
        <p:spPr>
          <a:xfrm>
            <a:off x="4175368" y="37604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66D8EEA-2EC8-7CA2-2F2C-6D5EDCA0EC76}"/>
              </a:ext>
            </a:extLst>
          </p:cNvPr>
          <p:cNvSpPr/>
          <p:nvPr/>
        </p:nvSpPr>
        <p:spPr>
          <a:xfrm>
            <a:off x="4653136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A1DDB1-3A50-555C-26FA-7C40A7B68D85}"/>
              </a:ext>
            </a:extLst>
          </p:cNvPr>
          <p:cNvSpPr/>
          <p:nvPr/>
        </p:nvSpPr>
        <p:spPr>
          <a:xfrm>
            <a:off x="4665836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9700FA3-33BD-EE1E-0B2C-1889ABF35BB5}"/>
              </a:ext>
            </a:extLst>
          </p:cNvPr>
          <p:cNvSpPr/>
          <p:nvPr/>
        </p:nvSpPr>
        <p:spPr>
          <a:xfrm>
            <a:off x="5242788" y="303105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69E2E98-74C7-6B2A-842C-71166F5D5F4D}"/>
              </a:ext>
            </a:extLst>
          </p:cNvPr>
          <p:cNvSpPr/>
          <p:nvPr/>
        </p:nvSpPr>
        <p:spPr>
          <a:xfrm>
            <a:off x="5255488" y="375936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25EBEFF-D6BC-2256-F9E4-6CD171BDE6F4}"/>
              </a:ext>
            </a:extLst>
          </p:cNvPr>
          <p:cNvSpPr/>
          <p:nvPr/>
        </p:nvSpPr>
        <p:spPr>
          <a:xfrm>
            <a:off x="5772064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BC9F4F0-C08F-6145-01DE-A10AB53D6C21}"/>
              </a:ext>
            </a:extLst>
          </p:cNvPr>
          <p:cNvSpPr/>
          <p:nvPr/>
        </p:nvSpPr>
        <p:spPr>
          <a:xfrm>
            <a:off x="5784764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7FB5249-4FE2-1271-87CC-F216D1C2439F}"/>
              </a:ext>
            </a:extLst>
          </p:cNvPr>
          <p:cNvSpPr/>
          <p:nvPr/>
        </p:nvSpPr>
        <p:spPr>
          <a:xfrm>
            <a:off x="6322908" y="304006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1ED4233-1B2D-D25F-D275-C8A68A34A812}"/>
              </a:ext>
            </a:extLst>
          </p:cNvPr>
          <p:cNvSpPr/>
          <p:nvPr/>
        </p:nvSpPr>
        <p:spPr>
          <a:xfrm>
            <a:off x="6335608" y="376838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7C22D4-4A32-AA2E-E92F-03912A289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0" y="235238"/>
            <a:ext cx="1327461" cy="88981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453A144-AF57-FA34-17E2-70566F4D1690}"/>
              </a:ext>
            </a:extLst>
          </p:cNvPr>
          <p:cNvSpPr/>
          <p:nvPr/>
        </p:nvSpPr>
        <p:spPr>
          <a:xfrm>
            <a:off x="934598" y="41902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D44D20D-96E4-8305-1FFC-C850B986D044}"/>
              </a:ext>
            </a:extLst>
          </p:cNvPr>
          <p:cNvSpPr/>
          <p:nvPr/>
        </p:nvSpPr>
        <p:spPr>
          <a:xfrm>
            <a:off x="947298" y="49185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ECDD269-9842-FD10-AD6A-E24E041EE7F7}"/>
              </a:ext>
            </a:extLst>
          </p:cNvPr>
          <p:cNvSpPr/>
          <p:nvPr/>
        </p:nvSpPr>
        <p:spPr>
          <a:xfrm>
            <a:off x="1582670" y="419023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89E074A-D4DC-6BE7-EF72-3FB688AAA4AA}"/>
              </a:ext>
            </a:extLst>
          </p:cNvPr>
          <p:cNvSpPr/>
          <p:nvPr/>
        </p:nvSpPr>
        <p:spPr>
          <a:xfrm>
            <a:off x="1595370" y="4918555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FA5138E-C861-EE7E-A47D-A44162225077}"/>
              </a:ext>
            </a:extLst>
          </p:cNvPr>
          <p:cNvSpPr/>
          <p:nvPr/>
        </p:nvSpPr>
        <p:spPr>
          <a:xfrm>
            <a:off x="2230742" y="41998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177D8A8-5591-CB35-A794-110E4A33AF06}"/>
              </a:ext>
            </a:extLst>
          </p:cNvPr>
          <p:cNvSpPr/>
          <p:nvPr/>
        </p:nvSpPr>
        <p:spPr>
          <a:xfrm>
            <a:off x="2243442" y="49281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D2BEC07-C5D0-760C-C64B-634CABEF92EE}"/>
              </a:ext>
            </a:extLst>
          </p:cNvPr>
          <p:cNvSpPr/>
          <p:nvPr/>
        </p:nvSpPr>
        <p:spPr>
          <a:xfrm>
            <a:off x="2820394" y="41998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29617B8-2EFE-D17F-1532-E41DA5D21521}"/>
              </a:ext>
            </a:extLst>
          </p:cNvPr>
          <p:cNvSpPr/>
          <p:nvPr/>
        </p:nvSpPr>
        <p:spPr>
          <a:xfrm>
            <a:off x="2833094" y="492817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82BA398-5240-03D5-8307-CD46E53BE338}"/>
              </a:ext>
            </a:extLst>
          </p:cNvPr>
          <p:cNvSpPr/>
          <p:nvPr/>
        </p:nvSpPr>
        <p:spPr>
          <a:xfrm>
            <a:off x="3382870" y="42116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A2A3CB1-2D29-9BAE-0C33-B6D42155F39E}"/>
              </a:ext>
            </a:extLst>
          </p:cNvPr>
          <p:cNvSpPr/>
          <p:nvPr/>
        </p:nvSpPr>
        <p:spPr>
          <a:xfrm>
            <a:off x="3395570" y="49399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F759BBC-4004-25F1-39A1-E4FCA8403F35}"/>
              </a:ext>
            </a:extLst>
          </p:cNvPr>
          <p:cNvSpPr/>
          <p:nvPr/>
        </p:nvSpPr>
        <p:spPr>
          <a:xfrm>
            <a:off x="3972522" y="421164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BF4036B-5E26-7F26-54F2-6FFE0AB1500C}"/>
              </a:ext>
            </a:extLst>
          </p:cNvPr>
          <p:cNvSpPr/>
          <p:nvPr/>
        </p:nvSpPr>
        <p:spPr>
          <a:xfrm>
            <a:off x="3985222" y="493995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A2D6377-3617-225C-C813-2F9E5490EF8A}"/>
              </a:ext>
            </a:extLst>
          </p:cNvPr>
          <p:cNvSpPr/>
          <p:nvPr/>
        </p:nvSpPr>
        <p:spPr>
          <a:xfrm>
            <a:off x="4462990" y="421058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EE5758-3FAE-13CD-B7AC-04A8B1A87C08}"/>
              </a:ext>
            </a:extLst>
          </p:cNvPr>
          <p:cNvSpPr/>
          <p:nvPr/>
        </p:nvSpPr>
        <p:spPr>
          <a:xfrm>
            <a:off x="4475690" y="49388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B149644E-1123-D16D-3E72-3A1564BBA627}"/>
              </a:ext>
            </a:extLst>
          </p:cNvPr>
          <p:cNvSpPr/>
          <p:nvPr/>
        </p:nvSpPr>
        <p:spPr>
          <a:xfrm>
            <a:off x="5052642" y="421058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1E0A6DC-7659-C82F-056B-49D7148AB4F1}"/>
              </a:ext>
            </a:extLst>
          </p:cNvPr>
          <p:cNvSpPr/>
          <p:nvPr/>
        </p:nvSpPr>
        <p:spPr>
          <a:xfrm>
            <a:off x="5065342" y="4938899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78AC2E20-D987-0D4D-1F93-1CDC3867E6C1}"/>
              </a:ext>
            </a:extLst>
          </p:cNvPr>
          <p:cNvSpPr/>
          <p:nvPr/>
        </p:nvSpPr>
        <p:spPr>
          <a:xfrm>
            <a:off x="5581918" y="421959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40B95AA0-1142-F292-42CE-42D0D26B57EB}"/>
              </a:ext>
            </a:extLst>
          </p:cNvPr>
          <p:cNvSpPr/>
          <p:nvPr/>
        </p:nvSpPr>
        <p:spPr>
          <a:xfrm>
            <a:off x="5594618" y="49479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1AEA081-05AF-B4A2-729E-26166C666AD4}"/>
              </a:ext>
            </a:extLst>
          </p:cNvPr>
          <p:cNvSpPr/>
          <p:nvPr/>
        </p:nvSpPr>
        <p:spPr>
          <a:xfrm>
            <a:off x="6132762" y="421959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75CAA5B1-C95E-5EF7-5BE8-23D80A81628A}"/>
              </a:ext>
            </a:extLst>
          </p:cNvPr>
          <p:cNvSpPr/>
          <p:nvPr/>
        </p:nvSpPr>
        <p:spPr>
          <a:xfrm>
            <a:off x="6145462" y="494791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3047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183</Words>
  <Application>Microsoft Office PowerPoint</Application>
  <PresentationFormat>Format A4 (210 x 297 mm)</PresentationFormat>
  <Paragraphs>183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Arial Rounded MT Bold</vt:lpstr>
      <vt:lpstr>Calibri</vt:lpstr>
      <vt:lpstr>Cursive standard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Gaëlle Lavillat</cp:lastModifiedBy>
  <cp:revision>16</cp:revision>
  <cp:lastPrinted>2022-12-28T15:11:27Z</cp:lastPrinted>
  <dcterms:created xsi:type="dcterms:W3CDTF">2018-06-26T10:40:13Z</dcterms:created>
  <dcterms:modified xsi:type="dcterms:W3CDTF">2022-12-28T15:26:04Z</dcterms:modified>
</cp:coreProperties>
</file>