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987069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75500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56721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08271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502965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14899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193591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87328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64123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29779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32776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21301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1870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40</cp:revision>
  <cp:lastPrinted>2023-03-07T13:55:04Z</cp:lastPrinted>
  <dcterms:created xsi:type="dcterms:W3CDTF">2020-08-28T11:45:08Z</dcterms:created>
  <dcterms:modified xsi:type="dcterms:W3CDTF">2025-07-07T16:02:06Z</dcterms:modified>
</cp:coreProperties>
</file>