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0000"/>
    <a:srgbClr val="6699FF"/>
    <a:srgbClr val="FFE101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41" autoAdjust="0"/>
  </p:normalViewPr>
  <p:slideViewPr>
    <p:cSldViewPr>
      <p:cViewPr varScale="1">
        <p:scale>
          <a:sx n="82" d="100"/>
          <a:sy n="82" d="100"/>
        </p:scale>
        <p:origin x="557" y="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079622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330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0552" y="2852936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-212914" y="3562735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987886" y="5462315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AUTOMNE</a:t>
            </a:r>
            <a:endParaRPr lang="fr-FR" sz="800" b="1" dirty="0">
              <a:latin typeface="MDI école" pitchFamily="50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815" y="474380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191948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556040" y="4466319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92" y="5195195"/>
            <a:ext cx="330035" cy="25447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054220" y="5395167"/>
            <a:ext cx="1653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169468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92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560068"/>
              </p:ext>
            </p:extLst>
          </p:nvPr>
        </p:nvGraphicFramePr>
        <p:xfrm>
          <a:off x="85595" y="64933"/>
          <a:ext cx="9794204" cy="641306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07336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50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2798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2798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158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9017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35330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3621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35192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3996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2650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2650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352456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8181410" y="2932436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410" y="2990475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35192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BC87C166-049A-5196-A012-30208ECDE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682" y="61655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0C8090A-9944-6F93-AE22-4A7E946E7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42" y="616557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398890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578" y="63554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340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4463677" y="4703002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939859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012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012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404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874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3874" y="5957484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784648" y="6488303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C3C53B3-8332-3B93-43F9-DFC0B41BC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024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75970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43" y="2985080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970371" y="3625131"/>
            <a:ext cx="1371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994350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228" y="5445224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920552" y="606264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900" y="5788736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8324854" y="5356434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601072" y="4485305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610" y="5111223"/>
            <a:ext cx="452568" cy="261610"/>
          </a:xfrm>
          <a:prstGeom prst="rect">
            <a:avLst/>
          </a:prstGeom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5189EF7C-61D4-3BE7-B6CE-AE9068339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72" y="593426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01992"/>
              </p:ext>
            </p:extLst>
          </p:nvPr>
        </p:nvGraphicFramePr>
        <p:xfrm>
          <a:off x="85595" y="64933"/>
          <a:ext cx="9794204" cy="6526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2381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76105" y="211982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-7032" y="2060848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969425" y="2790784"/>
            <a:ext cx="1246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8110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0962CC5-F95A-5152-1FE7-46817FACD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7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2A1BE09-65A7-3400-E2CC-31A2DB2F7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624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5D4BBF38-F3B6-1852-55B4-2F468A404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776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F79BB158-9862-A008-B0F2-425FEBA00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093" y="26689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715F94F9-9413-3F7B-1188-C4D7A2220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360" y="26689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30AD8916-60D6-DE26-2122-D061204D0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735" y="266891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429530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710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7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3080" y="195441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5582981" y="2619194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43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749" y="4187051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93342" y="3677009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37D53A93-2947-43F5-02DD-06704D0EC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540" y="4270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5B2A5A75-8E52-EA23-4EBA-1B59C6BCA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369" y="4270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>
            <a:extLst>
              <a:ext uri="{FF2B5EF4-FFF2-40B4-BE49-F238E27FC236}">
                <a16:creationId xmlns:a16="http://schemas.microsoft.com/office/drawing/2014/main" id="{2ED4C9E2-55D1-E323-8415-E0B8D7061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063" y="42653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4FD0FAC7-B793-A92C-E75B-0961845D8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545" y="33635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0F7F5DE-7A49-3CC0-A75F-C250D8CCA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336354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412193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792760" y="4537113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319" y="5126224"/>
            <a:ext cx="468579" cy="27552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34AF27E-DFFF-5BEB-1FF7-07F404B451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277" y="6036416"/>
            <a:ext cx="470485" cy="27549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FD527AE-C10D-7F93-A5AB-708B4B6209A1}"/>
              </a:ext>
            </a:extLst>
          </p:cNvPr>
          <p:cNvSpPr txBox="1"/>
          <p:nvPr/>
        </p:nvSpPr>
        <p:spPr>
          <a:xfrm>
            <a:off x="8381304" y="5422764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887606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2145775"/>
            <a:ext cx="391489" cy="32102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-21869" y="1919865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22A3E1-772C-F9D8-BDC6-7392F49458C0}"/>
              </a:ext>
            </a:extLst>
          </p:cNvPr>
          <p:cNvSpPr txBox="1"/>
          <p:nvPr/>
        </p:nvSpPr>
        <p:spPr>
          <a:xfrm>
            <a:off x="-21869" y="263028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7B2B7730-2DA0-C5C3-8B46-DDFE6F68B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0117" y="34359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>
            <a:extLst>
              <a:ext uri="{FF2B5EF4-FFF2-40B4-BE49-F238E27FC236}">
                <a16:creationId xmlns:a16="http://schemas.microsoft.com/office/drawing/2014/main" id="{5D98AE87-0CF3-F537-4549-CAAB96509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04" y="34359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FB4D3043-E910-8932-E276-031D281C1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631" y="34359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CA9C0EAF-30B3-B758-A4E7-81654594F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783" y="343595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8CA64684-D276-AC28-716C-FFED7FEE6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100" y="341525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28D63E88-40D1-8D3C-DCB5-36E755F10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1367" y="34152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9D01628F-B3FF-6C9C-E125-D0E740FEE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742" y="34152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FFB25D59-7C82-047F-DA5A-8147D2A39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944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9FF6E353-25B4-8FC2-C17B-73A8F817B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1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D8EBA6E3-CB40-7474-A69B-26682C6BB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3458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EE53E100-F14B-5675-6869-E35639D60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610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2E7F0C55-86C6-73A8-101F-A59E0A917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927" y="43119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D359196A-12C6-F7FA-B07A-A34D952B7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194" y="43119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0CFFF986-3602-A9CA-2D75-49A42FA5E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1245" y="43305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>
            <a:extLst>
              <a:ext uri="{FF2B5EF4-FFF2-40B4-BE49-F238E27FC236}">
                <a16:creationId xmlns:a16="http://schemas.microsoft.com/office/drawing/2014/main" id="{56DB6D26-AA95-8BDF-35A0-456551BB2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2124" y="2540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>
            <a:extLst>
              <a:ext uri="{FF2B5EF4-FFF2-40B4-BE49-F238E27FC236}">
                <a16:creationId xmlns:a16="http://schemas.microsoft.com/office/drawing/2014/main" id="{E38865C1-A393-BBB1-5C04-A3395DAED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7749" y="251948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915321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683630" y="2986050"/>
            <a:ext cx="1270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773618" y="2123525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7516" y="2652265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186371" y="5467423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61" y="5204994"/>
            <a:ext cx="217161" cy="4315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377049" y="2994203"/>
            <a:ext cx="1663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-519608" y="5467423"/>
            <a:ext cx="1980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690</Words>
  <Application>Microsoft Office PowerPoint</Application>
  <PresentationFormat>Format A4 (210 x 297 mm)</PresentationFormat>
  <Paragraphs>657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Gaëlle Lavillat</cp:lastModifiedBy>
  <cp:revision>97</cp:revision>
  <cp:lastPrinted>2021-12-09T13:21:48Z</cp:lastPrinted>
  <dcterms:created xsi:type="dcterms:W3CDTF">2017-01-07T17:13:05Z</dcterms:created>
  <dcterms:modified xsi:type="dcterms:W3CDTF">2023-08-19T16:16:50Z</dcterms:modified>
</cp:coreProperties>
</file>