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1" r:id="rId3"/>
    <p:sldId id="260" r:id="rId4"/>
    <p:sldId id="261" r:id="rId5"/>
    <p:sldId id="264" r:id="rId6"/>
    <p:sldId id="265" r:id="rId7"/>
    <p:sldId id="268" r:id="rId8"/>
    <p:sldId id="269" r:id="rId9"/>
    <p:sldId id="272" r:id="rId10"/>
    <p:sldId id="273" r:id="rId11"/>
    <p:sldId id="292" r:id="rId12"/>
    <p:sldId id="290" r:id="rId13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FF0000"/>
    <a:srgbClr val="6699FF"/>
    <a:srgbClr val="FFE101"/>
    <a:srgbClr val="FFCC00"/>
    <a:srgbClr val="FF6699"/>
    <a:srgbClr val="FF3300"/>
    <a:srgbClr val="FFCC66"/>
    <a:srgbClr val="33CCCC"/>
    <a:srgbClr val="FA9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441" autoAdjust="0"/>
  </p:normalViewPr>
  <p:slideViewPr>
    <p:cSldViewPr>
      <p:cViewPr varScale="1">
        <p:scale>
          <a:sx n="82" d="100"/>
          <a:sy n="82" d="100"/>
        </p:scale>
        <p:origin x="557" y="77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44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r">
              <a:defRPr sz="1200"/>
            </a:lvl1pPr>
          </a:lstStyle>
          <a:p>
            <a:fld id="{AFE31ACD-0B66-47B4-9A04-8DFB9E0890A7}" type="datetimeFigureOut">
              <a:rPr lang="fr-FR" smtClean="0"/>
              <a:t>19/08/2023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44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r">
              <a:defRPr sz="1200"/>
            </a:lvl1pPr>
          </a:lstStyle>
          <a:p>
            <a:fld id="{BC60F432-B39E-408F-812A-EEEE9D4561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68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3BC01-6693-4FB2-A2F6-01FD6F0A9263}" type="datetimeFigureOut">
              <a:rPr lang="fr-FR" smtClean="0"/>
              <a:t>19/08/2023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4FE16-D0DA-469F-A22D-43CE4DD12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9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593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4FE16-D0DA-469F-A22D-43CE4DD1277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789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19/08/2023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5225480" y="6690142"/>
            <a:ext cx="46805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i="1" dirty="0">
                <a:solidFill>
                  <a:schemeClr val="bg1">
                    <a:lumMod val="75000"/>
                  </a:schemeClr>
                </a:solidFill>
              </a:rPr>
              <a:t>http://www.mysticlolly.fr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079622"/>
              </p:ext>
            </p:extLst>
          </p:nvPr>
        </p:nvGraphicFramePr>
        <p:xfrm>
          <a:off x="32825" y="44624"/>
          <a:ext cx="9827454" cy="656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3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39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SEPTEMBRE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9060" marR="99060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330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9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7063" y="94330"/>
            <a:ext cx="1064409" cy="749371"/>
          </a:xfrm>
          <a:prstGeom prst="rect">
            <a:avLst/>
          </a:prstGeom>
        </p:spPr>
      </p:pic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0552" y="2852936"/>
            <a:ext cx="462321" cy="325485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-212914" y="3562735"/>
            <a:ext cx="10103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RENTRÉE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987886" y="5462315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AUTOMNE</a:t>
            </a:r>
            <a:endParaRPr lang="fr-FR" sz="800" b="1" dirty="0">
              <a:latin typeface="MDI école" pitchFamily="50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815" y="4743806"/>
            <a:ext cx="584496" cy="29867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191948"/>
              </p:ext>
            </p:extLst>
          </p:nvPr>
        </p:nvGraphicFramePr>
        <p:xfrm>
          <a:off x="30302" y="44624"/>
          <a:ext cx="9819243" cy="644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88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JUIN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77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0197" y="95331"/>
            <a:ext cx="1095211" cy="8660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8556040" y="4466319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FÊTE DES PÈRES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4177680"/>
            <a:ext cx="184444" cy="47545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992" y="5195195"/>
            <a:ext cx="330035" cy="254476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054220" y="5395167"/>
            <a:ext cx="16535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FÊTE DE LA MUSIQUE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4169468" y="4657118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MDI école" pitchFamily="50" charset="0"/>
              </a:rPr>
              <a:t>ÉTÉ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992" y="4721464"/>
            <a:ext cx="270405" cy="21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043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560068"/>
              </p:ext>
            </p:extLst>
          </p:nvPr>
        </p:nvGraphicFramePr>
        <p:xfrm>
          <a:off x="85595" y="64933"/>
          <a:ext cx="9794204" cy="641306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07336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Juillet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50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99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99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99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99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99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8112" y="527983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972" y="527983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773" y="52798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0913" y="52798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773" y="52798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08" y="52798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786" y="35181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946" y="35181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786" y="35181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98" y="61586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873" y="52798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39017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1692" y="35330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8001" y="43621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2474" y="35192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100" y="43996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901" y="43996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3996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901" y="43996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3996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569" y="2650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1853" y="2650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99" y="3524563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ZoneTexte 32"/>
          <p:cNvSpPr txBox="1"/>
          <p:nvPr/>
        </p:nvSpPr>
        <p:spPr>
          <a:xfrm>
            <a:off x="8181410" y="2932436"/>
            <a:ext cx="1414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FÊTE NATIONALE</a:t>
            </a:r>
          </a:p>
        </p:txBody>
      </p:sp>
      <p:pic>
        <p:nvPicPr>
          <p:cNvPr id="34" name="Picture 2" descr="https://www.mysticlolly.fr/wp-content/plugins/wp-emoji-one/icons/1F38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7410" y="2990475"/>
            <a:ext cx="280988" cy="28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758" y="35192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BC87C166-049A-5196-A012-30208ECDE6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2682" y="61655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00C8090A-9944-6F93-AE22-4A7E946E7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542" y="6165572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123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398890"/>
              </p:ext>
            </p:extLst>
          </p:nvPr>
        </p:nvGraphicFramePr>
        <p:xfrm>
          <a:off x="47392" y="44624"/>
          <a:ext cx="9794204" cy="662473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6040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AOÛT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73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48" y="95332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37228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4521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37173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45218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37239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544508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4450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923" y="458112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458112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45963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45963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45867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81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370831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 3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37239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Image 3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285989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Image 3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28212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 3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4578" y="635542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Image 3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281566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 3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252" y="28223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Image 3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080" y="63408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Image 3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6350187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ZoneTexte 40"/>
          <p:cNvSpPr txBox="1"/>
          <p:nvPr/>
        </p:nvSpPr>
        <p:spPr>
          <a:xfrm>
            <a:off x="4463677" y="4703002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ASSOMPTION</a:t>
            </a:r>
          </a:p>
        </p:txBody>
      </p:sp>
    </p:spTree>
    <p:extLst>
      <p:ext uri="{BB962C8B-B14F-4D97-AF65-F5344CB8AC3E}">
        <p14:creationId xmlns:p14="http://schemas.microsoft.com/office/powerpoint/2010/main" val="371645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939859"/>
              </p:ext>
            </p:extLst>
          </p:nvPr>
        </p:nvGraphicFramePr>
        <p:xfrm>
          <a:off x="85595" y="64933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OCTOBRE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48012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2250" y="48012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95740" y="161896"/>
            <a:ext cx="1062001" cy="750917"/>
          </a:xfrm>
          <a:prstGeom prst="rect">
            <a:avLst/>
          </a:prstGeom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63909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981" y="55934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55821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0404" y="55821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88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41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3874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6" y="5582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13874" y="5957484"/>
            <a:ext cx="399280" cy="282322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1784648" y="6488303"/>
            <a:ext cx="1162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HALLOWEEN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EC3C53B3-8332-3B93-43F9-DFC0B41BCE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0024" y="6390997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7675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475970"/>
              </p:ext>
            </p:extLst>
          </p:nvPr>
        </p:nvGraphicFramePr>
        <p:xfrm>
          <a:off x="30300" y="44624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NOVEMBRE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86943" y="117634"/>
            <a:ext cx="815831" cy="7799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743" y="2985080"/>
            <a:ext cx="217171" cy="45644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970371" y="3625131"/>
            <a:ext cx="13715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MDI école" pitchFamily="50" charset="0"/>
              </a:rPr>
              <a:t>ARMISTICE </a:t>
            </a:r>
            <a:r>
              <a:rPr lang="fr-FR" sz="1100" b="1" dirty="0">
                <a:latin typeface="MDI école" pitchFamily="50" charset="0"/>
              </a:rPr>
              <a:t>1918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2664" y="26272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8923" y="26158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8763" y="261589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556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1724" y="2615892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452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994350"/>
              </p:ext>
            </p:extLst>
          </p:nvPr>
        </p:nvGraphicFramePr>
        <p:xfrm>
          <a:off x="30302" y="44624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DÉCEMBRE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2023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5288" y="104682"/>
            <a:ext cx="1054212" cy="733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228" y="5445224"/>
            <a:ext cx="329994" cy="2296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207" y="50578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04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881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36" y="59562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6126" y="5069843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ZoneTexte 19"/>
          <p:cNvSpPr txBox="1"/>
          <p:nvPr/>
        </p:nvSpPr>
        <p:spPr>
          <a:xfrm>
            <a:off x="920552" y="6062647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>
                <a:latin typeface="MDI école" pitchFamily="50" charset="0"/>
              </a:rPr>
              <a:t>NOËL</a:t>
            </a:r>
          </a:p>
        </p:txBody>
      </p:sp>
      <p:pic>
        <p:nvPicPr>
          <p:cNvPr id="21" name="Image 20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873" y="595292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59221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0900" y="5788736"/>
            <a:ext cx="354864" cy="389327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8324854" y="5356434"/>
            <a:ext cx="1612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latin typeface="MDI école" pitchFamily="50" charset="0"/>
              </a:rPr>
              <a:t>SAINT SYLVESTRE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5601072" y="4485305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HIVER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610" y="5111223"/>
            <a:ext cx="452568" cy="261610"/>
          </a:xfrm>
          <a:prstGeom prst="rect">
            <a:avLst/>
          </a:prstGeom>
        </p:spPr>
      </p:pic>
      <p:pic>
        <p:nvPicPr>
          <p:cNvPr id="25" name="Image 24" descr="Janvier.png">
            <a:extLst>
              <a:ext uri="{FF2B5EF4-FFF2-40B4-BE49-F238E27FC236}">
                <a16:creationId xmlns:a16="http://schemas.microsoft.com/office/drawing/2014/main" id="{5189EF7C-61D4-3BE7-B6CE-AE9068339F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8072" y="5934265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3913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601992"/>
              </p:ext>
            </p:extLst>
          </p:nvPr>
        </p:nvGraphicFramePr>
        <p:xfrm>
          <a:off x="85595" y="64933"/>
          <a:ext cx="9794204" cy="6526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2381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JANVIER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4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937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937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937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937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9373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5" y="128784"/>
            <a:ext cx="1336425" cy="785818"/>
          </a:xfrm>
          <a:prstGeom prst="rect">
            <a:avLst/>
          </a:prstGeom>
        </p:spPr>
      </p:pic>
      <p:pic>
        <p:nvPicPr>
          <p:cNvPr id="5" name="Image 4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76105" y="2119829"/>
            <a:ext cx="601650" cy="35377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-7032" y="2060848"/>
            <a:ext cx="1209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JOUR DE L’AN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8969425" y="2790784"/>
            <a:ext cx="1246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ÉPIPHANIE</a:t>
            </a:r>
          </a:p>
        </p:txBody>
      </p:sp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8110" y="26896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70962CC5-F95A-5152-1FE7-46817FACD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97" y="26896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>
            <a:extLst>
              <a:ext uri="{FF2B5EF4-FFF2-40B4-BE49-F238E27FC236}">
                <a16:creationId xmlns:a16="http://schemas.microsoft.com/office/drawing/2014/main" id="{32A1BE09-65A7-3400-E2CC-31A2DB2F7E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8624" y="26896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>
            <a:extLst>
              <a:ext uri="{FF2B5EF4-FFF2-40B4-BE49-F238E27FC236}">
                <a16:creationId xmlns:a16="http://schemas.microsoft.com/office/drawing/2014/main" id="{5D4BBF38-F3B6-1852-55B4-2F468A404C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6776" y="26896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>
            <a:extLst>
              <a:ext uri="{FF2B5EF4-FFF2-40B4-BE49-F238E27FC236}">
                <a16:creationId xmlns:a16="http://schemas.microsoft.com/office/drawing/2014/main" id="{F79BB158-9862-A008-B0F2-425FEBA002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3093" y="26689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>
            <a:extLst>
              <a:ext uri="{FF2B5EF4-FFF2-40B4-BE49-F238E27FC236}">
                <a16:creationId xmlns:a16="http://schemas.microsoft.com/office/drawing/2014/main" id="{715F94F9-9413-3F7B-1188-C4D7A22201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9360" y="26689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>
            <a:extLst>
              <a:ext uri="{FF2B5EF4-FFF2-40B4-BE49-F238E27FC236}">
                <a16:creationId xmlns:a16="http://schemas.microsoft.com/office/drawing/2014/main" id="{30AD8916-60D6-DE26-2122-D061204D0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3735" y="2668911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6746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2876112"/>
              </p:ext>
            </p:extLst>
          </p:nvPr>
        </p:nvGraphicFramePr>
        <p:xfrm>
          <a:off x="30302" y="44624"/>
          <a:ext cx="9819243" cy="628811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76358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FÉVRIER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4976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6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438588527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2910" y="19573"/>
            <a:ext cx="1024810" cy="850592"/>
          </a:xfrm>
          <a:prstGeom prst="rect">
            <a:avLst/>
          </a:prstGeom>
        </p:spPr>
      </p:pic>
      <p:pic>
        <p:nvPicPr>
          <p:cNvPr id="4" name="Image 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7602" y="427080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881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6710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7219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76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981" y="42708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1183" y="514567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3080" y="51401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4924" y="51456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73080" y="1954418"/>
            <a:ext cx="512405" cy="425296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5582981" y="2619194"/>
            <a:ext cx="11702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CHANDELEUR</a:t>
            </a:r>
          </a:p>
        </p:txBody>
      </p:sp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33" y="60145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881" y="602816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749" y="4187051"/>
            <a:ext cx="540724" cy="540724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1793342" y="3677009"/>
            <a:ext cx="1225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MARDI GRAS</a:t>
            </a:r>
          </a:p>
        </p:txBody>
      </p:sp>
      <p:pic>
        <p:nvPicPr>
          <p:cNvPr id="5" name="Image 4" descr="Janvier.png">
            <a:extLst>
              <a:ext uri="{FF2B5EF4-FFF2-40B4-BE49-F238E27FC236}">
                <a16:creationId xmlns:a16="http://schemas.microsoft.com/office/drawing/2014/main" id="{37D53A93-2947-43F5-02DD-06704D0EC5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1540" y="602824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5B2A5A75-8E52-EA23-4EBA-1B59C6BCAA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8369" y="6028247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992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41091"/>
              </p:ext>
            </p:extLst>
          </p:nvPr>
        </p:nvGraphicFramePr>
        <p:xfrm>
          <a:off x="56454" y="44624"/>
          <a:ext cx="9793091" cy="626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0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6185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MARS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554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960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6069"/>
            <a:ext cx="1173088" cy="91797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2792760" y="4537113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PRINTEMPS</a:t>
            </a: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319" y="5126224"/>
            <a:ext cx="468579" cy="27552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34AF27E-DFFF-5BEB-1FF7-07F404B4510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277" y="6036416"/>
            <a:ext cx="470485" cy="27549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FD527AE-C10D-7F93-A5AB-708B4B6209A1}"/>
              </a:ext>
            </a:extLst>
          </p:cNvPr>
          <p:cNvSpPr txBox="1"/>
          <p:nvPr/>
        </p:nvSpPr>
        <p:spPr>
          <a:xfrm>
            <a:off x="8381304" y="5422764"/>
            <a:ext cx="9268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PÂQUES</a:t>
            </a:r>
          </a:p>
        </p:txBody>
      </p:sp>
      <p:pic>
        <p:nvPicPr>
          <p:cNvPr id="9" name="Image 8" descr="Janvier.png">
            <a:extLst>
              <a:ext uri="{FF2B5EF4-FFF2-40B4-BE49-F238E27FC236}">
                <a16:creationId xmlns:a16="http://schemas.microsoft.com/office/drawing/2014/main" id="{B77DD849-9CF1-85C3-8CD2-B198A9A49B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2063" y="25208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>
            <a:extLst>
              <a:ext uri="{FF2B5EF4-FFF2-40B4-BE49-F238E27FC236}">
                <a16:creationId xmlns:a16="http://schemas.microsoft.com/office/drawing/2014/main" id="{6798A2E2-9DC1-4944-5E4F-07007CFDC8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3240" y="252088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DD679AA3-4023-84E7-B671-DC2A987FD3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7754" y="2520887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5923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480928"/>
              </p:ext>
            </p:extLst>
          </p:nvPr>
        </p:nvGraphicFramePr>
        <p:xfrm>
          <a:off x="47392" y="44624"/>
          <a:ext cx="9794204" cy="638535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AVRIL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72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6585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4230" y="66926"/>
            <a:ext cx="1034662" cy="848423"/>
          </a:xfrm>
          <a:prstGeom prst="rect">
            <a:avLst/>
          </a:prstGeom>
        </p:spPr>
      </p:pic>
      <p:pic>
        <p:nvPicPr>
          <p:cNvPr id="18" name="Image 17" descr="Janvi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568" y="2145775"/>
            <a:ext cx="391489" cy="321021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-21869" y="1919865"/>
            <a:ext cx="17039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POISSON D’AVRIL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F22A3E1-772C-F9D8-BDC6-7392F49458C0}"/>
              </a:ext>
            </a:extLst>
          </p:cNvPr>
          <p:cNvSpPr txBox="1"/>
          <p:nvPr/>
        </p:nvSpPr>
        <p:spPr>
          <a:xfrm>
            <a:off x="-21869" y="2630282"/>
            <a:ext cx="1363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MDI école" pitchFamily="50" charset="0"/>
              </a:rPr>
              <a:t>LUNDI DE PÂQUES</a:t>
            </a:r>
          </a:p>
        </p:txBody>
      </p:sp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7B2B7730-2DA0-C5C3-8B46-DDFE6F68BB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0117" y="341729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>
            <a:extLst>
              <a:ext uri="{FF2B5EF4-FFF2-40B4-BE49-F238E27FC236}">
                <a16:creationId xmlns:a16="http://schemas.microsoft.com/office/drawing/2014/main" id="{5D98AE87-0CF3-F537-4549-CAAB965099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04" y="52245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>
            <a:extLst>
              <a:ext uri="{FF2B5EF4-FFF2-40B4-BE49-F238E27FC236}">
                <a16:creationId xmlns:a16="http://schemas.microsoft.com/office/drawing/2014/main" id="{FB4D3043-E910-8932-E276-031D281C15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0631" y="52245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>
            <a:extLst>
              <a:ext uri="{FF2B5EF4-FFF2-40B4-BE49-F238E27FC236}">
                <a16:creationId xmlns:a16="http://schemas.microsoft.com/office/drawing/2014/main" id="{CA9C0EAF-30B3-B758-A4E7-81654594FB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8783" y="52245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8CA64684-D276-AC28-716C-FFED7FEE64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5100" y="520384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>
            <a:extLst>
              <a:ext uri="{FF2B5EF4-FFF2-40B4-BE49-F238E27FC236}">
                <a16:creationId xmlns:a16="http://schemas.microsoft.com/office/drawing/2014/main" id="{28D63E88-40D1-8D3C-DCB5-36E755F107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1367" y="520384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>
            <a:extLst>
              <a:ext uri="{FF2B5EF4-FFF2-40B4-BE49-F238E27FC236}">
                <a16:creationId xmlns:a16="http://schemas.microsoft.com/office/drawing/2014/main" id="{9D01628F-B3FF-6C9C-E125-D0E740FEE1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5742" y="341525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FFB25D59-7C82-047F-DA5A-8147D2A394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2944" y="43326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>
            <a:extLst>
              <a:ext uri="{FF2B5EF4-FFF2-40B4-BE49-F238E27FC236}">
                <a16:creationId xmlns:a16="http://schemas.microsoft.com/office/drawing/2014/main" id="{9FF6E353-25B4-8FC2-C17B-73A8F817B1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31" y="43326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>
            <a:extLst>
              <a:ext uri="{FF2B5EF4-FFF2-40B4-BE49-F238E27FC236}">
                <a16:creationId xmlns:a16="http://schemas.microsoft.com/office/drawing/2014/main" id="{D8EBA6E3-CB40-7474-A69B-26682C6BB2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3458" y="43326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>
            <a:extLst>
              <a:ext uri="{FF2B5EF4-FFF2-40B4-BE49-F238E27FC236}">
                <a16:creationId xmlns:a16="http://schemas.microsoft.com/office/drawing/2014/main" id="{EE53E100-F14B-5675-6869-E35639D606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1610" y="43326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>
            <a:extLst>
              <a:ext uri="{FF2B5EF4-FFF2-40B4-BE49-F238E27FC236}">
                <a16:creationId xmlns:a16="http://schemas.microsoft.com/office/drawing/2014/main" id="{2E7F0C55-86C6-73A8-101F-A59E0A9178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7927" y="43119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>
            <a:extLst>
              <a:ext uri="{FF2B5EF4-FFF2-40B4-BE49-F238E27FC236}">
                <a16:creationId xmlns:a16="http://schemas.microsoft.com/office/drawing/2014/main" id="{D359196A-12C6-F7FA-B07A-A34D952B73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4194" y="431193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>
            <a:extLst>
              <a:ext uri="{FF2B5EF4-FFF2-40B4-BE49-F238E27FC236}">
                <a16:creationId xmlns:a16="http://schemas.microsoft.com/office/drawing/2014/main" id="{0CFFF986-3602-A9CA-2D75-49A42FA5E0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1245" y="433059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Image 34" descr="Janvier.png">
            <a:extLst>
              <a:ext uri="{FF2B5EF4-FFF2-40B4-BE49-F238E27FC236}">
                <a16:creationId xmlns:a16="http://schemas.microsoft.com/office/drawing/2014/main" id="{E3AC8AEA-D773-29B2-26DD-336124DD5B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3600" y="521080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 35" descr="Janvier.png">
            <a:extLst>
              <a:ext uri="{FF2B5EF4-FFF2-40B4-BE49-F238E27FC236}">
                <a16:creationId xmlns:a16="http://schemas.microsoft.com/office/drawing/2014/main" id="{AD2AEF3C-A345-7C11-5C4E-CB3AAB3EAC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9225" y="5218097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5754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915321"/>
              </p:ext>
            </p:extLst>
          </p:nvPr>
        </p:nvGraphicFramePr>
        <p:xfrm>
          <a:off x="47392" y="44624"/>
          <a:ext cx="9794204" cy="650879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411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MAI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4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705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391311228"/>
                  </a:ext>
                </a:extLst>
              </a:tr>
            </a:tbl>
          </a:graphicData>
        </a:graphic>
      </p:graphicFrame>
      <p:pic>
        <p:nvPicPr>
          <p:cNvPr id="3" name="Image 2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3" y="101000"/>
            <a:ext cx="1600409" cy="8797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4683630" y="2986050"/>
            <a:ext cx="12702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ASCENSION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773618" y="2123525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FÊTE DU TRAVAIL</a:t>
            </a:r>
          </a:p>
        </p:txBody>
      </p:sp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87516" y="2652265"/>
            <a:ext cx="597570" cy="32847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/>
          <p:cNvSpPr txBox="1"/>
          <p:nvPr/>
        </p:nvSpPr>
        <p:spPr>
          <a:xfrm>
            <a:off x="8186371" y="5467423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FÊTE DES MÈRES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061" y="5204994"/>
            <a:ext cx="217161" cy="431548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2377049" y="2994203"/>
            <a:ext cx="16636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VICTOIRE 1945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-519608" y="5467423"/>
            <a:ext cx="19800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LUNDI DE PENTECÖTE</a:t>
            </a:r>
          </a:p>
        </p:txBody>
      </p:sp>
    </p:spTree>
    <p:extLst>
      <p:ext uri="{BB962C8B-B14F-4D97-AF65-F5344CB8AC3E}">
        <p14:creationId xmlns:p14="http://schemas.microsoft.com/office/powerpoint/2010/main" val="37334442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</TotalTime>
  <Words>690</Words>
  <Application>Microsoft Office PowerPoint</Application>
  <PresentationFormat>Format A4 (210 x 297 mm)</PresentationFormat>
  <Paragraphs>657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Alamain</vt:lpstr>
      <vt:lpstr>Arial</vt:lpstr>
      <vt:lpstr>Calibri</vt:lpstr>
      <vt:lpstr>Claire Hand</vt:lpstr>
      <vt:lpstr>Cursive standard</vt:lpstr>
      <vt:lpstr>MDI école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 MAURIN</dc:creator>
  <cp:lastModifiedBy>Gaëlle Lavillat</cp:lastModifiedBy>
  <cp:revision>98</cp:revision>
  <cp:lastPrinted>2021-12-09T13:21:48Z</cp:lastPrinted>
  <dcterms:created xsi:type="dcterms:W3CDTF">2017-01-07T17:13:05Z</dcterms:created>
  <dcterms:modified xsi:type="dcterms:W3CDTF">2023-08-19T16:21:06Z</dcterms:modified>
</cp:coreProperties>
</file>