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1" r:id="rId3"/>
    <p:sldId id="260" r:id="rId4"/>
    <p:sldId id="261" r:id="rId5"/>
    <p:sldId id="264" r:id="rId6"/>
    <p:sldId id="265" r:id="rId7"/>
    <p:sldId id="268" r:id="rId8"/>
    <p:sldId id="269" r:id="rId9"/>
    <p:sldId id="272" r:id="rId10"/>
    <p:sldId id="273" r:id="rId11"/>
    <p:sldId id="292" r:id="rId12"/>
    <p:sldId id="290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FF0000"/>
    <a:srgbClr val="6699FF"/>
    <a:srgbClr val="FFE101"/>
    <a:srgbClr val="FFCC00"/>
    <a:srgbClr val="FF6699"/>
    <a:srgbClr val="FF3300"/>
    <a:srgbClr val="FFCC66"/>
    <a:srgbClr val="33CCCC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441" autoAdjust="0"/>
  </p:normalViewPr>
  <p:slideViewPr>
    <p:cSldViewPr>
      <p:cViewPr varScale="1">
        <p:scale>
          <a:sx n="82" d="100"/>
          <a:sy n="82" d="100"/>
        </p:scale>
        <p:origin x="557" y="77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19/08/2023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19/08/2023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9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78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079622"/>
              </p:ext>
            </p:extLst>
          </p:nvPr>
        </p:nvGraphicFramePr>
        <p:xfrm>
          <a:off x="32825" y="44624"/>
          <a:ext cx="9827454" cy="656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330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7063" y="94330"/>
            <a:ext cx="1064409" cy="749371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0552" y="2852936"/>
            <a:ext cx="462321" cy="3254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-212914" y="3562735"/>
            <a:ext cx="1010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RENTRÉE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987886" y="5462315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AUTOMNE</a:t>
            </a:r>
            <a:endParaRPr lang="fr-FR" sz="800" b="1" dirty="0">
              <a:latin typeface="MDI école" pitchFamily="50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815" y="4743806"/>
            <a:ext cx="584496" cy="2986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191948"/>
              </p:ext>
            </p:extLst>
          </p:nvPr>
        </p:nvGraphicFramePr>
        <p:xfrm>
          <a:off x="30302" y="44624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8556040" y="4466319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PÈRES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177680"/>
            <a:ext cx="184444" cy="47545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992" y="5195195"/>
            <a:ext cx="330035" cy="25447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054220" y="5395167"/>
            <a:ext cx="16535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FÊTE DE LA MUSIQUE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169468" y="4657118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MDI école" pitchFamily="50" charset="0"/>
              </a:rPr>
              <a:t>ÉTÉ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992" y="4721464"/>
            <a:ext cx="270405" cy="21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04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560068"/>
              </p:ext>
            </p:extLst>
          </p:nvPr>
        </p:nvGraphicFramePr>
        <p:xfrm>
          <a:off x="85595" y="64933"/>
          <a:ext cx="9794204" cy="641306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07336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50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99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99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99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99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99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112" y="527983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972" y="527983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773" y="52798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913" y="52798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773" y="52798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08" y="52798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786" y="35181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946" y="35181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786" y="35181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98" y="61586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873" y="52798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39017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1692" y="35330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8001" y="43621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474" y="35192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100" y="43996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901" y="43996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3996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901" y="43996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3996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569" y="2650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853" y="2650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99" y="3524563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ZoneTexte 32"/>
          <p:cNvSpPr txBox="1"/>
          <p:nvPr/>
        </p:nvSpPr>
        <p:spPr>
          <a:xfrm>
            <a:off x="8181410" y="2932436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FÊTE NATIONALE</a:t>
            </a:r>
          </a:p>
        </p:txBody>
      </p:sp>
      <p:pic>
        <p:nvPicPr>
          <p:cNvPr id="34" name="Picture 2" descr="https://www.mysticlolly.fr/wp-content/plugins/wp-emoji-one/icons/1F3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7410" y="2990475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758" y="35192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BC87C166-049A-5196-A012-30208ECDE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2682" y="61655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00C8090A-9944-6F93-AE22-4A7E946E7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542" y="6165572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123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398890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4521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7173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452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3723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445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923" y="458112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5811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5963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7239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28598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578" y="63554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28156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 3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28223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Image 3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63408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 3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ZoneTexte 40"/>
          <p:cNvSpPr txBox="1"/>
          <p:nvPr/>
        </p:nvSpPr>
        <p:spPr>
          <a:xfrm>
            <a:off x="4463677" y="4703002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ASSOMPTION</a:t>
            </a:r>
          </a:p>
        </p:txBody>
      </p:sp>
    </p:spTree>
    <p:extLst>
      <p:ext uri="{BB962C8B-B14F-4D97-AF65-F5344CB8AC3E}">
        <p14:creationId xmlns:p14="http://schemas.microsoft.com/office/powerpoint/2010/main" val="37164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939859"/>
              </p:ext>
            </p:extLst>
          </p:nvPr>
        </p:nvGraphicFramePr>
        <p:xfrm>
          <a:off x="8559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8012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2250" y="48012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95740" y="161896"/>
            <a:ext cx="1062001" cy="750917"/>
          </a:xfrm>
          <a:prstGeom prst="rect">
            <a:avLst/>
          </a:prstGeom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909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5934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0404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3874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13874" y="5957484"/>
            <a:ext cx="399280" cy="28232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1784648" y="6488303"/>
            <a:ext cx="1162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HALLOWEEN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EC3C53B3-8332-3B93-43F9-DFC0B41BCE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024" y="6390997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7675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475970"/>
              </p:ext>
            </p:extLst>
          </p:nvPr>
        </p:nvGraphicFramePr>
        <p:xfrm>
          <a:off x="30300" y="44624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6943" y="117634"/>
            <a:ext cx="815831" cy="7799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743" y="2985080"/>
            <a:ext cx="217171" cy="4564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970371" y="3625131"/>
            <a:ext cx="1371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ARMISTICE </a:t>
            </a:r>
            <a:r>
              <a:rPr lang="fr-FR" sz="1100" b="1" dirty="0">
                <a:latin typeface="MDI école" pitchFamily="50" charset="0"/>
              </a:rPr>
              <a:t>1918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664" y="26272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892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876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556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172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452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994350"/>
              </p:ext>
            </p:extLst>
          </p:nvPr>
        </p:nvGraphicFramePr>
        <p:xfrm>
          <a:off x="30302" y="44624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288" y="104682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228" y="5445224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07" y="5057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26" y="5069843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/>
          <p:cNvSpPr txBox="1"/>
          <p:nvPr/>
        </p:nvSpPr>
        <p:spPr>
          <a:xfrm>
            <a:off x="920552" y="606264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>
                <a:latin typeface="MDI école" pitchFamily="50" charset="0"/>
              </a:rPr>
              <a:t>NOËL</a:t>
            </a:r>
          </a:p>
        </p:txBody>
      </p:sp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873" y="59529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59221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900" y="5788736"/>
            <a:ext cx="354864" cy="389327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8324854" y="5356434"/>
            <a:ext cx="1612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latin typeface="MDI école" pitchFamily="50" charset="0"/>
              </a:rPr>
              <a:t>SAINT SYLVESTRE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5601072" y="4485305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HIVER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610" y="5111223"/>
            <a:ext cx="452568" cy="261610"/>
          </a:xfrm>
          <a:prstGeom prst="rect">
            <a:avLst/>
          </a:prstGeom>
        </p:spPr>
      </p:pic>
      <p:pic>
        <p:nvPicPr>
          <p:cNvPr id="25" name="Image 24" descr="Janvier.png">
            <a:extLst>
              <a:ext uri="{FF2B5EF4-FFF2-40B4-BE49-F238E27FC236}">
                <a16:creationId xmlns:a16="http://schemas.microsoft.com/office/drawing/2014/main" id="{5189EF7C-61D4-3BE7-B6CE-AE9068339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8072" y="5934265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391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601992"/>
              </p:ext>
            </p:extLst>
          </p:nvPr>
        </p:nvGraphicFramePr>
        <p:xfrm>
          <a:off x="85595" y="64933"/>
          <a:ext cx="9794204" cy="6526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2381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937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937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937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937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937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128784"/>
            <a:ext cx="1336425" cy="785818"/>
          </a:xfrm>
          <a:prstGeom prst="rect">
            <a:avLst/>
          </a:prstGeom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76105" y="2119829"/>
            <a:ext cx="601650" cy="3537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-7032" y="2060848"/>
            <a:ext cx="1209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JOUR DE L’AN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8969425" y="2790784"/>
            <a:ext cx="1246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ÉPIPHANIE</a:t>
            </a:r>
          </a:p>
        </p:txBody>
      </p:sp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8110" y="26896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70962CC5-F95A-5152-1FE7-46817FACD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97" y="26896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>
            <a:extLst>
              <a:ext uri="{FF2B5EF4-FFF2-40B4-BE49-F238E27FC236}">
                <a16:creationId xmlns:a16="http://schemas.microsoft.com/office/drawing/2014/main" id="{32A1BE09-65A7-3400-E2CC-31A2DB2F7E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8624" y="26896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>
            <a:extLst>
              <a:ext uri="{FF2B5EF4-FFF2-40B4-BE49-F238E27FC236}">
                <a16:creationId xmlns:a16="http://schemas.microsoft.com/office/drawing/2014/main" id="{5D4BBF38-F3B6-1852-55B4-2F468A404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6776" y="26896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>
            <a:extLst>
              <a:ext uri="{FF2B5EF4-FFF2-40B4-BE49-F238E27FC236}">
                <a16:creationId xmlns:a16="http://schemas.microsoft.com/office/drawing/2014/main" id="{F79BB158-9862-A008-B0F2-425FEBA002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3093" y="26689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>
            <a:extLst>
              <a:ext uri="{FF2B5EF4-FFF2-40B4-BE49-F238E27FC236}">
                <a16:creationId xmlns:a16="http://schemas.microsoft.com/office/drawing/2014/main" id="{715F94F9-9413-3F7B-1188-C4D7A22201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9360" y="26689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30AD8916-60D6-DE26-2122-D061204D0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735" y="2668911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74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178843"/>
              </p:ext>
            </p:extLst>
          </p:nvPr>
        </p:nvGraphicFramePr>
        <p:xfrm>
          <a:off x="30302" y="44624"/>
          <a:ext cx="9819243" cy="62881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76358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976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38588527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2910" y="19573"/>
            <a:ext cx="1024810" cy="850592"/>
          </a:xfrm>
          <a:prstGeom prst="rect">
            <a:avLst/>
          </a:prstGeom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1183" y="514567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924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73080" y="1954418"/>
            <a:ext cx="512405" cy="42529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5582981" y="2619194"/>
            <a:ext cx="11702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CHANDELEUR</a:t>
            </a:r>
          </a:p>
        </p:txBody>
      </p:sp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33" y="60145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881" y="60281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749" y="4187051"/>
            <a:ext cx="540724" cy="54072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1793342" y="3677009"/>
            <a:ext cx="1225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MARDI GRAS</a:t>
            </a:r>
          </a:p>
        </p:txBody>
      </p:sp>
      <p:pic>
        <p:nvPicPr>
          <p:cNvPr id="5" name="Image 4" descr="Janvier.png">
            <a:extLst>
              <a:ext uri="{FF2B5EF4-FFF2-40B4-BE49-F238E27FC236}">
                <a16:creationId xmlns:a16="http://schemas.microsoft.com/office/drawing/2014/main" id="{37D53A93-2947-43F5-02DD-06704D0EC5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1540" y="602824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5B2A5A75-8E52-EA23-4EBA-1B59C6BCAA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8369" y="6028247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9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56323"/>
              </p:ext>
            </p:extLst>
          </p:nvPr>
        </p:nvGraphicFramePr>
        <p:xfrm>
          <a:off x="56454" y="44624"/>
          <a:ext cx="9793091" cy="626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185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54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069"/>
            <a:ext cx="1173088" cy="91797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792760" y="4537113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PRINTEMPS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319" y="5126224"/>
            <a:ext cx="468579" cy="27552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34AF27E-DFFF-5BEB-1FF7-07F404B451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277" y="6036416"/>
            <a:ext cx="470485" cy="27549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FD527AE-C10D-7F93-A5AB-708B4B6209A1}"/>
              </a:ext>
            </a:extLst>
          </p:cNvPr>
          <p:cNvSpPr txBox="1"/>
          <p:nvPr/>
        </p:nvSpPr>
        <p:spPr>
          <a:xfrm>
            <a:off x="8381304" y="5422764"/>
            <a:ext cx="9268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PÂQUES</a:t>
            </a:r>
          </a:p>
        </p:txBody>
      </p:sp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B77DD849-9CF1-85C3-8CD2-B198A9A49B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2063" y="25208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6798A2E2-9DC1-4944-5E4F-07007CFDC8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3240" y="252088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DD679AA3-4023-84E7-B671-DC2A987FD3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7754" y="25208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E39DB22A-8481-B3B6-53C3-FDEA0BCAD5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0550" y="33785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A8FCC24C-A7A9-7D07-EE07-1B09926846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8717" y="33785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3E499C2B-7F84-FF9B-98C3-3B1A3625E7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5881" y="33785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8961677C-6823-7A14-0C48-6EDFEB9D0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138" y="33785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>
            <a:extLst>
              <a:ext uri="{FF2B5EF4-FFF2-40B4-BE49-F238E27FC236}">
                <a16:creationId xmlns:a16="http://schemas.microsoft.com/office/drawing/2014/main" id="{08B2B076-D2C0-4F32-E5B0-92376A2A94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1742" y="337301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>
            <a:extLst>
              <a:ext uri="{FF2B5EF4-FFF2-40B4-BE49-F238E27FC236}">
                <a16:creationId xmlns:a16="http://schemas.microsoft.com/office/drawing/2014/main" id="{674CE4CB-44FD-960C-C619-59ACF45030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8369" y="33730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79B714A4-B797-F3C9-294A-A6D02017D7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0876" y="3373014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592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689550"/>
              </p:ext>
            </p:extLst>
          </p:nvPr>
        </p:nvGraphicFramePr>
        <p:xfrm>
          <a:off x="47392" y="44624"/>
          <a:ext cx="9794204" cy="63853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230" y="66926"/>
            <a:ext cx="1034662" cy="848423"/>
          </a:xfrm>
          <a:prstGeom prst="rect">
            <a:avLst/>
          </a:prstGeom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2145775"/>
            <a:ext cx="391489" cy="321021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-21869" y="1919865"/>
            <a:ext cx="1703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POISSON D’AVRIL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F22A3E1-772C-F9D8-BDC6-7392F49458C0}"/>
              </a:ext>
            </a:extLst>
          </p:cNvPr>
          <p:cNvSpPr txBox="1"/>
          <p:nvPr/>
        </p:nvSpPr>
        <p:spPr>
          <a:xfrm>
            <a:off x="-21869" y="2630282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LUNDI DE PÂQUES</a:t>
            </a:r>
          </a:p>
        </p:txBody>
      </p:sp>
      <p:pic>
        <p:nvPicPr>
          <p:cNvPr id="7" name="Image 6" descr="Janvier.png">
            <a:extLst>
              <a:ext uri="{FF2B5EF4-FFF2-40B4-BE49-F238E27FC236}">
                <a16:creationId xmlns:a16="http://schemas.microsoft.com/office/drawing/2014/main" id="{5D98AE87-0CF3-F537-4549-CAAB965099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04" y="52245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>
            <a:extLst>
              <a:ext uri="{FF2B5EF4-FFF2-40B4-BE49-F238E27FC236}">
                <a16:creationId xmlns:a16="http://schemas.microsoft.com/office/drawing/2014/main" id="{FB4D3043-E910-8932-E276-031D281C1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645" y="52245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CA9C0EAF-30B3-B758-A4E7-81654594FB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8783" y="52245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8CA64684-D276-AC28-716C-FFED7FEE6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5100" y="520384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>
            <a:extLst>
              <a:ext uri="{FF2B5EF4-FFF2-40B4-BE49-F238E27FC236}">
                <a16:creationId xmlns:a16="http://schemas.microsoft.com/office/drawing/2014/main" id="{28D63E88-40D1-8D3C-DCB5-36E755F107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1367" y="520384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FFB25D59-7C82-047F-DA5A-8147D2A39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2944" y="43326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>
            <a:extLst>
              <a:ext uri="{FF2B5EF4-FFF2-40B4-BE49-F238E27FC236}">
                <a16:creationId xmlns:a16="http://schemas.microsoft.com/office/drawing/2014/main" id="{0CFFF986-3602-A9CA-2D75-49A42FA5E0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1245" y="433059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>
            <a:extLst>
              <a:ext uri="{FF2B5EF4-FFF2-40B4-BE49-F238E27FC236}">
                <a16:creationId xmlns:a16="http://schemas.microsoft.com/office/drawing/2014/main" id="{E3AC8AEA-D773-29B2-26DD-336124DD5B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600" y="521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>
            <a:extLst>
              <a:ext uri="{FF2B5EF4-FFF2-40B4-BE49-F238E27FC236}">
                <a16:creationId xmlns:a16="http://schemas.microsoft.com/office/drawing/2014/main" id="{AD2AEF3C-A345-7C11-5C4E-CB3AAB3EAC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9225" y="52180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Janvier.png">
            <a:extLst>
              <a:ext uri="{FF2B5EF4-FFF2-40B4-BE49-F238E27FC236}">
                <a16:creationId xmlns:a16="http://schemas.microsoft.com/office/drawing/2014/main" id="{121A1E98-B0FB-F587-76B6-BAE8EA6E43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61" y="610877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 37" descr="Janvier.png">
            <a:extLst>
              <a:ext uri="{FF2B5EF4-FFF2-40B4-BE49-F238E27FC236}">
                <a16:creationId xmlns:a16="http://schemas.microsoft.com/office/drawing/2014/main" id="{3BF5FDB4-ADC0-845F-D020-6CA3AD2C39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9902" y="6108770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754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3597476"/>
              </p:ext>
            </p:extLst>
          </p:nvPr>
        </p:nvGraphicFramePr>
        <p:xfrm>
          <a:off x="47392" y="44624"/>
          <a:ext cx="9794204" cy="65087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411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4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05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3" y="101000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4683630" y="2986050"/>
            <a:ext cx="1270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ASCENSION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773618" y="2123525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FÊTE DU TRAVAIL</a:t>
            </a: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87516" y="2652265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8186371" y="5467423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MÈRES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061" y="5204994"/>
            <a:ext cx="217161" cy="431548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2377049" y="2994203"/>
            <a:ext cx="16636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VICTOIRE 1945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-519608" y="5467423"/>
            <a:ext cx="19800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LUNDI DE PENTECÖTE</a:t>
            </a:r>
          </a:p>
        </p:txBody>
      </p:sp>
      <p:pic>
        <p:nvPicPr>
          <p:cNvPr id="5" name="Image 4" descr="Janvier.png">
            <a:extLst>
              <a:ext uri="{FF2B5EF4-FFF2-40B4-BE49-F238E27FC236}">
                <a16:creationId xmlns:a16="http://schemas.microsoft.com/office/drawing/2014/main" id="{8EA9BB88-03DE-C4A3-B1DA-1BDE058C43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1845" y="27085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>
            <a:extLst>
              <a:ext uri="{FF2B5EF4-FFF2-40B4-BE49-F238E27FC236}">
                <a16:creationId xmlns:a16="http://schemas.microsoft.com/office/drawing/2014/main" id="{582D413C-18B2-8004-2A09-08C02A47EA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2386" y="27085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>
            <a:extLst>
              <a:ext uri="{FF2B5EF4-FFF2-40B4-BE49-F238E27FC236}">
                <a16:creationId xmlns:a16="http://schemas.microsoft.com/office/drawing/2014/main" id="{2E1D3750-2275-164B-CF03-1EF8877F48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8531" y="27085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>
            <a:extLst>
              <a:ext uri="{FF2B5EF4-FFF2-40B4-BE49-F238E27FC236}">
                <a16:creationId xmlns:a16="http://schemas.microsoft.com/office/drawing/2014/main" id="{A249F234-AAA5-452F-B31A-018E1F3069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4179" y="269722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9CDF4807-1288-20F7-39B5-B04E9595CC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0446" y="2697227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3444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690</Words>
  <Application>Microsoft Office PowerPoint</Application>
  <PresentationFormat>Format A4 (210 x 297 mm)</PresentationFormat>
  <Paragraphs>657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Alamain</vt:lpstr>
      <vt:lpstr>Arial</vt:lpstr>
      <vt:lpstr>Calibri</vt:lpstr>
      <vt:lpstr>Claire Hand</vt:lpstr>
      <vt:lpstr>Cursive standard</vt:lpstr>
      <vt:lpstr>MDI école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Gaëlle Lavillat</cp:lastModifiedBy>
  <cp:revision>99</cp:revision>
  <cp:lastPrinted>2021-12-09T13:21:48Z</cp:lastPrinted>
  <dcterms:created xsi:type="dcterms:W3CDTF">2017-01-07T17:13:05Z</dcterms:created>
  <dcterms:modified xsi:type="dcterms:W3CDTF">2023-08-19T16:26:21Z</dcterms:modified>
</cp:coreProperties>
</file>