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>
        <p:scale>
          <a:sx n="100" d="100"/>
          <a:sy n="100" d="100"/>
        </p:scale>
        <p:origin x="864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62642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508106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84788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223551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791246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221444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351587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136183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04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36" y="60179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60179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36425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014" y="24978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032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050" y="24983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1271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289" y="249784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399578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40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243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" y="60988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42" y="60932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228" y="339716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0932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609103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360443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556" y="2540194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360" y="26934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63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79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161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86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990" y="26934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731" y="269344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90</cp:revision>
  <cp:lastPrinted>2021-12-09T13:21:48Z</cp:lastPrinted>
  <dcterms:created xsi:type="dcterms:W3CDTF">2017-01-07T17:13:05Z</dcterms:created>
  <dcterms:modified xsi:type="dcterms:W3CDTF">2022-07-18T13:44:40Z</dcterms:modified>
</cp:coreProperties>
</file>