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1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92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99FF"/>
    <a:srgbClr val="FFE101"/>
    <a:srgbClr val="FFCC00"/>
    <a:srgbClr val="FF6699"/>
    <a:srgbClr val="FF3300"/>
    <a:srgbClr val="FFCC66"/>
    <a:srgbClr val="33CCCC"/>
    <a:srgbClr val="33CC33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41" autoAdjust="0"/>
  </p:normalViewPr>
  <p:slideViewPr>
    <p:cSldViewPr>
      <p:cViewPr varScale="1">
        <p:scale>
          <a:sx n="91" d="100"/>
          <a:sy n="91" d="100"/>
        </p:scale>
        <p:origin x="1158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18/07/2022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18/07/2022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84661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>
                          <a:lumMod val="9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928" y="2474169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097016" y="263691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rentrée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601072" y="4725144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automne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68" y="4745086"/>
            <a:ext cx="584496" cy="2986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23530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769424" y="449431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pères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8" y="5229200"/>
            <a:ext cx="452085" cy="34858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040314" y="5395167"/>
            <a:ext cx="125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 la Musique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792760" y="4657118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été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84" y="4721464"/>
            <a:ext cx="270405" cy="21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884055"/>
              </p:ext>
            </p:extLst>
          </p:nvPr>
        </p:nvGraphicFramePr>
        <p:xfrm>
          <a:off x="8559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 smtClean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112" y="56092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972" y="56092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7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91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7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8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78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94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78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8" y="63842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8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7755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692" y="40210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8001" y="47755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474" y="40165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100" y="48130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90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90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32129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32129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99" y="402190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ZoneTexte 32"/>
          <p:cNvSpPr txBox="1"/>
          <p:nvPr/>
        </p:nvSpPr>
        <p:spPr>
          <a:xfrm>
            <a:off x="5711511" y="4151061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nationale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4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00" y="3859486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758" y="4016559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2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833019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ZoneTexte 40"/>
          <p:cNvSpPr txBox="1"/>
          <p:nvPr/>
        </p:nvSpPr>
        <p:spPr>
          <a:xfrm>
            <a:off x="1643825" y="4721664"/>
            <a:ext cx="125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Assomption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186383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8572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2250" y="48572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95740" y="161896"/>
            <a:ext cx="1062001" cy="750917"/>
          </a:xfrm>
          <a:prstGeom prst="rect">
            <a:avLst/>
          </a:prstGeom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909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5934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4278" y="6390997"/>
            <a:ext cx="399280" cy="28232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359703" y="6505420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halloween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7029400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884834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00" y="3311717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13040" y="3606469"/>
            <a:ext cx="1150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armistice 1918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664" y="26272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92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876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72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1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956149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67234" y="5121033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50405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41936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419368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8815298" y="518112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noël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9221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884" y="5805264"/>
            <a:ext cx="354864" cy="389327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7095718" y="5373216"/>
            <a:ext cx="13420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SAINT SYLVESTRE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792760" y="4501914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hiver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703" y="4501914"/>
            <a:ext cx="524217" cy="30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753610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5168" y="3248074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853326" y="2670736"/>
            <a:ext cx="10211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jour de l’an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57056" y="3424959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épiphanie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250" y="257889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311534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3504" y="33714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664" y="33714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9504" y="33714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99" y="33714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4806" y="33714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6703" y="33659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8547" y="33714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25271" y="239783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4358845" y="2619194"/>
            <a:ext cx="828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chandeleur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9459" y="248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5104" y="24899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764" y="5068646"/>
            <a:ext cx="540724" cy="54072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1783322" y="5265661"/>
            <a:ext cx="1041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mardi gras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7573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3733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3573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68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0772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336186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4620" y="4530140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Printemps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82" y="5137734"/>
            <a:ext cx="468579" cy="27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265234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240" y="52292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2797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8957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8797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52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996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602" y="2492896"/>
            <a:ext cx="391489" cy="32102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297" y="3430254"/>
            <a:ext cx="470485" cy="27549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6993493" y="1972943"/>
            <a:ext cx="1323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poisson d’avril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3717032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lundi de pâques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407148" y="2844569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pâques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30926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311" y="43069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2797" y="43262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8957" y="43262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8797" y="43262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52" y="43262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996" y="43206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34176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311" y="3415396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283691"/>
              </p:ext>
            </p:extLst>
          </p:nvPr>
        </p:nvGraphicFramePr>
        <p:xfrm>
          <a:off x="47392" y="44624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953000" y="4581128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ascension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8140" y="2817335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du travail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86" y="2653096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820863" y="5476754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mères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5199232"/>
            <a:ext cx="217161" cy="431548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434966" y="3717032"/>
            <a:ext cx="10373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Victoire 1945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72480" y="6375507"/>
            <a:ext cx="12346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LUNDI DE PENTECÖTE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689</Words>
  <Application>Microsoft Office PowerPoint</Application>
  <PresentationFormat>Format A4 (210 x 297 mm)</PresentationFormat>
  <Paragraphs>656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Alamain</vt:lpstr>
      <vt:lpstr>Arial</vt:lpstr>
      <vt:lpstr>Calibri</vt:lpstr>
      <vt:lpstr>Claire Hand</vt:lpstr>
      <vt:lpstr>Cursive standard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direction</cp:lastModifiedBy>
  <cp:revision>93</cp:revision>
  <cp:lastPrinted>2021-12-09T13:21:48Z</cp:lastPrinted>
  <dcterms:created xsi:type="dcterms:W3CDTF">2017-01-07T17:13:05Z</dcterms:created>
  <dcterms:modified xsi:type="dcterms:W3CDTF">2022-07-18T13:53:10Z</dcterms:modified>
</cp:coreProperties>
</file>