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>
        <p:scale>
          <a:sx n="100" d="100"/>
          <a:sy n="100" d="100"/>
        </p:scale>
        <p:origin x="864" y="-30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84661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01072" y="472514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automne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74508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23530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8" y="5229200"/>
            <a:ext cx="452085" cy="3485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0314" y="5395167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 la Musique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92760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été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4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84055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3842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7755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40210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7755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8130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402190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5711511" y="4151061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3859486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833019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1643825" y="4721664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Assomption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186383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278" y="6390997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59703" y="6505420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702940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884834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331171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13040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956149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234" y="5121033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8815298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84" y="5805264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095718" y="5373216"/>
            <a:ext cx="1342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SAINT SYLVESTRE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92760" y="450191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hiver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03" y="4501914"/>
            <a:ext cx="524217" cy="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753610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168" y="3248074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53326" y="2670736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5705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724430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4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5271" y="239783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358845" y="261919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60179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60179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64" y="5068646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83322" y="5265661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928688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014" y="24978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032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050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24620" y="4530140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Printemps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2" y="5137734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251417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40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42" y="60932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02" y="2492896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28" y="3397164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993493" y="1972943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71703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07148" y="284456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0932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609103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797981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953000" y="4581128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140" y="281733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9556" y="2540194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4767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199232"/>
            <a:ext cx="217161" cy="431548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360" y="26934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631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791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161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86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990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731" y="269344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/>
          <p:cNvSpPr txBox="1"/>
          <p:nvPr/>
        </p:nvSpPr>
        <p:spPr>
          <a:xfrm>
            <a:off x="434966" y="3717032"/>
            <a:ext cx="1037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Victoire 1945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72480" y="6375507"/>
            <a:ext cx="12346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LUNDI DE PENTECÖTE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689</Words>
  <Application>Microsoft Office PowerPoint</Application>
  <PresentationFormat>Format A4 (210 x 297 mm)</PresentationFormat>
  <Paragraphs>656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91</cp:revision>
  <cp:lastPrinted>2021-12-09T13:21:48Z</cp:lastPrinted>
  <dcterms:created xsi:type="dcterms:W3CDTF">2017-01-07T17:13:05Z</dcterms:created>
  <dcterms:modified xsi:type="dcterms:W3CDTF">2022-07-18T13:46:36Z</dcterms:modified>
</cp:coreProperties>
</file>