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>
        <p:scale>
          <a:sx n="100" d="100"/>
          <a:sy n="100" d="100"/>
        </p:scale>
        <p:origin x="864" y="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4661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23530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84055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18638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84834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956149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753610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240708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806" y="33714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514352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547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512474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3247" y="512474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36186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326759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97" y="343025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092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43069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54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770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754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98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742" y="612273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1250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612273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283691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92" y="2653096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93</cp:revision>
  <cp:lastPrinted>2021-12-09T13:21:48Z</cp:lastPrinted>
  <dcterms:created xsi:type="dcterms:W3CDTF">2017-01-07T17:13:05Z</dcterms:created>
  <dcterms:modified xsi:type="dcterms:W3CDTF">2022-07-18T13:52:43Z</dcterms:modified>
</cp:coreProperties>
</file>