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91" r:id="rId3"/>
    <p:sldId id="260" r:id="rId4"/>
    <p:sldId id="261" r:id="rId5"/>
    <p:sldId id="264" r:id="rId6"/>
    <p:sldId id="265" r:id="rId7"/>
    <p:sldId id="268" r:id="rId8"/>
    <p:sldId id="269" r:id="rId9"/>
    <p:sldId id="272" r:id="rId10"/>
    <p:sldId id="273" r:id="rId11"/>
    <p:sldId id="292" r:id="rId12"/>
    <p:sldId id="290" r:id="rId13"/>
  </p:sldIdLst>
  <p:sldSz cx="9906000" cy="6858000" type="A4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6699FF"/>
    <a:srgbClr val="FFE101"/>
    <a:srgbClr val="FFCC00"/>
    <a:srgbClr val="FF6699"/>
    <a:srgbClr val="FF3300"/>
    <a:srgbClr val="FFCC66"/>
    <a:srgbClr val="33CCCC"/>
    <a:srgbClr val="33CC33"/>
    <a:srgbClr val="FA90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441" autoAdjust="0"/>
  </p:normalViewPr>
  <p:slideViewPr>
    <p:cSldViewPr>
      <p:cViewPr varScale="1">
        <p:scale>
          <a:sx n="91" d="100"/>
          <a:sy n="91" d="100"/>
        </p:scale>
        <p:origin x="1158" y="8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344" y="0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/>
          <a:lstStyle>
            <a:lvl1pPr algn="r">
              <a:defRPr sz="1200"/>
            </a:lvl1pPr>
          </a:lstStyle>
          <a:p>
            <a:fld id="{AFE31ACD-0B66-47B4-9A04-8DFB9E0890A7}" type="datetimeFigureOut">
              <a:rPr lang="fr-FR" smtClean="0"/>
              <a:t>18/07/2022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27947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344" y="9427947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 anchor="b"/>
          <a:lstStyle>
            <a:lvl1pPr algn="r">
              <a:defRPr sz="1200"/>
            </a:lvl1pPr>
          </a:lstStyle>
          <a:p>
            <a:fld id="{BC60F432-B39E-408F-812A-EEEE9D4561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16687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A3BC01-6693-4FB2-A2F6-01FD6F0A9263}" type="datetimeFigureOut">
              <a:rPr lang="fr-FR" smtClean="0"/>
              <a:t>18/07/2022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E4FE16-D0DA-469F-A22D-43CE4DD127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296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E4FE16-D0DA-469F-A22D-43CE4DD1277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8593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E4FE16-D0DA-469F-A22D-43CE4DD1277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7789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 userDrawn="1"/>
        </p:nvSpPr>
        <p:spPr>
          <a:xfrm>
            <a:off x="5225480" y="6690142"/>
            <a:ext cx="46805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700" i="1" dirty="0">
                <a:solidFill>
                  <a:schemeClr val="bg1">
                    <a:lumMod val="75000"/>
                  </a:schemeClr>
                </a:solidFill>
              </a:rPr>
              <a:t>http://www.mysticlolly.fr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0453013"/>
              </p:ext>
            </p:extLst>
          </p:nvPr>
        </p:nvGraphicFramePr>
        <p:xfrm>
          <a:off x="32825" y="44624"/>
          <a:ext cx="9827454" cy="6568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3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34437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SEPTEMBRE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4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9060" marR="99060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715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2">
                          <a:lumMod val="9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37063" y="94330"/>
            <a:ext cx="1064409" cy="749371"/>
          </a:xfrm>
          <a:prstGeom prst="rect">
            <a:avLst/>
          </a:prstGeom>
        </p:spPr>
      </p:pic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04928" y="2474169"/>
            <a:ext cx="462321" cy="325485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5097016" y="2636912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rentrée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601072" y="4725144"/>
            <a:ext cx="12534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Claire Hand" pitchFamily="2" charset="0"/>
              </a:rPr>
              <a:t>automne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168" y="4745086"/>
            <a:ext cx="584496" cy="29867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1265074"/>
              </p:ext>
            </p:extLst>
          </p:nvPr>
        </p:nvGraphicFramePr>
        <p:xfrm>
          <a:off x="30302" y="44624"/>
          <a:ext cx="9819243" cy="6449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887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JUIN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977" marR="98977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977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30197" y="95331"/>
            <a:ext cx="1095211" cy="86608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/>
          <p:cNvSpPr txBox="1"/>
          <p:nvPr/>
        </p:nvSpPr>
        <p:spPr>
          <a:xfrm>
            <a:off x="8769424" y="449431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fête des pères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392" y="4177680"/>
            <a:ext cx="184444" cy="47545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768" y="5229200"/>
            <a:ext cx="452085" cy="348583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3040314" y="5395167"/>
            <a:ext cx="12534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Fête de la Musique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792760" y="4657118"/>
            <a:ext cx="12534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Claire Hand" pitchFamily="2" charset="0"/>
              </a:rPr>
              <a:t>été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284" y="4721464"/>
            <a:ext cx="270405" cy="219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043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0880726"/>
              </p:ext>
            </p:extLst>
          </p:nvPr>
        </p:nvGraphicFramePr>
        <p:xfrm>
          <a:off x="85595" y="64933"/>
          <a:ext cx="9794204" cy="662610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Juillet</a:t>
                      </a:r>
                      <a:r>
                        <a:rPr lang="fr-FR" sz="5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4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 smtClean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8348" y="95332"/>
            <a:ext cx="995052" cy="806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8112" y="560922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8972" y="560922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5773" y="56092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0913" y="56092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1773" y="56092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08" y="56092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0786" y="401545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6946" y="401545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786" y="401545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98" y="638421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2873" y="56092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477555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1692" y="40210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8001" y="477555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2474" y="401655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100" y="481305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0901" y="481305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481305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901" y="481305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Image 2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481305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 2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569" y="32129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 3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1853" y="32129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age 3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299" y="4021904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ZoneTexte 32"/>
          <p:cNvSpPr txBox="1"/>
          <p:nvPr/>
        </p:nvSpPr>
        <p:spPr>
          <a:xfrm>
            <a:off x="5711511" y="4151061"/>
            <a:ext cx="14145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fête nationale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34" name="Picture 2" descr="https://www.mysticlolly.fr/wp-content/plugins/wp-emoji-one/icons/1F38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200" y="3859486"/>
            <a:ext cx="280988" cy="280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Image 3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2758" y="4016559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1239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6833019"/>
              </p:ext>
            </p:extLst>
          </p:nvPr>
        </p:nvGraphicFramePr>
        <p:xfrm>
          <a:off x="47392" y="44624"/>
          <a:ext cx="9794204" cy="6624737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6040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AOÛT</a:t>
                      </a:r>
                      <a:r>
                        <a:rPr lang="fr-FR" sz="5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4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573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8348" y="95332"/>
            <a:ext cx="995052" cy="806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635018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635018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635018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37228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37228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54521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371730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54521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2252" y="37239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544508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3923" y="458112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458112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459633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459633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459633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Image 2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45867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 2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45867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 3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37083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age 3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37083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Image 3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372399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Image 3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285989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Image 3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282123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Image 3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282123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Image 3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281566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Image 3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2252" y="282234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Image 3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280667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Image 3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6350187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ZoneTexte 40"/>
          <p:cNvSpPr txBox="1"/>
          <p:nvPr/>
        </p:nvSpPr>
        <p:spPr>
          <a:xfrm>
            <a:off x="1643825" y="4721664"/>
            <a:ext cx="12534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Assomption</a:t>
            </a:r>
            <a:endParaRPr lang="fr-FR" sz="900" b="1" dirty="0">
              <a:latin typeface="Claire Han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6459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9955009"/>
              </p:ext>
            </p:extLst>
          </p:nvPr>
        </p:nvGraphicFramePr>
        <p:xfrm>
          <a:off x="85595" y="64933"/>
          <a:ext cx="9794204" cy="662610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OCTOBRE </a:t>
                      </a:r>
                      <a:r>
                        <a:rPr lang="fr-FR" sz="44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3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7146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903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485727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2250" y="485727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695740" y="161896"/>
            <a:ext cx="1062001" cy="750917"/>
          </a:xfrm>
          <a:prstGeom prst="rect">
            <a:avLst/>
          </a:prstGeom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639099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559346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558215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558215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55821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55821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55821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55821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54278" y="6390997"/>
            <a:ext cx="399280" cy="282322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359703" y="6505420"/>
            <a:ext cx="792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halloween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7029400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7675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0678305"/>
              </p:ext>
            </p:extLst>
          </p:nvPr>
        </p:nvGraphicFramePr>
        <p:xfrm>
          <a:off x="30300" y="44624"/>
          <a:ext cx="9794204" cy="638758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18542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NOVEMBRE</a:t>
                      </a:r>
                      <a:r>
                        <a:rPr lang="fr-FR" sz="52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4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764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471566140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86943" y="117634"/>
            <a:ext cx="815831" cy="7799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00" y="3311717"/>
            <a:ext cx="217171" cy="45644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313040" y="3606469"/>
            <a:ext cx="11509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armistice 1918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2664" y="262720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8923" y="261589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8763" y="261589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5564" y="261589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1724" y="261589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1564" y="2615892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7452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8616205"/>
              </p:ext>
            </p:extLst>
          </p:nvPr>
        </p:nvGraphicFramePr>
        <p:xfrm>
          <a:off x="30302" y="44624"/>
          <a:ext cx="9819243" cy="6208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34437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DÉCEMBRE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4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715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45288" y="104682"/>
            <a:ext cx="1054212" cy="73373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467234" y="5121033"/>
            <a:ext cx="329994" cy="22967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5207" y="505789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3080" y="504059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881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6041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881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36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88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604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88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36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6126" y="506984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3240" y="41936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6981" y="4193684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ZoneTexte 19"/>
          <p:cNvSpPr txBox="1"/>
          <p:nvPr/>
        </p:nvSpPr>
        <p:spPr>
          <a:xfrm>
            <a:off x="8815298" y="5181127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b="1" dirty="0" smtClean="0">
                <a:latin typeface="Claire Hand" pitchFamily="2" charset="0"/>
              </a:rPr>
              <a:t>noël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0873" y="595292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3240" y="592211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1884" y="5805264"/>
            <a:ext cx="354864" cy="389327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7095718" y="5373216"/>
            <a:ext cx="13420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b="1" dirty="0" smtClean="0">
                <a:latin typeface="Claire Hand" pitchFamily="2" charset="0"/>
              </a:rPr>
              <a:t>SAINT SYLVESTRE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2792760" y="4501914"/>
            <a:ext cx="12534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Claire Hand" pitchFamily="2" charset="0"/>
              </a:rPr>
              <a:t>hiver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703" y="4501914"/>
            <a:ext cx="524217" cy="30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913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7479662"/>
              </p:ext>
            </p:extLst>
          </p:nvPr>
        </p:nvGraphicFramePr>
        <p:xfrm>
          <a:off x="85595" y="64933"/>
          <a:ext cx="9794204" cy="662610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JANVIER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4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7146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903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75175" y="128784"/>
            <a:ext cx="1336425" cy="785818"/>
          </a:xfrm>
          <a:prstGeom prst="rect">
            <a:avLst/>
          </a:prstGeom>
        </p:spPr>
      </p:pic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65168" y="3248074"/>
            <a:ext cx="601650" cy="35377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8853326" y="2670736"/>
            <a:ext cx="10211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jour de l’an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457056" y="3424959"/>
            <a:ext cx="792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épiphanie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2250" y="2578893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6746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6206427"/>
              </p:ext>
            </p:extLst>
          </p:nvPr>
        </p:nvGraphicFramePr>
        <p:xfrm>
          <a:off x="30302" y="44624"/>
          <a:ext cx="9819243" cy="628811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76358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FÉVRIER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4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977" marR="98977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4976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438588527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2910" y="19573"/>
            <a:ext cx="1024810" cy="850592"/>
          </a:xfrm>
          <a:prstGeom prst="rect">
            <a:avLst/>
          </a:prstGeom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7602" y="427080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7573" y="514909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3733" y="514909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3573" y="514909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68" y="514909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6981" y="427080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4806" y="337149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0772" y="514352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8547" y="337149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25271" y="2397838"/>
            <a:ext cx="512405" cy="425296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4358845" y="2619194"/>
            <a:ext cx="8281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chandeleur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7602" y="512474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3247" y="512474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764" y="5068646"/>
            <a:ext cx="540724" cy="540724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1783322" y="5265661"/>
            <a:ext cx="10411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mardi gras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24" name="Image 2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7573" y="42763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3733" y="42763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3573" y="42763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68" y="42763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0772" y="4270806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9929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5432025"/>
              </p:ext>
            </p:extLst>
          </p:nvPr>
        </p:nvGraphicFramePr>
        <p:xfrm>
          <a:off x="56454" y="44624"/>
          <a:ext cx="9793091" cy="6269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0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6185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MARS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5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554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6069"/>
            <a:ext cx="1173088" cy="917974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24620" y="4530140"/>
            <a:ext cx="12534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Claire Hand" pitchFamily="2" charset="0"/>
              </a:rPr>
              <a:t>Printemps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082" y="5137734"/>
            <a:ext cx="468579" cy="275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923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4596251"/>
              </p:ext>
            </p:extLst>
          </p:nvPr>
        </p:nvGraphicFramePr>
        <p:xfrm>
          <a:off x="47392" y="44624"/>
          <a:ext cx="9794204" cy="638535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AVRIL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5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4230" y="66926"/>
            <a:ext cx="1034662" cy="848423"/>
          </a:xfrm>
          <a:prstGeom prst="rect">
            <a:avLst/>
          </a:prstGeom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3240" y="522920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2797" y="52347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8957" y="52347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8797" y="52347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152" y="52347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6981" y="522920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5996" y="522920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7602" y="2492896"/>
            <a:ext cx="391489" cy="321021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7297" y="3430254"/>
            <a:ext cx="470485" cy="275497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6993493" y="1972943"/>
            <a:ext cx="13232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poisson d’avril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0" y="3717032"/>
            <a:ext cx="13631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lundi de pâques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8407148" y="2844569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pâques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7602" y="430926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1311" y="430699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1543" y="612831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7703" y="612831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7543" y="612831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898" y="612831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4742" y="612273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Image 28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7602" y="612500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 2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1311" y="6122737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5754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1693132"/>
              </p:ext>
            </p:extLst>
          </p:nvPr>
        </p:nvGraphicFramePr>
        <p:xfrm>
          <a:off x="47392" y="44624"/>
          <a:ext cx="9794204" cy="650879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4117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MAI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4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705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3391311228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75173" y="101000"/>
            <a:ext cx="1600409" cy="87972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/>
          <p:cNvSpPr txBox="1"/>
          <p:nvPr/>
        </p:nvSpPr>
        <p:spPr>
          <a:xfrm>
            <a:off x="4953000" y="4581128"/>
            <a:ext cx="792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ascension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48140" y="2817335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fête du travail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392" y="2653096"/>
            <a:ext cx="597570" cy="32847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ZoneTexte 8"/>
          <p:cNvSpPr txBox="1"/>
          <p:nvPr/>
        </p:nvSpPr>
        <p:spPr>
          <a:xfrm>
            <a:off x="8820863" y="5476754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fête des mères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392" y="5199232"/>
            <a:ext cx="217161" cy="431548"/>
          </a:xfrm>
          <a:prstGeom prst="rect">
            <a:avLst/>
          </a:prstGeom>
        </p:spPr>
      </p:pic>
      <p:sp>
        <p:nvSpPr>
          <p:cNvPr id="19" name="ZoneTexte 18"/>
          <p:cNvSpPr txBox="1"/>
          <p:nvPr/>
        </p:nvSpPr>
        <p:spPr>
          <a:xfrm>
            <a:off x="434966" y="3717032"/>
            <a:ext cx="103739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Victoire 1945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272480" y="6375507"/>
            <a:ext cx="12346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LUNDI DE PENTECÖTE</a:t>
            </a:r>
            <a:endParaRPr lang="fr-FR" sz="900" b="1" dirty="0">
              <a:latin typeface="Claire Han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34442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646</TotalTime>
  <Words>689</Words>
  <Application>Microsoft Office PowerPoint</Application>
  <PresentationFormat>Format A4 (210 x 297 mm)</PresentationFormat>
  <Paragraphs>656</Paragraphs>
  <Slides>12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8" baseType="lpstr">
      <vt:lpstr>Alamain</vt:lpstr>
      <vt:lpstr>Arial</vt:lpstr>
      <vt:lpstr>Calibri</vt:lpstr>
      <vt:lpstr>Claire Hand</vt:lpstr>
      <vt:lpstr>Cursive standard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Julie MAURIN</dc:creator>
  <cp:lastModifiedBy>direction</cp:lastModifiedBy>
  <cp:revision>94</cp:revision>
  <cp:lastPrinted>2021-12-09T13:21:48Z</cp:lastPrinted>
  <dcterms:created xsi:type="dcterms:W3CDTF">2017-01-07T17:13:05Z</dcterms:created>
  <dcterms:modified xsi:type="dcterms:W3CDTF">2022-07-18T13:55:41Z</dcterms:modified>
</cp:coreProperties>
</file>