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1" r:id="rId3"/>
    <p:sldId id="260" r:id="rId4"/>
    <p:sldId id="261" r:id="rId5"/>
    <p:sldId id="264" r:id="rId6"/>
    <p:sldId id="265" r:id="rId7"/>
    <p:sldId id="268" r:id="rId8"/>
    <p:sldId id="269" r:id="rId9"/>
    <p:sldId id="272" r:id="rId10"/>
    <p:sldId id="273" r:id="rId11"/>
    <p:sldId id="292" r:id="rId12"/>
    <p:sldId id="290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99FF"/>
    <a:srgbClr val="FFE101"/>
    <a:srgbClr val="FFCC00"/>
    <a:srgbClr val="FF6699"/>
    <a:srgbClr val="FF3300"/>
    <a:srgbClr val="FFCC66"/>
    <a:srgbClr val="33CCCC"/>
    <a:srgbClr val="33CC33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441" autoAdjust="0"/>
  </p:normalViewPr>
  <p:slideViewPr>
    <p:cSldViewPr>
      <p:cViewPr varScale="1">
        <p:scale>
          <a:sx n="91" d="100"/>
          <a:sy n="91" d="100"/>
        </p:scale>
        <p:origin x="1158" y="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18/07/2022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18/07/2022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593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78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18/07/2022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59399"/>
              </p:ext>
            </p:extLst>
          </p:nvPr>
        </p:nvGraphicFramePr>
        <p:xfrm>
          <a:off x="32825" y="44624"/>
          <a:ext cx="9827454" cy="656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>
                          <a:lumMod val="9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7063" y="94330"/>
            <a:ext cx="1064409" cy="749371"/>
          </a:xfrm>
          <a:prstGeom prst="rect">
            <a:avLst/>
          </a:prstGeom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4928" y="2474169"/>
            <a:ext cx="462321" cy="32548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097016" y="2636912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rentrée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601072" y="4725144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automne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68" y="4745086"/>
            <a:ext cx="584496" cy="29867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761514"/>
              </p:ext>
            </p:extLst>
          </p:nvPr>
        </p:nvGraphicFramePr>
        <p:xfrm>
          <a:off x="30302" y="44624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8769424" y="449431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pères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4177680"/>
            <a:ext cx="184444" cy="47545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768" y="5229200"/>
            <a:ext cx="452085" cy="34858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040314" y="5395167"/>
            <a:ext cx="12534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 la Musique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792760" y="4657118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été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284" y="4721464"/>
            <a:ext cx="270405" cy="21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043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128569"/>
              </p:ext>
            </p:extLst>
          </p:nvPr>
        </p:nvGraphicFramePr>
        <p:xfrm>
          <a:off x="8559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 smtClean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8112" y="56092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972" y="56092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77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91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77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08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786" y="40154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946" y="40154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786" y="40154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98" y="638421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873" y="56092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7755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1692" y="40210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8001" y="47755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2474" y="401655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100" y="481305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901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901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813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569" y="32129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853" y="32129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99" y="402190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ZoneTexte 32"/>
          <p:cNvSpPr txBox="1"/>
          <p:nvPr/>
        </p:nvSpPr>
        <p:spPr>
          <a:xfrm>
            <a:off x="5711511" y="4151061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nationale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34" name="Picture 2" descr="https://www.mysticlolly.fr/wp-content/plugins/wp-emoji-one/icons/1F3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200" y="3859486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758" y="4016559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123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833019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4521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7173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452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37239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44508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923" y="458112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5811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5963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7239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285989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Image 3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28156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 3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28223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Image 3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280667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Image 3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ZoneTexte 40"/>
          <p:cNvSpPr txBox="1"/>
          <p:nvPr/>
        </p:nvSpPr>
        <p:spPr>
          <a:xfrm>
            <a:off x="1643825" y="4721664"/>
            <a:ext cx="12534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Assomption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45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637523"/>
              </p:ext>
            </p:extLst>
          </p:nvPr>
        </p:nvGraphicFramePr>
        <p:xfrm>
          <a:off x="85595" y="64933"/>
          <a:ext cx="9794204" cy="662610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 </a:t>
                      </a:r>
                      <a:r>
                        <a:rPr lang="fr-FR" sz="4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146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90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85727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2250" y="485727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95740" y="161896"/>
            <a:ext cx="1062001" cy="750917"/>
          </a:xfrm>
          <a:prstGeom prst="rect">
            <a:avLst/>
          </a:prstGeom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909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5934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5821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5821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4278" y="6390997"/>
            <a:ext cx="399280" cy="282322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359703" y="6505420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halloween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7029400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7675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854099"/>
              </p:ext>
            </p:extLst>
          </p:nvPr>
        </p:nvGraphicFramePr>
        <p:xfrm>
          <a:off x="30300" y="44624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6943" y="117634"/>
            <a:ext cx="815831" cy="7799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00" y="3311717"/>
            <a:ext cx="217171" cy="45644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13040" y="3606469"/>
            <a:ext cx="11509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armistice 1918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2664" y="26272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8923" y="2615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8763" y="2615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556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172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156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452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834101"/>
              </p:ext>
            </p:extLst>
          </p:nvPr>
        </p:nvGraphicFramePr>
        <p:xfrm>
          <a:off x="30302" y="44624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2022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288" y="104682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67234" y="5121033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207" y="5057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50405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0405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126" y="506984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41936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981" y="419368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/>
          <p:cNvSpPr txBox="1"/>
          <p:nvPr/>
        </p:nvSpPr>
        <p:spPr>
          <a:xfrm>
            <a:off x="8815298" y="518112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Claire Hand" pitchFamily="2" charset="0"/>
              </a:rPr>
              <a:t>noël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873" y="595292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59221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884" y="5805264"/>
            <a:ext cx="354864" cy="389327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7095718" y="5373216"/>
            <a:ext cx="13420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 smtClean="0">
                <a:latin typeface="Claire Hand" pitchFamily="2" charset="0"/>
              </a:rPr>
              <a:t>SAINT SYLVESTRE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2792760" y="4501914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hiver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703" y="4501914"/>
            <a:ext cx="524217" cy="30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91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063490"/>
              </p:ext>
            </p:extLst>
          </p:nvPr>
        </p:nvGraphicFramePr>
        <p:xfrm>
          <a:off x="85595" y="64933"/>
          <a:ext cx="9794204" cy="662610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146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90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128784"/>
            <a:ext cx="1336425" cy="785818"/>
          </a:xfrm>
          <a:prstGeom prst="rect">
            <a:avLst/>
          </a:prstGeom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65168" y="3248074"/>
            <a:ext cx="601650" cy="35377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853326" y="2670736"/>
            <a:ext cx="10211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jour de l’an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457056" y="3424959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épiphanie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250" y="2578893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74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253610"/>
              </p:ext>
            </p:extLst>
          </p:nvPr>
        </p:nvGraphicFramePr>
        <p:xfrm>
          <a:off x="30302" y="44624"/>
          <a:ext cx="9819243" cy="628811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76358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976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438588527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2910" y="19573"/>
            <a:ext cx="1024810" cy="850592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2708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3504" y="33714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9664" y="33714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9504" y="33714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99" y="33714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42708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4806" y="33714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6703" y="336592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8547" y="33714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25271" y="2397838"/>
            <a:ext cx="512405" cy="425296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4358845" y="2619194"/>
            <a:ext cx="8281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chandeleur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9459" y="24899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5104" y="24899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764" y="5068646"/>
            <a:ext cx="540724" cy="540724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1783322" y="5265661"/>
            <a:ext cx="10411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mardi gras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7573" y="42763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3733" y="42763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3573" y="42763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68" y="42763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0772" y="4270806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92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824446"/>
              </p:ext>
            </p:extLst>
          </p:nvPr>
        </p:nvGraphicFramePr>
        <p:xfrm>
          <a:off x="56454" y="44624"/>
          <a:ext cx="9793091" cy="626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6185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554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6069"/>
            <a:ext cx="1173088" cy="91797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4620" y="4530140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Claire Hand" pitchFamily="2" charset="0"/>
              </a:rPr>
              <a:t>Printemps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82" y="5137734"/>
            <a:ext cx="468579" cy="27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923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795166"/>
              </p:ext>
            </p:extLst>
          </p:nvPr>
        </p:nvGraphicFramePr>
        <p:xfrm>
          <a:off x="47392" y="44624"/>
          <a:ext cx="9794204" cy="638535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4230" y="66926"/>
            <a:ext cx="1034662" cy="848423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3240" y="522920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2797" y="52347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8957" y="52347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8797" y="52347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52" y="52347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52292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5996" y="52292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7602" y="2492896"/>
            <a:ext cx="391489" cy="32102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7297" y="3430254"/>
            <a:ext cx="470485" cy="275497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6993493" y="1972943"/>
            <a:ext cx="13232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poisson d’avril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0" y="3717032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lundi de pâques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407148" y="2844569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pâques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30926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1311" y="430699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2797" y="432622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8957" y="432622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8797" y="432622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52" y="432622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5996" y="432065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341765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1311" y="3415396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5754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371230"/>
              </p:ext>
            </p:extLst>
          </p:nvPr>
        </p:nvGraphicFramePr>
        <p:xfrm>
          <a:off x="47392" y="44624"/>
          <a:ext cx="9794204" cy="65087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411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05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 smtClean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 smtClean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3" y="101000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4953000" y="4581128"/>
            <a:ext cx="792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ascension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48140" y="2817335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Claire Hand" pitchFamily="2" charset="0"/>
              </a:rPr>
              <a:t>fête du travail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86" y="2653096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/>
          <p:cNvSpPr txBox="1"/>
          <p:nvPr/>
        </p:nvSpPr>
        <p:spPr>
          <a:xfrm>
            <a:off x="8820863" y="5476754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fête des mères</a:t>
            </a:r>
            <a:endParaRPr lang="fr-FR" sz="900" b="1" dirty="0">
              <a:latin typeface="Claire Hand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5199232"/>
            <a:ext cx="217161" cy="431548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434966" y="3717032"/>
            <a:ext cx="10373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Victoire 1945</a:t>
            </a:r>
            <a:endParaRPr lang="fr-FR" sz="900" b="1" dirty="0">
              <a:latin typeface="Claire Hand" pitchFamily="2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72480" y="6375507"/>
            <a:ext cx="12346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 smtClean="0">
                <a:latin typeface="Claire Hand" pitchFamily="2" charset="0"/>
              </a:rPr>
              <a:t>LUNDI DE PENTECÖTE</a:t>
            </a:r>
            <a:endParaRPr lang="fr-FR" sz="900" b="1" dirty="0">
              <a:latin typeface="Claire Han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4442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689</Words>
  <Application>Microsoft Office PowerPoint</Application>
  <PresentationFormat>Format A4 (210 x 297 mm)</PresentationFormat>
  <Paragraphs>656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Alamain</vt:lpstr>
      <vt:lpstr>Arial</vt:lpstr>
      <vt:lpstr>Calibri</vt:lpstr>
      <vt:lpstr>Claire Hand</vt:lpstr>
      <vt:lpstr>Cursive standard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direction</cp:lastModifiedBy>
  <cp:revision>94</cp:revision>
  <cp:lastPrinted>2021-12-09T13:21:48Z</cp:lastPrinted>
  <dcterms:created xsi:type="dcterms:W3CDTF">2017-01-07T17:13:05Z</dcterms:created>
  <dcterms:modified xsi:type="dcterms:W3CDTF">2022-07-18T13:54:31Z</dcterms:modified>
</cp:coreProperties>
</file>