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887894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6484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125533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056330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48595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807501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0536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4696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712964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28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44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286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1" y="33864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25155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485" y="3380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43" y="25155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08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120" y="42341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816" y="33693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195" y="336933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20102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525885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77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93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773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28" y="43238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972" y="43183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34029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56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62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606" y="51836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226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1232" y="340055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544710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80</cp:revision>
  <cp:lastPrinted>2021-08-25T07:41:25Z</cp:lastPrinted>
  <dcterms:created xsi:type="dcterms:W3CDTF">2017-01-07T17:13:05Z</dcterms:created>
  <dcterms:modified xsi:type="dcterms:W3CDTF">2021-10-14T12:45:56Z</dcterms:modified>
</cp:coreProperties>
</file>