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60" r:id="rId4"/>
    <p:sldId id="261" r:id="rId5"/>
    <p:sldId id="264" r:id="rId6"/>
    <p:sldId id="265" r:id="rId7"/>
    <p:sldId id="268" r:id="rId8"/>
    <p:sldId id="269" r:id="rId9"/>
    <p:sldId id="272" r:id="rId10"/>
    <p:sldId id="273" r:id="rId11"/>
    <p:sldId id="274" r:id="rId12"/>
    <p:sldId id="290" r:id="rId13"/>
  </p:sldIdLst>
  <p:sldSz cx="9906000" cy="6858000" type="A4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6699FF"/>
    <a:srgbClr val="FFE101"/>
    <a:srgbClr val="FFCC00"/>
    <a:srgbClr val="FF6699"/>
    <a:srgbClr val="FF3300"/>
    <a:srgbClr val="FFCC66"/>
    <a:srgbClr val="33CCCC"/>
    <a:srgbClr val="33CC33"/>
    <a:srgbClr val="FA90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441" autoAdjust="0"/>
  </p:normalViewPr>
  <p:slideViewPr>
    <p:cSldViewPr>
      <p:cViewPr varScale="1">
        <p:scale>
          <a:sx n="91" d="100"/>
          <a:sy n="91" d="100"/>
        </p:scale>
        <p:origin x="1158" y="8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344" y="0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/>
          <a:lstStyle>
            <a:lvl1pPr algn="r">
              <a:defRPr sz="1200"/>
            </a:lvl1pPr>
          </a:lstStyle>
          <a:p>
            <a:fld id="{AFE31ACD-0B66-47B4-9A04-8DFB9E0890A7}" type="datetimeFigureOut">
              <a:rPr lang="fr-FR" smtClean="0"/>
              <a:t>14/10/2021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427947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344" y="9427947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 anchor="b"/>
          <a:lstStyle>
            <a:lvl1pPr algn="r">
              <a:defRPr sz="1200"/>
            </a:lvl1pPr>
          </a:lstStyle>
          <a:p>
            <a:fld id="{BC60F432-B39E-408F-812A-EEEE9D4561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16687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A3BC01-6693-4FB2-A2F6-01FD6F0A9263}" type="datetimeFigureOut">
              <a:rPr lang="fr-FR" smtClean="0"/>
              <a:t>14/10/2021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E4FE16-D0DA-469F-A22D-43CE4DD127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2966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E4FE16-D0DA-469F-A22D-43CE4DD12772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85930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E4FE16-D0DA-469F-A22D-43CE4DD12772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7789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 userDrawn="1"/>
        </p:nvSpPr>
        <p:spPr>
          <a:xfrm>
            <a:off x="5225480" y="6690142"/>
            <a:ext cx="46805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700" i="1" dirty="0">
                <a:solidFill>
                  <a:schemeClr val="bg1">
                    <a:lumMod val="75000"/>
                  </a:schemeClr>
                </a:solidFill>
              </a:rPr>
              <a:t>http://www.mysticlolly.fr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6287423"/>
              </p:ext>
            </p:extLst>
          </p:nvPr>
        </p:nvGraphicFramePr>
        <p:xfrm>
          <a:off x="32825" y="44624"/>
          <a:ext cx="9827454" cy="65685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3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34437">
                <a:tc gridSpan="7">
                  <a:txBody>
                    <a:bodyPr/>
                    <a:lstStyle/>
                    <a:p>
                      <a:pPr algn="ctr"/>
                      <a:r>
                        <a:rPr lang="fr-FR" sz="48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SEPTEMBRE</a:t>
                      </a:r>
                      <a:r>
                        <a:rPr lang="fr-FR" sz="48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2021</a:t>
                      </a:r>
                      <a:endParaRPr lang="fr-FR" sz="48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9060" marR="99060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715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2">
                          <a:lumMod val="9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b="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b="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5" name="Image 4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37063" y="94330"/>
            <a:ext cx="1064409" cy="749371"/>
          </a:xfrm>
          <a:prstGeom prst="rect">
            <a:avLst/>
          </a:prstGeom>
        </p:spPr>
      </p:pic>
      <p:pic>
        <p:nvPicPr>
          <p:cNvPr id="6" name="Image 5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04928" y="2474169"/>
            <a:ext cx="462321" cy="325485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5097016" y="2636912"/>
            <a:ext cx="6480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rentrée</a:t>
            </a:r>
            <a:endParaRPr lang="fr-FR" sz="900" b="1" dirty="0">
              <a:latin typeface="Claire Hand" pitchFamily="2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9791904"/>
              </p:ext>
            </p:extLst>
          </p:nvPr>
        </p:nvGraphicFramePr>
        <p:xfrm>
          <a:off x="30302" y="44624"/>
          <a:ext cx="9819243" cy="64495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8877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JUIN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977" marR="98977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977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30197" y="95331"/>
            <a:ext cx="1095211" cy="86608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ZoneTexte 3"/>
          <p:cNvSpPr txBox="1"/>
          <p:nvPr/>
        </p:nvSpPr>
        <p:spPr>
          <a:xfrm>
            <a:off x="8769424" y="449431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fête des pères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1392" y="4177680"/>
            <a:ext cx="184444" cy="475456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32306" y="2852936"/>
            <a:ext cx="9873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pentecôte</a:t>
            </a:r>
            <a:endParaRPr lang="fr-FR" sz="900" b="1" dirty="0">
              <a:latin typeface="Claire Han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40431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3837711"/>
              </p:ext>
            </p:extLst>
          </p:nvPr>
        </p:nvGraphicFramePr>
        <p:xfrm>
          <a:off x="47392" y="44624"/>
          <a:ext cx="9794204" cy="6425245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658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JUILLET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4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24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8348" y="95332"/>
            <a:ext cx="995052" cy="80604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 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240" y="525661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 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525661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 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525661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525661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525661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525661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61388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61388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61388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61388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525661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240" y="433691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613323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433691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1569" y="613991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437442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437442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437442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437442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Image 2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437442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age 2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240" y="342279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Image 2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342278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 2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3460297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ZoneTexte 28"/>
          <p:cNvSpPr txBox="1"/>
          <p:nvPr/>
        </p:nvSpPr>
        <p:spPr>
          <a:xfrm>
            <a:off x="4756481" y="4475709"/>
            <a:ext cx="14145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fête nationale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30" name="Picture 2" descr="https://www.mysticlolly.fr/wp-content/plugins/wp-emoji-one/icons/1F38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8110" y="4163147"/>
            <a:ext cx="280988" cy="280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Image 3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1853" y="6139918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624795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1239197"/>
              </p:ext>
            </p:extLst>
          </p:nvPr>
        </p:nvGraphicFramePr>
        <p:xfrm>
          <a:off x="47392" y="44624"/>
          <a:ext cx="9794204" cy="6624737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76040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AOÛT</a:t>
                      </a:r>
                      <a:r>
                        <a:rPr lang="fr-FR" sz="52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4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5737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8348" y="95332"/>
            <a:ext cx="995052" cy="80604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630932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630932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630932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372288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372288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240" y="545218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371730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545218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2252" y="37239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544508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54450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54450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54450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Image 2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54450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age 2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3923" y="458112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Image 2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458112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 2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459633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Image 2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459633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Image 2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459633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Image 2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45867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Image 2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45867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Image 3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370831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Image 3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370831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Image 3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372399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Image 3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285989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Image 3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282123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Image 3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282123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Image 3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281566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Image 3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2252" y="282234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Image 3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280667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Image 3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2806671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16459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9914844"/>
              </p:ext>
            </p:extLst>
          </p:nvPr>
        </p:nvGraphicFramePr>
        <p:xfrm>
          <a:off x="32825" y="44624"/>
          <a:ext cx="9827454" cy="6435484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3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86444">
                <a:tc gridSpan="7">
                  <a:txBody>
                    <a:bodyPr/>
                    <a:lstStyle/>
                    <a:p>
                      <a:pPr algn="ctr"/>
                      <a:r>
                        <a:rPr lang="fr-FR" sz="48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OCTOBRE</a:t>
                      </a:r>
                      <a:r>
                        <a:rPr lang="fr-FR" sz="48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2021</a:t>
                      </a:r>
                      <a:endParaRPr lang="fr-FR" sz="40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9060" marR="99060" marT="108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6083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86444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86444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86444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86444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86444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5" name="Image 4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39471" y="128784"/>
            <a:ext cx="1062001" cy="750917"/>
          </a:xfrm>
          <a:prstGeom prst="rect">
            <a:avLst/>
          </a:prstGeom>
        </p:spPr>
      </p:pic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3240" y="524606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6981" y="617302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3240" y="616171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3080" y="616171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9881" y="616171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6041" y="616171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5881" y="616171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36" y="616171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6981" y="524606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417496" y="6192894"/>
            <a:ext cx="399280" cy="282322"/>
          </a:xfrm>
          <a:prstGeom prst="rect">
            <a:avLst/>
          </a:prstGeom>
        </p:spPr>
      </p:pic>
      <p:sp>
        <p:nvSpPr>
          <p:cNvPr id="22" name="ZoneTexte 21"/>
          <p:cNvSpPr txBox="1"/>
          <p:nvPr/>
        </p:nvSpPr>
        <p:spPr>
          <a:xfrm>
            <a:off x="8805428" y="6275581"/>
            <a:ext cx="792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halloween</a:t>
            </a:r>
            <a:endParaRPr lang="fr-FR" sz="900" b="1" dirty="0">
              <a:latin typeface="Claire Hand" pitchFamily="2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8627329"/>
              </p:ext>
            </p:extLst>
          </p:nvPr>
        </p:nvGraphicFramePr>
        <p:xfrm>
          <a:off x="30300" y="44624"/>
          <a:ext cx="9794204" cy="638758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18542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NOVEMBRE</a:t>
                      </a:r>
                      <a:r>
                        <a:rPr lang="fr-FR" sz="52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4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2021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764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471566140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86943" y="117634"/>
            <a:ext cx="815831" cy="77993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2839" y="3343977"/>
            <a:ext cx="217171" cy="45644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4211858" y="3606469"/>
            <a:ext cx="11509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armistice 1918</a:t>
            </a:r>
            <a:endParaRPr lang="fr-FR" sz="900" b="1" dirty="0">
              <a:latin typeface="Claire Han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452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7272503"/>
              </p:ext>
            </p:extLst>
          </p:nvPr>
        </p:nvGraphicFramePr>
        <p:xfrm>
          <a:off x="30302" y="44624"/>
          <a:ext cx="9819243" cy="62085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34437">
                <a:tc gridSpan="7">
                  <a:txBody>
                    <a:bodyPr/>
                    <a:lstStyle/>
                    <a:p>
                      <a:pPr algn="ctr"/>
                      <a:r>
                        <a:rPr lang="fr-FR" sz="48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DÉCEMBRE</a:t>
                      </a:r>
                      <a:r>
                        <a:rPr lang="fr-FR" sz="48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2021</a:t>
                      </a:r>
                      <a:endParaRPr lang="fr-FR" sz="48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715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45288" y="104682"/>
            <a:ext cx="1054212" cy="73373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" name="Image 3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71626" y="5095542"/>
            <a:ext cx="329994" cy="22967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" name="Image 4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5207" y="505789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 5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3080" y="504059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9881" y="50405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6041" y="50405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5881" y="50405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36" y="50405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9881" y="59562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6041" y="59562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5881" y="59562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36" y="59562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16126" y="506984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3240" y="41936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6981" y="4193684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ZoneTexte 19"/>
          <p:cNvSpPr txBox="1"/>
          <p:nvPr/>
        </p:nvSpPr>
        <p:spPr>
          <a:xfrm>
            <a:off x="7460220" y="5181127"/>
            <a:ext cx="6480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b="1" dirty="0" smtClean="0">
                <a:latin typeface="Claire Hand" pitchFamily="2" charset="0"/>
              </a:rPr>
              <a:t>noël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21" name="Image 20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0873" y="5952927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439136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7482387"/>
              </p:ext>
            </p:extLst>
          </p:nvPr>
        </p:nvGraphicFramePr>
        <p:xfrm>
          <a:off x="85595" y="64933"/>
          <a:ext cx="9794204" cy="6626105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658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JANVIER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4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24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7146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6903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555182831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75175" y="128784"/>
            <a:ext cx="1336425" cy="785818"/>
          </a:xfrm>
          <a:prstGeom prst="rect">
            <a:avLst/>
          </a:prstGeom>
        </p:spPr>
      </p:pic>
      <p:pic>
        <p:nvPicPr>
          <p:cNvPr id="5" name="Image 4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97016" y="3263779"/>
            <a:ext cx="601650" cy="35377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7438579" y="2629135"/>
            <a:ext cx="10211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jour de l’an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4376936" y="3424959"/>
            <a:ext cx="792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épiphanie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4163" y="257889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2250" y="2578893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867465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9732364"/>
              </p:ext>
            </p:extLst>
          </p:nvPr>
        </p:nvGraphicFramePr>
        <p:xfrm>
          <a:off x="30302" y="44624"/>
          <a:ext cx="9819243" cy="628811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76358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FÉVRIER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40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977" marR="98977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64976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438588527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2910" y="19573"/>
            <a:ext cx="1024810" cy="850592"/>
          </a:xfrm>
          <a:prstGeom prst="rect">
            <a:avLst/>
          </a:prstGeom>
        </p:spPr>
      </p:pic>
      <p:pic>
        <p:nvPicPr>
          <p:cNvPr id="4" name="Image 3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7602" y="427080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9881" y="51456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6041" y="51456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5881" y="51456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236" y="51456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6981" y="427080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1183" y="514567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3080" y="514010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84924" y="51456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92467" y="2410298"/>
            <a:ext cx="512405" cy="425296"/>
          </a:xfrm>
          <a:prstGeom prst="rect">
            <a:avLst/>
          </a:prstGeom>
        </p:spPr>
      </p:pic>
      <p:sp>
        <p:nvSpPr>
          <p:cNvPr id="22" name="ZoneTexte 21"/>
          <p:cNvSpPr txBox="1"/>
          <p:nvPr/>
        </p:nvSpPr>
        <p:spPr>
          <a:xfrm>
            <a:off x="2926041" y="2631654"/>
            <a:ext cx="82811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chandeleur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236" y="42396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2921" y="42396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9081" y="42396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Image 22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8921" y="42396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age 23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6120" y="423411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Image 24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0816" y="336933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 25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0195" y="3369334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999295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5151400"/>
              </p:ext>
            </p:extLst>
          </p:nvPr>
        </p:nvGraphicFramePr>
        <p:xfrm>
          <a:off x="56454" y="44624"/>
          <a:ext cx="9793091" cy="62695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0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61857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MARS</a:t>
                      </a:r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5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5547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 smtClean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6069"/>
            <a:ext cx="1173088" cy="917974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712" y="2420888"/>
            <a:ext cx="540724" cy="540724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414098" y="2638894"/>
            <a:ext cx="10411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mardi gras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61271" y="249784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68289" y="2497844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859235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0581448"/>
              </p:ext>
            </p:extLst>
          </p:nvPr>
        </p:nvGraphicFramePr>
        <p:xfrm>
          <a:off x="47392" y="44624"/>
          <a:ext cx="9794204" cy="638535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658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AVRIL</a:t>
                      </a:r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5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72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24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 smtClean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4230" y="66926"/>
            <a:ext cx="1034662" cy="848423"/>
          </a:xfrm>
          <a:prstGeom prst="rect">
            <a:avLst/>
          </a:prstGeom>
        </p:spPr>
      </p:pic>
      <p:pic>
        <p:nvPicPr>
          <p:cNvPr id="4" name="Image 3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3240" y="522920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4243" y="609887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0403" y="609887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0243" y="609887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98" y="609887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6981" y="522920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7442" y="609329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3080" y="2468453"/>
            <a:ext cx="391489" cy="321021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1232" y="4330333"/>
            <a:ext cx="470485" cy="275497"/>
          </a:xfrm>
          <a:prstGeom prst="rect">
            <a:avLst/>
          </a:prstGeom>
        </p:spPr>
      </p:pic>
      <p:sp>
        <p:nvSpPr>
          <p:cNvPr id="24" name="ZoneTexte 23"/>
          <p:cNvSpPr txBox="1"/>
          <p:nvPr/>
        </p:nvSpPr>
        <p:spPr>
          <a:xfrm>
            <a:off x="5578971" y="1909481"/>
            <a:ext cx="13232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poisson d’avril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0" y="4638328"/>
            <a:ext cx="13631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lundi de pâques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8491232" y="3789040"/>
            <a:ext cx="6480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pâques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23" name="Image 22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7602" y="609329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407" y="518918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1567" y="518918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1407" y="518918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762" y="518918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Image 26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8606" y="518360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Image 27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7602" y="4322675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57543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5560132"/>
              </p:ext>
            </p:extLst>
          </p:nvPr>
        </p:nvGraphicFramePr>
        <p:xfrm>
          <a:off x="47392" y="44624"/>
          <a:ext cx="9794204" cy="64941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17187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MAI</a:t>
                      </a:r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40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2801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178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178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178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3178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3178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3178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3391311228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75173" y="101000"/>
            <a:ext cx="1600409" cy="87972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ZoneTexte 3"/>
          <p:cNvSpPr txBox="1"/>
          <p:nvPr/>
        </p:nvSpPr>
        <p:spPr>
          <a:xfrm>
            <a:off x="4259578" y="5563266"/>
            <a:ext cx="792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ascension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8975582" y="2497797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fête du travail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81392" y="2392937"/>
            <a:ext cx="597570" cy="32847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ZoneTexte 8"/>
          <p:cNvSpPr txBox="1"/>
          <p:nvPr/>
        </p:nvSpPr>
        <p:spPr>
          <a:xfrm>
            <a:off x="8820863" y="5573154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fête des mères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1392" y="5301208"/>
            <a:ext cx="217161" cy="431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344420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567</TotalTime>
  <Words>674</Words>
  <Application>Microsoft Office PowerPoint</Application>
  <PresentationFormat>Format A4 (210 x 297 mm)</PresentationFormat>
  <Paragraphs>648</Paragraphs>
  <Slides>12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8" baseType="lpstr">
      <vt:lpstr>Alamain</vt:lpstr>
      <vt:lpstr>Arial</vt:lpstr>
      <vt:lpstr>Calibri</vt:lpstr>
      <vt:lpstr>Claire Hand</vt:lpstr>
      <vt:lpstr>Cursive standard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Julie MAURIN</dc:creator>
  <cp:lastModifiedBy>direction</cp:lastModifiedBy>
  <cp:revision>78</cp:revision>
  <cp:lastPrinted>2021-08-25T07:41:25Z</cp:lastPrinted>
  <dcterms:created xsi:type="dcterms:W3CDTF">2017-01-07T17:13:05Z</dcterms:created>
  <dcterms:modified xsi:type="dcterms:W3CDTF">2021-10-14T12:45:40Z</dcterms:modified>
</cp:coreProperties>
</file>