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198216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75751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06" y="2852936"/>
            <a:ext cx="987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pentecôte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323306"/>
              </p:ext>
            </p:extLst>
          </p:nvPr>
        </p:nvGraphicFramePr>
        <p:xfrm>
          <a:off x="47392" y="44624"/>
          <a:ext cx="9794204" cy="642524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369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1332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3369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3744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3422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4227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46029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8"/>
          <p:cNvSpPr txBox="1"/>
          <p:nvPr/>
        </p:nvSpPr>
        <p:spPr>
          <a:xfrm>
            <a:off x="4756481" y="4475709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0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10" y="4163147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4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744555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822921"/>
              </p:ext>
            </p:extLst>
          </p:nvPr>
        </p:nvGraphicFramePr>
        <p:xfrm>
          <a:off x="32825" y="44624"/>
          <a:ext cx="9827454" cy="64354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86444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9471" y="128784"/>
            <a:ext cx="1062001" cy="750917"/>
          </a:xfrm>
          <a:prstGeom prst="rect">
            <a:avLst/>
          </a:prstGeom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2460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6173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52460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17496" y="6192894"/>
            <a:ext cx="399280" cy="28232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805428" y="6275581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405222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39" y="334397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1858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968055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626" y="5095542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7460220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05519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326377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38579" y="2629135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7693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163" y="257889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366948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4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467" y="241029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26041" y="263165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601796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326365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2" y="2420888"/>
            <a:ext cx="540724" cy="540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14098" y="2638894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4014" y="24978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1032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050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76879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40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42" y="60932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2468453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32" y="4330333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78971" y="1909481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463832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1232" y="378904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09329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651999"/>
              </p:ext>
            </p:extLst>
          </p:nvPr>
        </p:nvGraphicFramePr>
        <p:xfrm>
          <a:off x="47392" y="44624"/>
          <a:ext cx="9794204" cy="649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718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01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259578" y="5563266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75582" y="2497797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392" y="2392937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5731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301208"/>
            <a:ext cx="217161" cy="431548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815" y="31678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616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776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616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71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3975" y="3167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716" y="316781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674</Words>
  <Application>Microsoft Office PowerPoint</Application>
  <PresentationFormat>Format A4 (210 x 297 mm)</PresentationFormat>
  <Paragraphs>648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76</cp:revision>
  <cp:lastPrinted>2021-10-14T12:43:38Z</cp:lastPrinted>
  <dcterms:created xsi:type="dcterms:W3CDTF">2017-01-07T17:13:05Z</dcterms:created>
  <dcterms:modified xsi:type="dcterms:W3CDTF">2021-10-14T12:43:53Z</dcterms:modified>
</cp:coreProperties>
</file>