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256" r:id="rId2"/>
    <p:sldId id="257" r:id="rId3"/>
    <p:sldId id="260" r:id="rId4"/>
    <p:sldId id="261" r:id="rId5"/>
    <p:sldId id="264" r:id="rId6"/>
    <p:sldId id="265" r:id="rId7"/>
    <p:sldId id="268" r:id="rId8"/>
    <p:sldId id="269" r:id="rId9"/>
    <p:sldId id="272" r:id="rId10"/>
    <p:sldId id="273" r:id="rId11"/>
    <p:sldId id="274" r:id="rId12"/>
    <p:sldId id="290" r:id="rId13"/>
  </p:sldIdLst>
  <p:sldSz cx="9906000" cy="6858000" type="A4"/>
  <p:notesSz cx="6797675" cy="9926638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6699FF"/>
    <a:srgbClr val="FFE101"/>
    <a:srgbClr val="FFCC00"/>
    <a:srgbClr val="FF6699"/>
    <a:srgbClr val="FF3300"/>
    <a:srgbClr val="FFCC66"/>
    <a:srgbClr val="33CCCC"/>
    <a:srgbClr val="33CC33"/>
    <a:srgbClr val="FA90E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5441" autoAdjust="0"/>
  </p:normalViewPr>
  <p:slideViewPr>
    <p:cSldViewPr>
      <p:cViewPr varScale="1">
        <p:scale>
          <a:sx n="91" d="100"/>
          <a:sy n="91" d="100"/>
        </p:scale>
        <p:origin x="1158" y="84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5764" cy="497118"/>
          </a:xfrm>
          <a:prstGeom prst="rect">
            <a:avLst/>
          </a:prstGeom>
        </p:spPr>
        <p:txBody>
          <a:bodyPr vert="horz" lIns="90480" tIns="45240" rIns="90480" bIns="4524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50344" y="0"/>
            <a:ext cx="2945764" cy="497118"/>
          </a:xfrm>
          <a:prstGeom prst="rect">
            <a:avLst/>
          </a:prstGeom>
        </p:spPr>
        <p:txBody>
          <a:bodyPr vert="horz" lIns="90480" tIns="45240" rIns="90480" bIns="45240" rtlCol="0"/>
          <a:lstStyle>
            <a:lvl1pPr algn="r">
              <a:defRPr sz="1200"/>
            </a:lvl1pPr>
          </a:lstStyle>
          <a:p>
            <a:fld id="{AFE31ACD-0B66-47B4-9A04-8DFB9E0890A7}" type="datetimeFigureOut">
              <a:rPr lang="fr-FR" smtClean="0"/>
              <a:t>14/10/2021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1" y="9427947"/>
            <a:ext cx="2945764" cy="497118"/>
          </a:xfrm>
          <a:prstGeom prst="rect">
            <a:avLst/>
          </a:prstGeom>
        </p:spPr>
        <p:txBody>
          <a:bodyPr vert="horz" lIns="90480" tIns="45240" rIns="90480" bIns="4524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50344" y="9427947"/>
            <a:ext cx="2945764" cy="497118"/>
          </a:xfrm>
          <a:prstGeom prst="rect">
            <a:avLst/>
          </a:prstGeom>
        </p:spPr>
        <p:txBody>
          <a:bodyPr vert="horz" lIns="90480" tIns="45240" rIns="90480" bIns="45240" rtlCol="0" anchor="b"/>
          <a:lstStyle>
            <a:lvl1pPr algn="r">
              <a:defRPr sz="1200"/>
            </a:lvl1pPr>
          </a:lstStyle>
          <a:p>
            <a:fld id="{BC60F432-B39E-408F-812A-EEEE9D45610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5166875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0A3BC01-6693-4FB2-A2F6-01FD6F0A9263}" type="datetimeFigureOut">
              <a:rPr lang="fr-FR" smtClean="0"/>
              <a:t>14/10/2021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79488" y="1241425"/>
            <a:ext cx="4838700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79450" y="4776788"/>
            <a:ext cx="5438775" cy="39084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3E4FE16-D0DA-469F-A22D-43CE4DD1277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2966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3E4FE16-D0DA-469F-A22D-43CE4DD12772}" type="slidenum">
              <a:rPr lang="fr-FR" smtClean="0"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8859303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E4FE16-D0DA-469F-A22D-43CE4DD12772}" type="slidenum">
              <a:rPr lang="fr-FR" smtClean="0"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077895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  <a:prstGeom prst="rect">
            <a:avLst/>
          </a:prstGeom>
        </p:spPr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Cliquez pour modifier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1F5B02DA-AAE0-4A73-B071-B2CF5787A86D}" type="datetimeFigureOut">
              <a:rPr lang="fr-FR" smtClean="0"/>
              <a:pPr/>
              <a:t>14/10/2021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EB16AB8A-1D5C-48C1-85DC-5DF2604F980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95300" y="1600201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1F5B02DA-AAE0-4A73-B071-B2CF5787A86D}" type="datetimeFigureOut">
              <a:rPr lang="fr-FR" smtClean="0"/>
              <a:pPr/>
              <a:t>14/10/2021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EB16AB8A-1D5C-48C1-85DC-5DF2604F980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7181850" y="274639"/>
            <a:ext cx="2228850" cy="5851525"/>
          </a:xfrm>
          <a:prstGeom prst="rect">
            <a:avLst/>
          </a:prstGeom>
        </p:spPr>
        <p:txBody>
          <a:bodyPr vert="eaVert"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95300" y="274639"/>
            <a:ext cx="652145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1F5B02DA-AAE0-4A73-B071-B2CF5787A86D}" type="datetimeFigureOut">
              <a:rPr lang="fr-FR" smtClean="0"/>
              <a:pPr/>
              <a:t>14/10/2021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EB16AB8A-1D5C-48C1-85DC-5DF2604F980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95300" y="1600201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1F5B02DA-AAE0-4A73-B071-B2CF5787A86D}" type="datetimeFigureOut">
              <a:rPr lang="fr-FR" smtClean="0"/>
              <a:pPr/>
              <a:t>14/10/2021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EB16AB8A-1D5C-48C1-85DC-5DF2604F980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1F5B02DA-AAE0-4A73-B071-B2CF5787A86D}" type="datetimeFigureOut">
              <a:rPr lang="fr-FR" smtClean="0"/>
              <a:pPr/>
              <a:t>14/10/2021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EB16AB8A-1D5C-48C1-85DC-5DF2604F980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95300" y="1600201"/>
            <a:ext cx="437515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035550" y="1600201"/>
            <a:ext cx="437515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1F5B02DA-AAE0-4A73-B071-B2CF5787A86D}" type="datetimeFigureOut">
              <a:rPr lang="fr-FR" smtClean="0"/>
              <a:pPr/>
              <a:t>14/10/2021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EB16AB8A-1D5C-48C1-85DC-5DF2604F980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1F5B02DA-AAE0-4A73-B071-B2CF5787A86D}" type="datetimeFigureOut">
              <a:rPr lang="fr-FR" smtClean="0"/>
              <a:pPr/>
              <a:t>14/10/2021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EB16AB8A-1D5C-48C1-85DC-5DF2604F980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1F5B02DA-AAE0-4A73-B071-B2CF5787A86D}" type="datetimeFigureOut">
              <a:rPr lang="fr-FR" smtClean="0"/>
              <a:pPr/>
              <a:t>14/10/2021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EB16AB8A-1D5C-48C1-85DC-5DF2604F980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1F5B02DA-AAE0-4A73-B071-B2CF5787A86D}" type="datetimeFigureOut">
              <a:rPr lang="fr-FR" smtClean="0"/>
              <a:pPr/>
              <a:t>14/10/2021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EB16AB8A-1D5C-48C1-85DC-5DF2604F980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1F5B02DA-AAE0-4A73-B071-B2CF5787A86D}" type="datetimeFigureOut">
              <a:rPr lang="fr-FR" smtClean="0"/>
              <a:pPr/>
              <a:t>14/10/2021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EB16AB8A-1D5C-48C1-85DC-5DF2604F980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1F5B02DA-AAE0-4A73-B071-B2CF5787A86D}" type="datetimeFigureOut">
              <a:rPr lang="fr-FR" smtClean="0"/>
              <a:pPr/>
              <a:t>14/10/2021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EB16AB8A-1D5C-48C1-85DC-5DF2604F980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ZoneTexte 6"/>
          <p:cNvSpPr txBox="1"/>
          <p:nvPr userDrawn="1"/>
        </p:nvSpPr>
        <p:spPr>
          <a:xfrm>
            <a:off x="5225480" y="6690142"/>
            <a:ext cx="468052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700" i="1" dirty="0">
                <a:solidFill>
                  <a:schemeClr val="bg1">
                    <a:lumMod val="75000"/>
                  </a:schemeClr>
                </a:solidFill>
              </a:rPr>
              <a:t>http://www.mysticlolly.fr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png"/><Relationship Id="rId4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au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84504243"/>
              </p:ext>
            </p:extLst>
          </p:nvPr>
        </p:nvGraphicFramePr>
        <p:xfrm>
          <a:off x="32825" y="44624"/>
          <a:ext cx="9827454" cy="6568560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40392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0392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0392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0392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0392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40392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40392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834437">
                <a:tc gridSpan="7">
                  <a:txBody>
                    <a:bodyPr/>
                    <a:lstStyle/>
                    <a:p>
                      <a:pPr algn="ctr"/>
                      <a:r>
                        <a:rPr lang="fr-FR" sz="48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laire Hand" panose="02000506040000020004" pitchFamily="2" charset="0"/>
                        </a:rPr>
                        <a:t>SEPTEMBRE</a:t>
                      </a:r>
                      <a:r>
                        <a:rPr lang="fr-FR" sz="4800" b="1" baseline="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j-lt"/>
                        </a:rPr>
                        <a:t> </a:t>
                      </a:r>
                      <a:r>
                        <a:rPr lang="fr-FR" sz="4000" b="1" baseline="0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lamain" panose="020B0603050302020204" pitchFamily="34" charset="0"/>
                        </a:rPr>
                        <a:t>2021</a:t>
                      </a:r>
                      <a:endParaRPr lang="fr-FR" sz="4800" b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lamain" panose="020B0603050302020204" pitchFamily="34" charset="0"/>
                      </a:endParaRPr>
                    </a:p>
                  </a:txBody>
                  <a:tcPr marL="99060" marR="99060" marT="108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33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27152"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LUNDI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lundi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lundi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MARDI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mardi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mardi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>
                          <a:latin typeface="Claire Hand" panose="02000506040000020004" pitchFamily="2" charset="0"/>
                        </a:rPr>
                        <a:t>MERCREDI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mercredi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mercredi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JEUDI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jeudi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jeudi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VENDREDI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vendredi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vendredi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SAMEDI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samedi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samedi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>
                          <a:latin typeface="Claire Hand" panose="02000506040000020004" pitchFamily="2" charset="0"/>
                        </a:rPr>
                        <a:t>DIMANCHE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dimanche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dimanche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03532">
                <a:tc>
                  <a:txBody>
                    <a:bodyPr/>
                    <a:lstStyle/>
                    <a:p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2">
                          <a:lumMod val="90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latin typeface="Alamain" panose="020B0603050302020204" pitchFamily="34" charset="0"/>
                        </a:rPr>
                        <a:t>1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latin typeface="Alamain" panose="020B0603050302020204" pitchFamily="34" charset="0"/>
                        </a:rPr>
                        <a:t>2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latin typeface="Alamain" panose="020B0603050302020204" pitchFamily="34" charset="0"/>
                        </a:rPr>
                        <a:t>3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latin typeface="Alamain" panose="020B0603050302020204" pitchFamily="34" charset="0"/>
                        </a:rPr>
                        <a:t>4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latin typeface="Alamain" panose="020B0603050302020204" pitchFamily="34" charset="0"/>
                        </a:rPr>
                        <a:t>5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03532"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latin typeface="Alamain" panose="020B0603050302020204" pitchFamily="34" charset="0"/>
                        </a:rPr>
                        <a:t>6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latin typeface="Alamain" panose="020B0603050302020204" pitchFamily="34" charset="0"/>
                        </a:rPr>
                        <a:t>7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latin typeface="Alamain" panose="020B0603050302020204" pitchFamily="34" charset="0"/>
                        </a:rPr>
                        <a:t>8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9</a:t>
                      </a:r>
                      <a:endParaRPr lang="fr-FR" sz="3600" b="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b="0" dirty="0" smtClean="0">
                          <a:latin typeface="Alamain" panose="020B0603050302020204" pitchFamily="34" charset="0"/>
                        </a:rPr>
                        <a:t>0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b="0" dirty="0" smtClean="0">
                          <a:latin typeface="Alamain" panose="020B0603050302020204" pitchFamily="34" charset="0"/>
                        </a:rPr>
                        <a:t>1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b="0" dirty="0" smtClean="0">
                          <a:latin typeface="Alamain" panose="020B0603050302020204" pitchFamily="34" charset="0"/>
                        </a:rPr>
                        <a:t>2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03532"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b="0" dirty="0">
                          <a:solidFill>
                            <a:schemeClr val="dk1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b="0" dirty="0">
                          <a:solidFill>
                            <a:schemeClr val="dk1"/>
                          </a:solidFill>
                          <a:latin typeface="Alamain" panose="020B0603050302020204" pitchFamily="34" charset="0"/>
                        </a:rPr>
                        <a:t>4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b="0" dirty="0">
                          <a:solidFill>
                            <a:schemeClr val="dk1"/>
                          </a:solidFill>
                          <a:latin typeface="Alamain" panose="020B0603050302020204" pitchFamily="34" charset="0"/>
                        </a:rPr>
                        <a:t>5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b="0" dirty="0">
                          <a:solidFill>
                            <a:schemeClr val="dk1"/>
                          </a:solidFill>
                          <a:latin typeface="Alamain" panose="020B0603050302020204" pitchFamily="34" charset="0"/>
                        </a:rPr>
                        <a:t>6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b="0" dirty="0">
                          <a:solidFill>
                            <a:schemeClr val="dk1"/>
                          </a:solidFill>
                          <a:latin typeface="Alamain" panose="020B0603050302020204" pitchFamily="34" charset="0"/>
                        </a:rPr>
                        <a:t>7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b="0" dirty="0">
                          <a:solidFill>
                            <a:schemeClr val="dk1"/>
                          </a:solidFill>
                          <a:latin typeface="Alamain" panose="020B0603050302020204" pitchFamily="34" charset="0"/>
                        </a:rPr>
                        <a:t>8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b="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9</a:t>
                      </a:r>
                      <a:endParaRPr lang="fr-FR" sz="3600" b="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803532"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b="0" dirty="0" smtClean="0">
                          <a:latin typeface="Alamain" panose="020B0603050302020204" pitchFamily="34" charset="0"/>
                        </a:rPr>
                        <a:t>0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b="0" dirty="0" smtClean="0">
                          <a:latin typeface="Alamain" panose="020B0603050302020204" pitchFamily="34" charset="0"/>
                        </a:rPr>
                        <a:t>1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b="0" dirty="0" smtClean="0">
                          <a:latin typeface="Alamain" panose="020B0603050302020204" pitchFamily="34" charset="0"/>
                        </a:rPr>
                        <a:t>2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b="0" dirty="0" smtClean="0">
                          <a:latin typeface="Alamain" panose="020B0603050302020204" pitchFamily="34" charset="0"/>
                        </a:rPr>
                        <a:t>3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b="0" dirty="0" smtClean="0">
                          <a:latin typeface="Alamain" panose="020B0603050302020204" pitchFamily="34" charset="0"/>
                        </a:rPr>
                        <a:t>4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b="0" dirty="0" smtClean="0">
                          <a:latin typeface="Alamain" panose="020B0603050302020204" pitchFamily="34" charset="0"/>
                        </a:rPr>
                        <a:t>5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b="0" dirty="0" smtClean="0">
                          <a:latin typeface="Alamain" panose="020B0603050302020204" pitchFamily="34" charset="0"/>
                        </a:rPr>
                        <a:t>6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803532"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b="0" dirty="0" smtClean="0">
                          <a:latin typeface="Alamain" panose="020B0603050302020204" pitchFamily="34" charset="0"/>
                        </a:rPr>
                        <a:t>7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b="0" dirty="0" smtClean="0">
                          <a:latin typeface="Alamain" panose="020B0603050302020204" pitchFamily="34" charset="0"/>
                        </a:rPr>
                        <a:t>8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b="0" dirty="0" smtClean="0">
                          <a:latin typeface="Alamain" panose="020B0603050302020204" pitchFamily="34" charset="0"/>
                        </a:rPr>
                        <a:t>9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r>
                        <a:rPr lang="fr-FR" sz="3600" b="0" dirty="0" smtClean="0">
                          <a:latin typeface="Alamain" panose="020B0603050302020204" pitchFamily="34" charset="0"/>
                        </a:rPr>
                        <a:t>0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pic>
        <p:nvPicPr>
          <p:cNvPr id="5" name="Image 4" descr="Janvier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137063" y="94330"/>
            <a:ext cx="1064409" cy="749371"/>
          </a:xfrm>
          <a:prstGeom prst="rect">
            <a:avLst/>
          </a:prstGeom>
        </p:spPr>
      </p:pic>
      <p:pic>
        <p:nvPicPr>
          <p:cNvPr id="6" name="Image 5" descr="Janvier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304928" y="2474169"/>
            <a:ext cx="462321" cy="325485"/>
          </a:xfrm>
          <a:prstGeom prst="rect">
            <a:avLst/>
          </a:prstGeom>
        </p:spPr>
      </p:pic>
      <p:sp>
        <p:nvSpPr>
          <p:cNvPr id="2" name="ZoneTexte 1"/>
          <p:cNvSpPr txBox="1"/>
          <p:nvPr/>
        </p:nvSpPr>
        <p:spPr>
          <a:xfrm>
            <a:off x="5097016" y="2636912"/>
            <a:ext cx="64807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900" b="1" dirty="0" smtClean="0">
                <a:latin typeface="Claire Hand" pitchFamily="2" charset="0"/>
              </a:rPr>
              <a:t>rentrée</a:t>
            </a:r>
            <a:endParaRPr lang="fr-FR" sz="900" b="1" dirty="0">
              <a:latin typeface="Claire Hand" pitchFamily="2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au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57322274"/>
              </p:ext>
            </p:extLst>
          </p:nvPr>
        </p:nvGraphicFramePr>
        <p:xfrm>
          <a:off x="30302" y="44624"/>
          <a:ext cx="9819243" cy="6449520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40274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0274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0274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0274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0274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40274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402749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898877">
                <a:tc gridSpan="7">
                  <a:txBody>
                    <a:bodyPr/>
                    <a:lstStyle/>
                    <a:p>
                      <a:pPr algn="ctr"/>
                      <a:r>
                        <a:rPr lang="fr-FR" sz="52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laire Hand" panose="02000506040000020004" pitchFamily="2" charset="0"/>
                        </a:rPr>
                        <a:t>JUIN</a:t>
                      </a:r>
                      <a:r>
                        <a:rPr lang="fr-FR" sz="52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j-lt"/>
                        </a:rPr>
                        <a:t> </a:t>
                      </a:r>
                      <a:r>
                        <a:rPr lang="fr-FR" sz="4000" b="1" baseline="0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lamain" panose="020B0603050302020204" pitchFamily="34" charset="0"/>
                        </a:rPr>
                        <a:t>2022</a:t>
                      </a:r>
                      <a:endParaRPr lang="fr-FR" sz="5200" b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lamain" panose="020B0603050302020204" pitchFamily="34" charset="0"/>
                      </a:endParaRPr>
                    </a:p>
                  </a:txBody>
                  <a:tcPr marL="98977" marR="98977" marT="108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89772"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LUNDI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lundi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lundi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MARDI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mardi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mardi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>
                          <a:latin typeface="Claire Hand" panose="02000506040000020004" pitchFamily="2" charset="0"/>
                        </a:rPr>
                        <a:t>MERCREDI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mercredi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mercredi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JEUDI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jeudi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jeudi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VENDREDI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vendredi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vendredi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SAMEDI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samedi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samedi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>
                          <a:latin typeface="Claire Hand" panose="02000506040000020004" pitchFamily="2" charset="0"/>
                        </a:rPr>
                        <a:t>DIMANCHE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dimanche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dimanche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98877"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1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2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3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4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5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98877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6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7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8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9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0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1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2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98877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3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4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5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6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7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8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9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898877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0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1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2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3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4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5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6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898877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7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8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9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0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pic>
        <p:nvPicPr>
          <p:cNvPr id="3" name="Image 2" descr="Janvier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530197" y="95331"/>
            <a:ext cx="1095211" cy="866088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ZoneTexte 3"/>
          <p:cNvSpPr txBox="1"/>
          <p:nvPr/>
        </p:nvSpPr>
        <p:spPr>
          <a:xfrm>
            <a:off x="8769424" y="4494312"/>
            <a:ext cx="108012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900" b="1" dirty="0" smtClean="0">
                <a:latin typeface="Claire Hand" pitchFamily="2" charset="0"/>
              </a:rPr>
              <a:t>fête des pères</a:t>
            </a:r>
            <a:endParaRPr lang="fr-FR" sz="900" b="1" dirty="0">
              <a:latin typeface="Claire Hand" pitchFamily="2" charset="0"/>
            </a:endParaRPr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81392" y="4177680"/>
            <a:ext cx="184444" cy="475456"/>
          </a:xfrm>
          <a:prstGeom prst="rect">
            <a:avLst/>
          </a:prstGeom>
        </p:spPr>
      </p:pic>
      <p:sp>
        <p:nvSpPr>
          <p:cNvPr id="6" name="ZoneTexte 5"/>
          <p:cNvSpPr txBox="1"/>
          <p:nvPr/>
        </p:nvSpPr>
        <p:spPr>
          <a:xfrm>
            <a:off x="32306" y="2852936"/>
            <a:ext cx="98738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900" b="1" dirty="0" smtClean="0">
                <a:latin typeface="Claire Hand" pitchFamily="2" charset="0"/>
              </a:rPr>
              <a:t>pentecôte</a:t>
            </a:r>
            <a:endParaRPr lang="fr-FR" sz="900" b="1" dirty="0">
              <a:latin typeface="Claire Hand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4404318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au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17919873"/>
              </p:ext>
            </p:extLst>
          </p:nvPr>
        </p:nvGraphicFramePr>
        <p:xfrm>
          <a:off x="47392" y="44624"/>
          <a:ext cx="9794204" cy="6425245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39917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896585">
                <a:tc gridSpan="7">
                  <a:txBody>
                    <a:bodyPr/>
                    <a:lstStyle/>
                    <a:p>
                      <a:pPr algn="ctr"/>
                      <a:r>
                        <a:rPr lang="fr-FR" sz="52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laire Hand" panose="02000506040000020004" pitchFamily="2" charset="0"/>
                        </a:rPr>
                        <a:t>JUILLET</a:t>
                      </a:r>
                      <a:r>
                        <a:rPr lang="fr-FR" sz="52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j-lt"/>
                        </a:rPr>
                        <a:t> </a:t>
                      </a:r>
                      <a:r>
                        <a:rPr lang="fr-FR" sz="4000" b="1" baseline="0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lamain" panose="020B0603050302020204" pitchFamily="34" charset="0"/>
                        </a:rPr>
                        <a:t>2022</a:t>
                      </a:r>
                      <a:endParaRPr lang="fr-FR" sz="5200" b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lamain" panose="020B0603050302020204" pitchFamily="34" charset="0"/>
                      </a:endParaRPr>
                    </a:p>
                  </a:txBody>
                  <a:tcPr marL="98725" marR="98725" marT="14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87249"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LUNDI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lundi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lundi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MARDI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mardi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mardi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>
                          <a:latin typeface="Claire Hand" panose="02000506040000020004" pitchFamily="2" charset="0"/>
                        </a:rPr>
                        <a:t>MERCREDI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mercredi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mercredi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JEUDI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jeudi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jeudi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VENDREDI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vendredi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vendredi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SAMEDI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samedi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samedi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>
                          <a:latin typeface="Claire Hand" panose="02000506040000020004" pitchFamily="2" charset="0"/>
                        </a:rPr>
                        <a:t>DIMANCHE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dimanche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dimanche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96585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88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88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88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88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1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88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2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88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3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88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96585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4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88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5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88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6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88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7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88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8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88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9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88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0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88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96585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1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88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2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88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3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88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4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88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5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88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6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88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7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88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896585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8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88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9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88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0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88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1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88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2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88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3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88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4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88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896585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5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88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6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88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7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88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8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88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9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88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0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88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1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88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pic>
        <p:nvPicPr>
          <p:cNvPr id="3" name="Image 2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58348" y="95332"/>
            <a:ext cx="995052" cy="806048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Image 3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13240" y="5256617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Image 4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73080" y="5256617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Image 5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99881" y="5256616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Image 6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26041" y="5256616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Image 7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85881" y="5256616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Image 8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236" y="5256616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Image 9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99881" y="6138810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Image 10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26041" y="6138810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Image 11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85881" y="6138810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Image 12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236" y="6138810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Image 13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96981" y="5256616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Image 14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13240" y="4336915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Image 15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73080" y="6133234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Image 16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96981" y="4336914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8" name="Image 17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11569" y="6139918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9" name="Image 18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73080" y="4374422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0" name="Image 19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99881" y="4374421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1" name="Image 20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26041" y="4374421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2" name="Image 21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85881" y="4374421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3" name="Image 22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236" y="4374421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4" name="Image 23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13240" y="3422790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5" name="Image 24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96981" y="3422789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6" name="Image 25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73080" y="3460297"/>
            <a:ext cx="346980" cy="281073"/>
          </a:xfrm>
          <a:prstGeom prst="rect">
            <a:avLst/>
          </a:prstGeom>
          <a:noFill/>
          <a:ln>
            <a:noFill/>
          </a:ln>
        </p:spPr>
      </p:pic>
      <p:sp>
        <p:nvSpPr>
          <p:cNvPr id="29" name="ZoneTexte 28"/>
          <p:cNvSpPr txBox="1"/>
          <p:nvPr/>
        </p:nvSpPr>
        <p:spPr>
          <a:xfrm>
            <a:off x="4756481" y="4475709"/>
            <a:ext cx="141452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900" b="1" dirty="0" smtClean="0">
                <a:latin typeface="Claire Hand" pitchFamily="2" charset="0"/>
              </a:rPr>
              <a:t>fête nationale</a:t>
            </a:r>
            <a:endParaRPr lang="fr-FR" sz="900" b="1" dirty="0">
              <a:latin typeface="Claire Hand" pitchFamily="2" charset="0"/>
            </a:endParaRPr>
          </a:p>
        </p:txBody>
      </p:sp>
      <p:pic>
        <p:nvPicPr>
          <p:cNvPr id="30" name="Picture 2" descr="https://www.mysticlolly.fr/wp-content/plugins/wp-emoji-one/icons/1F386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08110" y="4163147"/>
            <a:ext cx="280988" cy="2809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" name="Image 30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91853" y="6139918"/>
            <a:ext cx="346980" cy="28107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16247956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au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09151588"/>
              </p:ext>
            </p:extLst>
          </p:nvPr>
        </p:nvGraphicFramePr>
        <p:xfrm>
          <a:off x="47392" y="44624"/>
          <a:ext cx="9794204" cy="6624737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39917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1076040">
                <a:tc gridSpan="7">
                  <a:txBody>
                    <a:bodyPr/>
                    <a:lstStyle/>
                    <a:p>
                      <a:pPr algn="ctr"/>
                      <a:r>
                        <a:rPr lang="fr-FR" sz="5200" b="1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laire Hand" panose="02000506040000020004" pitchFamily="2" charset="0"/>
                        </a:rPr>
                        <a:t>AOÛT</a:t>
                      </a:r>
                      <a:r>
                        <a:rPr lang="fr-FR" sz="5200" b="1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j-lt"/>
                        </a:rPr>
                        <a:t> </a:t>
                      </a:r>
                      <a:r>
                        <a:rPr lang="fr-FR" sz="4000" b="1" baseline="0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lamain" panose="020B0603050302020204" pitchFamily="34" charset="0"/>
                        </a:rPr>
                        <a:t>2022</a:t>
                      </a:r>
                      <a:endParaRPr lang="fr-FR" sz="5200" b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lamain" panose="020B0603050302020204" pitchFamily="34" charset="0"/>
                      </a:endParaRPr>
                    </a:p>
                  </a:txBody>
                  <a:tcPr marL="98725" marR="98725" marT="14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155737"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LUNDI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lundi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lundi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MARDI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mardi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mardi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>
                          <a:latin typeface="Claire Hand" panose="02000506040000020004" pitchFamily="2" charset="0"/>
                        </a:rPr>
                        <a:t>MERCREDI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mercredi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mercredi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JEUDI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jeudi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jeudi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VENDREDI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vendredi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vendredi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SAMEDI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samedi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samedi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>
                          <a:latin typeface="Claire Hand" panose="02000506040000020004" pitchFamily="2" charset="0"/>
                        </a:rPr>
                        <a:t>DIMANCHE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dimanche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dimanche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7859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1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2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3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4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5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6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7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78592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8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9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0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1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4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78592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5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6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7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8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9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0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1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878592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2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3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4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5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6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7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8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878592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9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0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1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pic>
        <p:nvPicPr>
          <p:cNvPr id="3" name="Image 2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58348" y="95332"/>
            <a:ext cx="995052" cy="806048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Image 6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26041" y="6309320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Image 7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85881" y="6309320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Image 8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236" y="6309320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Image 9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99881" y="3722883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Image 10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26041" y="3722883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Image 14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13240" y="5452183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Image 15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73080" y="3717307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Image 16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96981" y="5452182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8" name="Image 17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62252" y="3723991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9" name="Image 18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73080" y="5445086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0" name="Image 19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99881" y="5445085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1" name="Image 20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26041" y="5445085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2" name="Image 21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85881" y="5445085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3" name="Image 22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236" y="5445085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4" name="Image 23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63923" y="4581129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5" name="Image 24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96981" y="4581128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6" name="Image 25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73080" y="4596334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7" name="Image 26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99881" y="4596333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8" name="Image 27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26041" y="4596333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9" name="Image 28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85881" y="4586710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30" name="Image 29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236" y="4586710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31" name="Image 30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85881" y="3708318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32" name="Image 31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236" y="3708318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33" name="Image 32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96981" y="3723990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34" name="Image 33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96981" y="2859895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35" name="Image 34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99881" y="2821236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36" name="Image 35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26041" y="2821236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37" name="Image 36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73080" y="2815660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38" name="Image 37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62252" y="2822344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39" name="Image 38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85881" y="2806671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40" name="Image 39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236" y="2806671"/>
            <a:ext cx="346980" cy="28107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7164596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au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30635551"/>
              </p:ext>
            </p:extLst>
          </p:nvPr>
        </p:nvGraphicFramePr>
        <p:xfrm>
          <a:off x="32825" y="44624"/>
          <a:ext cx="9827454" cy="6435484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40392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0392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0392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0392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0392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40392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40392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886444">
                <a:tc gridSpan="7">
                  <a:txBody>
                    <a:bodyPr/>
                    <a:lstStyle/>
                    <a:p>
                      <a:pPr algn="ctr"/>
                      <a:r>
                        <a:rPr lang="fr-FR" sz="48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laire Hand" panose="02000506040000020004" pitchFamily="2" charset="0"/>
                        </a:rPr>
                        <a:t>OCTOBRE</a:t>
                      </a:r>
                      <a:r>
                        <a:rPr lang="fr-FR" sz="4800" b="1" baseline="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laire Hand" panose="02000506040000020004" pitchFamily="2" charset="0"/>
                        </a:rPr>
                        <a:t> </a:t>
                      </a:r>
                      <a:r>
                        <a:rPr lang="fr-FR" sz="4000" b="1" baseline="0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lamain" panose="020B0603050302020204" pitchFamily="34" charset="0"/>
                        </a:rPr>
                        <a:t>2021</a:t>
                      </a:r>
                      <a:endParaRPr lang="fr-FR" sz="4000" b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lamain" panose="020B0603050302020204" pitchFamily="34" charset="0"/>
                      </a:endParaRPr>
                    </a:p>
                  </a:txBody>
                  <a:tcPr marL="99060" marR="99060" marT="108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33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76083"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LUNDI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lundi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lundi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MARDI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mardi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mardi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>
                          <a:latin typeface="Claire Hand" panose="02000506040000020004" pitchFamily="2" charset="0"/>
                        </a:rPr>
                        <a:t>MERCREDI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mercredi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mercredi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JEUDI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jeudi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jeudi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VENDREDI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vendredi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vendredi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SAMEDI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samedi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samedi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>
                          <a:latin typeface="Claire Hand" panose="02000506040000020004" pitchFamily="2" charset="0"/>
                        </a:rPr>
                        <a:t>DIMANCHE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dimanche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dimanche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86444"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1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2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3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86444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4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5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6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7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8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9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9060" marR="99060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0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9060" marR="99060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86444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9060" marR="99060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9060" marR="99060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9060" marR="99060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4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9060" marR="99060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5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9060" marR="99060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6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9060" marR="99060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7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9060" marR="99060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886444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8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9060" marR="99060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9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9060" marR="99060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0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9060" marR="99060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9060" marR="99060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9060" marR="99060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9060" marR="99060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4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9060" marR="99060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886444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5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9060" marR="99060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6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9060" marR="99060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7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9060" marR="99060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8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9060" marR="99060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9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9060" marR="99060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0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9060" marR="99060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1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pic>
        <p:nvPicPr>
          <p:cNvPr id="5" name="Image 4" descr="Janvier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139471" y="128784"/>
            <a:ext cx="1062001" cy="750917"/>
          </a:xfrm>
          <a:prstGeom prst="rect">
            <a:avLst/>
          </a:prstGeom>
        </p:spPr>
      </p:pic>
      <p:pic>
        <p:nvPicPr>
          <p:cNvPr id="8" name="Image 7" descr="Janvier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13240" y="5246065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Image 8" descr="Janvier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96981" y="6173025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Image 13" descr="Janvier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13240" y="6161712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Image 14" descr="Janvier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73080" y="6161712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Image 15" descr="Janvier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99881" y="6161711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Image 16" descr="Janvier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26041" y="6161711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8" name="Image 17" descr="Janvier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85881" y="6161711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9" name="Image 18" descr="Janvier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236" y="6161711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0" name="Image 19" descr="Janvier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96981" y="5246064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1" name="Image 20" descr="Janvier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417496" y="6192894"/>
            <a:ext cx="399280" cy="282322"/>
          </a:xfrm>
          <a:prstGeom prst="rect">
            <a:avLst/>
          </a:prstGeom>
        </p:spPr>
      </p:pic>
      <p:sp>
        <p:nvSpPr>
          <p:cNvPr id="22" name="ZoneTexte 21"/>
          <p:cNvSpPr txBox="1"/>
          <p:nvPr/>
        </p:nvSpPr>
        <p:spPr>
          <a:xfrm>
            <a:off x="8805428" y="6275581"/>
            <a:ext cx="79208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900" b="1" dirty="0" smtClean="0">
                <a:latin typeface="Claire Hand" pitchFamily="2" charset="0"/>
              </a:rPr>
              <a:t>halloween</a:t>
            </a:r>
            <a:endParaRPr lang="fr-FR" sz="900" b="1" dirty="0">
              <a:latin typeface="Claire Hand" pitchFamily="2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au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96647411"/>
              </p:ext>
            </p:extLst>
          </p:nvPr>
        </p:nvGraphicFramePr>
        <p:xfrm>
          <a:off x="30300" y="44624"/>
          <a:ext cx="9794204" cy="6387582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39917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1018542">
                <a:tc gridSpan="7">
                  <a:txBody>
                    <a:bodyPr/>
                    <a:lstStyle/>
                    <a:p>
                      <a:pPr algn="ctr"/>
                      <a:r>
                        <a:rPr lang="fr-FR" sz="52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laire Hand" panose="02000506040000020004" pitchFamily="2" charset="0"/>
                        </a:rPr>
                        <a:t>NOVEMBRE</a:t>
                      </a:r>
                      <a:r>
                        <a:rPr lang="fr-FR" sz="5200" b="1" baseline="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j-lt"/>
                        </a:rPr>
                        <a:t> </a:t>
                      </a:r>
                      <a:r>
                        <a:rPr lang="fr-FR" sz="4400" b="1" baseline="0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lamain" panose="020B0603050302020204" pitchFamily="34" charset="0"/>
                        </a:rPr>
                        <a:t>2021</a:t>
                      </a:r>
                      <a:endParaRPr lang="fr-FR" sz="5200" b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lamain" panose="020B0603050302020204" pitchFamily="34" charset="0"/>
                      </a:endParaRPr>
                    </a:p>
                  </a:txBody>
                  <a:tcPr marL="98725" marR="98725" marT="108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33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37642"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LUNDI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lundi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lundi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MARDI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mardi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mardi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>
                          <a:latin typeface="Claire Hand" panose="02000506040000020004" pitchFamily="2" charset="0"/>
                        </a:rPr>
                        <a:t>MERCREDI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mercredi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mercredi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JEUDI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jeudi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jeudi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VENDREDI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vendredi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vendredi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SAMEDI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samedi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samedi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>
                          <a:latin typeface="Claire Hand" panose="02000506040000020004" pitchFamily="2" charset="0"/>
                        </a:rPr>
                        <a:t>DIMANCHE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dimanche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dimanche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64892"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latin typeface="Alamain" panose="020B0603050302020204" pitchFamily="34" charset="0"/>
                        </a:rPr>
                        <a:t>1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latin typeface="Alamain" panose="020B0603050302020204" pitchFamily="34" charset="0"/>
                        </a:rPr>
                        <a:t>2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latin typeface="Alamain" panose="020B0603050302020204" pitchFamily="34" charset="0"/>
                        </a:rPr>
                        <a:t>3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latin typeface="Alamain" panose="020B0603050302020204" pitchFamily="34" charset="0"/>
                        </a:rPr>
                        <a:t>4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latin typeface="Alamain" panose="020B0603050302020204" pitchFamily="34" charset="0"/>
                        </a:rPr>
                        <a:t>5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latin typeface="Alamain" panose="020B0603050302020204" pitchFamily="34" charset="0"/>
                        </a:rPr>
                        <a:t>6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latin typeface="Alamain" panose="020B0603050302020204" pitchFamily="34" charset="0"/>
                        </a:rPr>
                        <a:t>7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64892"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latin typeface="Alamain" panose="020B0603050302020204" pitchFamily="34" charset="0"/>
                        </a:rPr>
                        <a:t>8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latin typeface="Alamain" panose="020B0603050302020204" pitchFamily="34" charset="0"/>
                        </a:rPr>
                        <a:t>9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b="0" dirty="0" smtClean="0">
                          <a:latin typeface="Alamain" panose="020B0603050302020204" pitchFamily="34" charset="0"/>
                        </a:rPr>
                        <a:t>0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b="0" dirty="0" smtClean="0">
                          <a:latin typeface="Alamain" panose="020B0603050302020204" pitchFamily="34" charset="0"/>
                        </a:rPr>
                        <a:t>1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b="0" dirty="0" smtClean="0">
                          <a:latin typeface="Alamain" panose="020B0603050302020204" pitchFamily="34" charset="0"/>
                        </a:rPr>
                        <a:t>2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b="0" dirty="0" smtClean="0">
                          <a:latin typeface="Alamain" panose="020B0603050302020204" pitchFamily="34" charset="0"/>
                        </a:rPr>
                        <a:t>3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b="0" dirty="0" smtClean="0">
                          <a:latin typeface="Alamain" panose="020B0603050302020204" pitchFamily="34" charset="0"/>
                        </a:rPr>
                        <a:t>4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864892"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b="0" dirty="0">
                          <a:solidFill>
                            <a:schemeClr val="dk1"/>
                          </a:solidFill>
                          <a:latin typeface="Alamain" panose="020B0603050302020204" pitchFamily="34" charset="0"/>
                        </a:rPr>
                        <a:t>5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b="0" dirty="0">
                          <a:solidFill>
                            <a:schemeClr val="dk1"/>
                          </a:solidFill>
                          <a:latin typeface="Alamain" panose="020B0603050302020204" pitchFamily="34" charset="0"/>
                        </a:rPr>
                        <a:t>6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b="0" dirty="0">
                          <a:solidFill>
                            <a:schemeClr val="dk1"/>
                          </a:solidFill>
                          <a:latin typeface="Alamain" panose="020B0603050302020204" pitchFamily="34" charset="0"/>
                        </a:rPr>
                        <a:t>7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b="0" dirty="0">
                          <a:solidFill>
                            <a:schemeClr val="dk1"/>
                          </a:solidFill>
                          <a:latin typeface="Alamain" panose="020B0603050302020204" pitchFamily="34" charset="0"/>
                        </a:rPr>
                        <a:t>8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b="0" dirty="0" smtClean="0">
                          <a:solidFill>
                            <a:schemeClr val="dk1"/>
                          </a:solidFill>
                          <a:latin typeface="Alamain" panose="020B0603050302020204" pitchFamily="34" charset="0"/>
                        </a:rPr>
                        <a:t>9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b="0" dirty="0">
                          <a:solidFill>
                            <a:schemeClr val="dk1"/>
                          </a:solidFill>
                          <a:latin typeface="Alamain" panose="020B0603050302020204" pitchFamily="34" charset="0"/>
                        </a:rPr>
                        <a:t>0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b="0" dirty="0">
                          <a:solidFill>
                            <a:schemeClr val="dk1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864892"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b="0" dirty="0">
                          <a:solidFill>
                            <a:schemeClr val="dk1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b="0" dirty="0">
                          <a:solidFill>
                            <a:schemeClr val="dk1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b="0" dirty="0">
                          <a:solidFill>
                            <a:schemeClr val="dk1"/>
                          </a:solidFill>
                          <a:latin typeface="Alamain" panose="020B0603050302020204" pitchFamily="34" charset="0"/>
                        </a:rPr>
                        <a:t>4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b="0" dirty="0">
                          <a:solidFill>
                            <a:schemeClr val="dk1"/>
                          </a:solidFill>
                          <a:latin typeface="Alamain" panose="020B0603050302020204" pitchFamily="34" charset="0"/>
                        </a:rPr>
                        <a:t>5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b="0" dirty="0">
                          <a:solidFill>
                            <a:schemeClr val="dk1"/>
                          </a:solidFill>
                          <a:latin typeface="Alamain" panose="020B0603050302020204" pitchFamily="34" charset="0"/>
                        </a:rPr>
                        <a:t>6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b="0" dirty="0">
                          <a:solidFill>
                            <a:schemeClr val="dk1"/>
                          </a:solidFill>
                          <a:latin typeface="Alamain" panose="020B0603050302020204" pitchFamily="34" charset="0"/>
                        </a:rPr>
                        <a:t>7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b="0" dirty="0">
                          <a:solidFill>
                            <a:schemeClr val="dk1"/>
                          </a:solidFill>
                          <a:latin typeface="Alamain" panose="020B0603050302020204" pitchFamily="34" charset="0"/>
                        </a:rPr>
                        <a:t>8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864892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b="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b="0" dirty="0" smtClean="0">
                          <a:latin typeface="Alamain" panose="020B0603050302020204" pitchFamily="34" charset="0"/>
                        </a:rPr>
                        <a:t>9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r>
                        <a:rPr lang="fr-FR" sz="3600" b="0" dirty="0" smtClean="0">
                          <a:latin typeface="Alamain" panose="020B0603050302020204" pitchFamily="34" charset="0"/>
                        </a:rPr>
                        <a:t>0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extLst>
                  <a:ext uri="{0D108BD9-81ED-4DB2-BD59-A6C34878D82A}">
                    <a16:rowId xmlns:a16="http://schemas.microsoft.com/office/drawing/2014/main" val="2471566140"/>
                  </a:ext>
                </a:extLst>
              </a:tr>
            </a:tbl>
          </a:graphicData>
        </a:graphic>
      </p:graphicFrame>
      <p:pic>
        <p:nvPicPr>
          <p:cNvPr id="3" name="Image 2" descr="Janvier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686943" y="117634"/>
            <a:ext cx="815831" cy="779935"/>
          </a:xfrm>
          <a:prstGeom prst="rect">
            <a:avLst/>
          </a:prstGeom>
        </p:spPr>
      </p:pic>
      <p:pic>
        <p:nvPicPr>
          <p:cNvPr id="4" name="Imag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2839" y="3343977"/>
            <a:ext cx="217171" cy="456440"/>
          </a:xfrm>
          <a:prstGeom prst="rect">
            <a:avLst/>
          </a:prstGeom>
        </p:spPr>
      </p:pic>
      <p:sp>
        <p:nvSpPr>
          <p:cNvPr id="5" name="ZoneTexte 4"/>
          <p:cNvSpPr txBox="1"/>
          <p:nvPr/>
        </p:nvSpPr>
        <p:spPr>
          <a:xfrm>
            <a:off x="4211858" y="3606469"/>
            <a:ext cx="115098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900" b="1" dirty="0" smtClean="0">
                <a:latin typeface="Claire Hand" pitchFamily="2" charset="0"/>
              </a:rPr>
              <a:t>armistice 1918</a:t>
            </a:r>
            <a:endParaRPr lang="fr-FR" sz="900" b="1" dirty="0">
              <a:latin typeface="Claire Hand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74528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au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91745687"/>
              </p:ext>
            </p:extLst>
          </p:nvPr>
        </p:nvGraphicFramePr>
        <p:xfrm>
          <a:off x="30302" y="44624"/>
          <a:ext cx="9819243" cy="6208560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40274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0274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0274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0274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0274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40274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402749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834437">
                <a:tc gridSpan="7">
                  <a:txBody>
                    <a:bodyPr/>
                    <a:lstStyle/>
                    <a:p>
                      <a:pPr algn="ctr"/>
                      <a:r>
                        <a:rPr lang="fr-FR" sz="48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laire Hand" panose="02000506040000020004" pitchFamily="2" charset="0"/>
                        </a:rPr>
                        <a:t>DÉCEMBRE</a:t>
                      </a:r>
                      <a:r>
                        <a:rPr lang="fr-FR" sz="4800" b="1" baseline="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j-lt"/>
                        </a:rPr>
                        <a:t> </a:t>
                      </a:r>
                      <a:r>
                        <a:rPr lang="fr-FR" sz="4000" b="1" baseline="0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lamain" panose="020B0603050302020204" pitchFamily="34" charset="0"/>
                        </a:rPr>
                        <a:t>2021</a:t>
                      </a:r>
                      <a:endParaRPr lang="fr-FR" sz="4800" b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lamain" panose="020B0603050302020204" pitchFamily="34" charset="0"/>
                      </a:endParaRPr>
                    </a:p>
                  </a:txBody>
                  <a:tcPr marT="108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99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27152"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LUNDI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lundi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lundi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MARDI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mardi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mardi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>
                          <a:latin typeface="Claire Hand" panose="02000506040000020004" pitchFamily="2" charset="0"/>
                        </a:rPr>
                        <a:t>MERCREDI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mercredi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mercredi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JEUDI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jeudi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jeudi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VENDREDI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vendredi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vendredi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SAMEDI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samedi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samedi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>
                          <a:latin typeface="Claire Hand" panose="02000506040000020004" pitchFamily="2" charset="0"/>
                        </a:rPr>
                        <a:t>DIMANCHE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dimanche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dimanche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03532"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1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2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3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4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5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03532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6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7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8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9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solidFill>
                            <a:schemeClr val="dk1"/>
                          </a:solidFill>
                          <a:latin typeface="Alamain" panose="020B0603050302020204" pitchFamily="34" charset="0"/>
                        </a:rPr>
                        <a:t>0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1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2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03532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3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4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5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6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7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8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9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803532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0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1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2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3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4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5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6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803532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7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8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9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0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1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pic>
        <p:nvPicPr>
          <p:cNvPr id="3" name="Image 2" descr="Janvier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545288" y="104682"/>
            <a:ext cx="1054212" cy="733732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4" name="Image 3" descr="Janvier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071626" y="5095542"/>
            <a:ext cx="329994" cy="229676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5" name="Image 4" descr="Janvier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85207" y="5057898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Image 5" descr="Janvier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73080" y="5040592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Image 6" descr="Janvier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99881" y="5040591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Image 7" descr="Janvier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26041" y="5040591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Image 8" descr="Janvier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85881" y="5040591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Image 9" descr="Janvier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236" y="5040591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Image 12" descr="Janvier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99881" y="5956238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Image 13" descr="Janvier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26041" y="5956238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Image 14" descr="Janvier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85881" y="5956238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Image 15" descr="Janvier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236" y="5956238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Image 16" descr="Janvier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16126" y="5069843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8" name="Image 17" descr="Janvier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13240" y="4193685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9" name="Image 18" descr="Janvier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96981" y="4193684"/>
            <a:ext cx="346980" cy="281073"/>
          </a:xfrm>
          <a:prstGeom prst="rect">
            <a:avLst/>
          </a:prstGeom>
          <a:noFill/>
          <a:ln>
            <a:noFill/>
          </a:ln>
        </p:spPr>
      </p:pic>
      <p:sp>
        <p:nvSpPr>
          <p:cNvPr id="20" name="ZoneTexte 19"/>
          <p:cNvSpPr txBox="1"/>
          <p:nvPr/>
        </p:nvSpPr>
        <p:spPr>
          <a:xfrm>
            <a:off x="7460220" y="5181127"/>
            <a:ext cx="64807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900" b="1" dirty="0" smtClean="0">
                <a:latin typeface="Claire Hand" pitchFamily="2" charset="0"/>
              </a:rPr>
              <a:t>noël</a:t>
            </a:r>
            <a:endParaRPr lang="fr-FR" sz="900" b="1" dirty="0">
              <a:latin typeface="Claire Hand" pitchFamily="2" charset="0"/>
            </a:endParaRPr>
          </a:p>
        </p:txBody>
      </p:sp>
      <p:pic>
        <p:nvPicPr>
          <p:cNvPr id="21" name="Image 20" descr="Janvier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00873" y="5952927"/>
            <a:ext cx="346980" cy="28107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2439136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au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68115071"/>
              </p:ext>
            </p:extLst>
          </p:nvPr>
        </p:nvGraphicFramePr>
        <p:xfrm>
          <a:off x="85595" y="64933"/>
          <a:ext cx="9794204" cy="6626105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39917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896585">
                <a:tc gridSpan="7">
                  <a:txBody>
                    <a:bodyPr/>
                    <a:lstStyle/>
                    <a:p>
                      <a:pPr algn="ctr"/>
                      <a:r>
                        <a:rPr lang="fr-FR" sz="52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laire Hand" panose="02000506040000020004" pitchFamily="2" charset="0"/>
                        </a:rPr>
                        <a:t>JANVIER</a:t>
                      </a:r>
                      <a:r>
                        <a:rPr lang="fr-FR" sz="52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j-lt"/>
                        </a:rPr>
                        <a:t> </a:t>
                      </a:r>
                      <a:r>
                        <a:rPr lang="fr-FR" sz="4000" b="1" baseline="0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lamain" panose="020B0603050302020204" pitchFamily="34" charset="0"/>
                        </a:rPr>
                        <a:t>2022</a:t>
                      </a:r>
                      <a:endParaRPr lang="fr-FR" sz="4400" b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lamain" panose="020B0603050302020204" pitchFamily="34" charset="0"/>
                      </a:endParaRPr>
                    </a:p>
                  </a:txBody>
                  <a:tcPr marL="98725" marR="98725" marT="108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99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87249"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LUNDI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lundi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lundi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MARDI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mardi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mardi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>
                          <a:latin typeface="Claire Hand" panose="02000506040000020004" pitchFamily="2" charset="0"/>
                        </a:rPr>
                        <a:t>MERCREDI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mercredi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mercredi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JEUDI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jeudi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jeudi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VENDREDI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vendredi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vendredi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SAMEDI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samedi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samedi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>
                          <a:latin typeface="Claire Hand" panose="02000506040000020004" pitchFamily="2" charset="0"/>
                        </a:rPr>
                        <a:t>DIMANCHE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dimanche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dimanche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96585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1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2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17146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3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4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5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6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7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8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9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56903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0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1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2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3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4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5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6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7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solidFill>
                            <a:schemeClr val="dk1"/>
                          </a:solidFill>
                          <a:latin typeface="Alamain" panose="020B0603050302020204" pitchFamily="34" charset="0"/>
                        </a:rPr>
                        <a:t>8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9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0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1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2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3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4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5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6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7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8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9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r>
                        <a:rPr lang="fr-FR" sz="3600" dirty="0">
                          <a:solidFill>
                            <a:schemeClr val="dk1"/>
                          </a:solidFill>
                          <a:latin typeface="Alamain" panose="020B0603050302020204" pitchFamily="34" charset="0"/>
                        </a:rPr>
                        <a:t>0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1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extLst>
                  <a:ext uri="{0D108BD9-81ED-4DB2-BD59-A6C34878D82A}">
                    <a16:rowId xmlns:a16="http://schemas.microsoft.com/office/drawing/2014/main" val="2555182831"/>
                  </a:ext>
                </a:extLst>
              </a:tr>
            </a:tbl>
          </a:graphicData>
        </a:graphic>
      </p:graphicFrame>
      <p:pic>
        <p:nvPicPr>
          <p:cNvPr id="3" name="Image 2" descr="Janvier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375175" y="128784"/>
            <a:ext cx="1336425" cy="785818"/>
          </a:xfrm>
          <a:prstGeom prst="rect">
            <a:avLst/>
          </a:prstGeom>
        </p:spPr>
      </p:pic>
      <p:pic>
        <p:nvPicPr>
          <p:cNvPr id="5" name="Image 4" descr="Janvier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97016" y="3263779"/>
            <a:ext cx="601650" cy="353770"/>
          </a:xfrm>
          <a:prstGeom prst="rect">
            <a:avLst/>
          </a:prstGeom>
        </p:spPr>
      </p:pic>
      <p:sp>
        <p:nvSpPr>
          <p:cNvPr id="6" name="ZoneTexte 5"/>
          <p:cNvSpPr txBox="1"/>
          <p:nvPr/>
        </p:nvSpPr>
        <p:spPr>
          <a:xfrm>
            <a:off x="7438579" y="2629135"/>
            <a:ext cx="102117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900" b="1" dirty="0" smtClean="0">
                <a:latin typeface="Claire Hand" pitchFamily="2" charset="0"/>
              </a:rPr>
              <a:t>jour de l’an</a:t>
            </a:r>
            <a:endParaRPr lang="fr-FR" sz="900" b="1" dirty="0">
              <a:latin typeface="Claire Hand" pitchFamily="2" charset="0"/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4376936" y="3424959"/>
            <a:ext cx="79208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900" b="1" dirty="0" smtClean="0">
                <a:latin typeface="Claire Hand" pitchFamily="2" charset="0"/>
              </a:rPr>
              <a:t>épiphanie</a:t>
            </a:r>
            <a:endParaRPr lang="fr-FR" sz="900" b="1" dirty="0">
              <a:latin typeface="Claire Hand" pitchFamily="2" charset="0"/>
            </a:endParaRPr>
          </a:p>
        </p:txBody>
      </p:sp>
      <p:pic>
        <p:nvPicPr>
          <p:cNvPr id="8" name="Image 7" descr="Janvier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14163" y="2578894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Image 8" descr="Janvier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22250" y="2578893"/>
            <a:ext cx="346980" cy="28107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38674655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au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6112842"/>
              </p:ext>
            </p:extLst>
          </p:nvPr>
        </p:nvGraphicFramePr>
        <p:xfrm>
          <a:off x="30302" y="44624"/>
          <a:ext cx="9819243" cy="6288110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40274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0274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0274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0274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0274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40274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402749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876358">
                <a:tc gridSpan="7">
                  <a:txBody>
                    <a:bodyPr/>
                    <a:lstStyle/>
                    <a:p>
                      <a:pPr algn="ctr"/>
                      <a:r>
                        <a:rPr lang="fr-FR" sz="52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laire Hand" panose="02000506040000020004" pitchFamily="2" charset="0"/>
                        </a:rPr>
                        <a:t>FÉVRIER</a:t>
                      </a:r>
                      <a:r>
                        <a:rPr lang="fr-FR" sz="52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j-lt"/>
                        </a:rPr>
                        <a:t> </a:t>
                      </a:r>
                      <a:r>
                        <a:rPr lang="fr-FR" sz="4000" b="1" baseline="0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lamain" panose="020B0603050302020204" pitchFamily="34" charset="0"/>
                        </a:rPr>
                        <a:t>2022</a:t>
                      </a:r>
                      <a:endParaRPr lang="fr-FR" sz="4000" b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lamain" panose="020B0603050302020204" pitchFamily="34" charset="0"/>
                      </a:endParaRPr>
                    </a:p>
                  </a:txBody>
                  <a:tcPr marL="98977" marR="98977" marT="108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99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64976"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LUNDI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lundi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lundi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MARDI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mardi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mardi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>
                          <a:latin typeface="Claire Hand" panose="02000506040000020004" pitchFamily="2" charset="0"/>
                        </a:rPr>
                        <a:t>MERCREDI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mercredi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mercredi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JEUDI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jeudi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jeudi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VENDREDI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vendredi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vendredi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SAMEDI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samedi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samedi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>
                          <a:latin typeface="Claire Hand" panose="02000506040000020004" pitchFamily="2" charset="0"/>
                        </a:rPr>
                        <a:t>DIMANCHE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dimanche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dimanche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76358"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1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2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3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4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5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6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76358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7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8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9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0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1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2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3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76358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4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5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6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7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8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9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0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876358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1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2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3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4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5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6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7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876358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8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extLst>
                  <a:ext uri="{0D108BD9-81ED-4DB2-BD59-A6C34878D82A}">
                    <a16:rowId xmlns:a16="http://schemas.microsoft.com/office/drawing/2014/main" val="1438588527"/>
                  </a:ext>
                </a:extLst>
              </a:tr>
            </a:tbl>
          </a:graphicData>
        </a:graphic>
      </p:graphicFrame>
      <p:pic>
        <p:nvPicPr>
          <p:cNvPr id="3" name="Image 2" descr="Janvier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552910" y="19573"/>
            <a:ext cx="1024810" cy="850592"/>
          </a:xfrm>
          <a:prstGeom prst="rect">
            <a:avLst/>
          </a:prstGeom>
        </p:spPr>
      </p:pic>
      <p:pic>
        <p:nvPicPr>
          <p:cNvPr id="4" name="Image 3" descr="Janvie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87602" y="4270807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Image 9" descr="Janvie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77286" y="3386448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Image 10" descr="Janvie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03446" y="3386448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Image 11" descr="Janvie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63286" y="3386448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Image 12" descr="Janvie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7641" y="3386448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Image 13" descr="Janvie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96981" y="4270806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Image 14" descr="Janvie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87602" y="2515528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Image 15" descr="Janvie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50485" y="3380872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Image 16" descr="Janvie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71343" y="2515527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0" name="Image 19" descr="Janvier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692467" y="2410298"/>
            <a:ext cx="512405" cy="425296"/>
          </a:xfrm>
          <a:prstGeom prst="rect">
            <a:avLst/>
          </a:prstGeom>
        </p:spPr>
      </p:pic>
      <p:sp>
        <p:nvSpPr>
          <p:cNvPr id="22" name="ZoneTexte 21"/>
          <p:cNvSpPr txBox="1"/>
          <p:nvPr/>
        </p:nvSpPr>
        <p:spPr>
          <a:xfrm>
            <a:off x="2926041" y="2631654"/>
            <a:ext cx="82811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900" b="1" dirty="0" smtClean="0">
                <a:latin typeface="Claire Hand" pitchFamily="2" charset="0"/>
              </a:rPr>
              <a:t>chandeleur</a:t>
            </a:r>
            <a:endParaRPr lang="fr-FR" sz="900" b="1" dirty="0">
              <a:latin typeface="Claire Hand" pitchFamily="2" charset="0"/>
            </a:endParaRPr>
          </a:p>
        </p:txBody>
      </p:sp>
      <p:pic>
        <p:nvPicPr>
          <p:cNvPr id="18" name="Image 17" descr="Janvie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236" y="4239691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9" name="Image 18" descr="Janvie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82921" y="4239691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1" name="Image 20" descr="Janvie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09081" y="4239691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3" name="Image 22" descr="Janvie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68921" y="4239691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4" name="Image 23" descr="Janvie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56120" y="4234115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5" name="Image 24" descr="Janvie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90816" y="3369335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6" name="Image 25" descr="Janvie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00195" y="3369334"/>
            <a:ext cx="346980" cy="28107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69992958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au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82874429"/>
              </p:ext>
            </p:extLst>
          </p:nvPr>
        </p:nvGraphicFramePr>
        <p:xfrm>
          <a:off x="56454" y="44624"/>
          <a:ext cx="9793091" cy="6269520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39901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9901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9901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9901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9901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399013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399013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861857">
                <a:tc gridSpan="7">
                  <a:txBody>
                    <a:bodyPr/>
                    <a:lstStyle/>
                    <a:p>
                      <a:pPr algn="ctr"/>
                      <a:r>
                        <a:rPr lang="fr-FR" sz="5200" b="1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laire Hand" panose="02000506040000020004" pitchFamily="2" charset="0"/>
                        </a:rPr>
                        <a:t>MARS</a:t>
                      </a:r>
                      <a:r>
                        <a:rPr lang="fr-FR" sz="5200" b="1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j-lt"/>
                        </a:rPr>
                        <a:t> </a:t>
                      </a:r>
                      <a:r>
                        <a:rPr lang="fr-FR" sz="4000" b="1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lamain" panose="020B0603050302020204" pitchFamily="34" charset="0"/>
                        </a:rPr>
                        <a:t>2022</a:t>
                      </a:r>
                      <a:endParaRPr lang="fr-FR" sz="5200" b="1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lamain" panose="020B0603050302020204" pitchFamily="34" charset="0"/>
                      </a:endParaRPr>
                    </a:p>
                  </a:txBody>
                  <a:tcPr marL="98725" marR="98725" marT="108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10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35547"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LUNDI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lundi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lundi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MARDI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mardi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mardi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>
                          <a:latin typeface="Claire Hand" panose="02000506040000020004" pitchFamily="2" charset="0"/>
                        </a:rPr>
                        <a:t>MERCREDI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mercredi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mercredi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JEUDI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jeudi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jeudi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VENDREDI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vendredi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vendredi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SAMEDI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samedi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samedi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>
                          <a:latin typeface="Claire Hand" panose="02000506040000020004" pitchFamily="2" charset="0"/>
                        </a:rPr>
                        <a:t>DIMANCHE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dimanche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dimanche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89607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1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2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3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4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5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6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89607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7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8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9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0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endParaRPr lang="fr-FR" sz="3600" dirty="0" smtClean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89607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4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5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6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7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8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9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0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789607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4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5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6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7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789607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8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9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0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1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pic>
        <p:nvPicPr>
          <p:cNvPr id="3" name="Imag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96336" y="6069"/>
            <a:ext cx="1173088" cy="917974"/>
          </a:xfrm>
          <a:prstGeom prst="rect">
            <a:avLst/>
          </a:prstGeom>
        </p:spPr>
      </p:pic>
      <p:pic>
        <p:nvPicPr>
          <p:cNvPr id="4" name="Imag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0712" y="2420888"/>
            <a:ext cx="540724" cy="540724"/>
          </a:xfrm>
          <a:prstGeom prst="rect">
            <a:avLst/>
          </a:prstGeom>
        </p:spPr>
      </p:pic>
      <p:sp>
        <p:nvSpPr>
          <p:cNvPr id="5" name="ZoneTexte 4"/>
          <p:cNvSpPr txBox="1"/>
          <p:nvPr/>
        </p:nvSpPr>
        <p:spPr>
          <a:xfrm>
            <a:off x="1414098" y="2638894"/>
            <a:ext cx="104119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900" b="1" dirty="0" smtClean="0">
                <a:latin typeface="Claire Hand" pitchFamily="2" charset="0"/>
              </a:rPr>
              <a:t>mardi gras</a:t>
            </a:r>
            <a:endParaRPr lang="fr-FR" sz="900" b="1" dirty="0">
              <a:latin typeface="Claire Hand" pitchFamily="2" charset="0"/>
            </a:endParaRPr>
          </a:p>
        </p:txBody>
      </p:sp>
      <p:pic>
        <p:nvPicPr>
          <p:cNvPr id="10" name="Image 9" descr="Janvie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461271" y="2497844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Image 10" descr="Janvie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68289" y="2497844"/>
            <a:ext cx="346980" cy="28107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68592354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au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35216576"/>
              </p:ext>
            </p:extLst>
          </p:nvPr>
        </p:nvGraphicFramePr>
        <p:xfrm>
          <a:off x="47392" y="44624"/>
          <a:ext cx="9794204" cy="6385350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39917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896585">
                <a:tc gridSpan="7">
                  <a:txBody>
                    <a:bodyPr/>
                    <a:lstStyle/>
                    <a:p>
                      <a:pPr algn="ctr"/>
                      <a:r>
                        <a:rPr lang="fr-FR" sz="5200" b="1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laire Hand" panose="02000506040000020004" pitchFamily="2" charset="0"/>
                        </a:rPr>
                        <a:t>AVRIL</a:t>
                      </a:r>
                      <a:r>
                        <a:rPr lang="fr-FR" sz="5200" b="1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j-lt"/>
                        </a:rPr>
                        <a:t> </a:t>
                      </a:r>
                      <a:r>
                        <a:rPr lang="fr-FR" sz="4000" b="1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lamain" panose="020B0603050302020204" pitchFamily="34" charset="0"/>
                        </a:rPr>
                        <a:t>2022</a:t>
                      </a:r>
                      <a:endParaRPr lang="fr-FR" sz="5200" b="1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lamain" panose="020B0603050302020204" pitchFamily="34" charset="0"/>
                      </a:endParaRPr>
                    </a:p>
                  </a:txBody>
                  <a:tcPr marL="98725" marR="98725" marT="72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10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87249"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LUNDI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lundi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lundi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MARDI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mardi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mardi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>
                          <a:latin typeface="Claire Hand" panose="02000506040000020004" pitchFamily="2" charset="0"/>
                        </a:rPr>
                        <a:t>MERCREDI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mercredi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mercredi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JEUDI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jeudi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jeudi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VENDREDI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vendredi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vendredi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SAMEDI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samedi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samedi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>
                          <a:latin typeface="Claire Hand" panose="02000506040000020004" pitchFamily="2" charset="0"/>
                        </a:rPr>
                        <a:t>DIMANCHE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dimanche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dimanche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96585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1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2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3</a:t>
                      </a:r>
                      <a:endParaRPr lang="fr-FR" sz="3600" dirty="0" smtClean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96585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4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5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6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7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8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9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0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96585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1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2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3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4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5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6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7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896585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8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9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0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1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2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3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4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896585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5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6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7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8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9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0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pic>
        <p:nvPicPr>
          <p:cNvPr id="3" name="Image 2" descr="Janvier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64230" y="66926"/>
            <a:ext cx="1034662" cy="848423"/>
          </a:xfrm>
          <a:prstGeom prst="rect">
            <a:avLst/>
          </a:prstGeom>
        </p:spPr>
      </p:pic>
      <p:pic>
        <p:nvPicPr>
          <p:cNvPr id="4" name="Image 3" descr="Janvie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13240" y="5229201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Image 9" descr="Janvie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10773" y="4323882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Image 10" descr="Janvie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36933" y="4323882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Image 11" descr="Janvie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96773" y="4323882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Image 12" descr="Janvie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1128" y="4323882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Image 13" descr="Janvie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96981" y="5229200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Image 15" descr="Janvie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83972" y="4318306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8" name="Image 17" descr="Janvier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73080" y="2468453"/>
            <a:ext cx="391489" cy="321021"/>
          </a:xfrm>
          <a:prstGeom prst="rect">
            <a:avLst/>
          </a:prstGeom>
        </p:spPr>
      </p:pic>
      <p:pic>
        <p:nvPicPr>
          <p:cNvPr id="19" name="Image 1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91232" y="4330333"/>
            <a:ext cx="470485" cy="275497"/>
          </a:xfrm>
          <a:prstGeom prst="rect">
            <a:avLst/>
          </a:prstGeom>
        </p:spPr>
      </p:pic>
      <p:sp>
        <p:nvSpPr>
          <p:cNvPr id="24" name="ZoneTexte 23"/>
          <p:cNvSpPr txBox="1"/>
          <p:nvPr/>
        </p:nvSpPr>
        <p:spPr>
          <a:xfrm>
            <a:off x="5578971" y="1909481"/>
            <a:ext cx="132329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900" b="1" dirty="0" smtClean="0">
                <a:latin typeface="Claire Hand" pitchFamily="2" charset="0"/>
              </a:rPr>
              <a:t>poisson d’avril</a:t>
            </a:r>
            <a:endParaRPr lang="fr-FR" sz="900" b="1" dirty="0">
              <a:latin typeface="Claire Hand" pitchFamily="2" charset="0"/>
            </a:endParaRPr>
          </a:p>
        </p:txBody>
      </p:sp>
      <p:sp>
        <p:nvSpPr>
          <p:cNvPr id="25" name="ZoneTexte 24"/>
          <p:cNvSpPr txBox="1"/>
          <p:nvPr/>
        </p:nvSpPr>
        <p:spPr>
          <a:xfrm>
            <a:off x="0" y="4638328"/>
            <a:ext cx="136317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900" b="1" dirty="0" smtClean="0">
                <a:latin typeface="Claire Hand" pitchFamily="2" charset="0"/>
              </a:rPr>
              <a:t>lundi de pâques</a:t>
            </a:r>
            <a:endParaRPr lang="fr-FR" sz="900" b="1" dirty="0">
              <a:latin typeface="Claire Hand" pitchFamily="2" charset="0"/>
            </a:endParaRPr>
          </a:p>
        </p:txBody>
      </p:sp>
      <p:sp>
        <p:nvSpPr>
          <p:cNvPr id="26" name="ZoneTexte 25"/>
          <p:cNvSpPr txBox="1"/>
          <p:nvPr/>
        </p:nvSpPr>
        <p:spPr>
          <a:xfrm>
            <a:off x="8491232" y="3789040"/>
            <a:ext cx="64807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900" b="1" dirty="0" smtClean="0">
                <a:latin typeface="Claire Hand" pitchFamily="2" charset="0"/>
              </a:rPr>
              <a:t>pâques</a:t>
            </a:r>
            <a:endParaRPr lang="fr-FR" sz="900" b="1" dirty="0">
              <a:latin typeface="Claire Hand" pitchFamily="2" charset="0"/>
            </a:endParaRPr>
          </a:p>
        </p:txBody>
      </p:sp>
      <p:pic>
        <p:nvPicPr>
          <p:cNvPr id="23" name="Image 22" descr="Janvie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87602" y="3402975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Image 16" descr="Janvie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85407" y="5189182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0" name="Image 19" descr="Janvie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11567" y="5189182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1" name="Image 20" descr="Janvie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71407" y="5189182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2" name="Image 21" descr="Janvie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5762" y="5189182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7" name="Image 26" descr="Janvie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58606" y="5183606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8" name="Image 27" descr="Janvie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87602" y="4322675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9" name="Image 28" descr="Janvie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91232" y="3400556"/>
            <a:ext cx="346980" cy="28107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16575437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au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36525945"/>
              </p:ext>
            </p:extLst>
          </p:nvPr>
        </p:nvGraphicFramePr>
        <p:xfrm>
          <a:off x="47392" y="44624"/>
          <a:ext cx="9794204" cy="6494160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39917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817187">
                <a:tc gridSpan="7">
                  <a:txBody>
                    <a:bodyPr/>
                    <a:lstStyle/>
                    <a:p>
                      <a:pPr algn="ctr"/>
                      <a:r>
                        <a:rPr lang="fr-FR" sz="5200" b="1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laire Hand" panose="02000506040000020004" pitchFamily="2" charset="0"/>
                        </a:rPr>
                        <a:t>MAI</a:t>
                      </a:r>
                      <a:r>
                        <a:rPr lang="fr-FR" sz="5200" b="1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j-lt"/>
                        </a:rPr>
                        <a:t> </a:t>
                      </a:r>
                      <a:r>
                        <a:rPr lang="fr-FR" sz="4000" b="1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lamain" panose="020B0603050302020204" pitchFamily="34" charset="0"/>
                        </a:rPr>
                        <a:t>2022</a:t>
                      </a:r>
                      <a:endParaRPr lang="fr-FR" sz="4000" b="1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lamain" panose="020B0603050302020204" pitchFamily="34" charset="0"/>
                      </a:endParaRPr>
                    </a:p>
                  </a:txBody>
                  <a:tcPr marL="98725" marR="98725" marT="108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10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12801"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LUNDI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lundi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lundi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MARDI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mardi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mardi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>
                          <a:latin typeface="Claire Hand" panose="02000506040000020004" pitchFamily="2" charset="0"/>
                        </a:rPr>
                        <a:t>MERCREDI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mercredi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mercredi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JEUDI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jeudi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jeudi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VENDREDI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vendredi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vendredi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SAMEDI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samedi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samedi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>
                          <a:latin typeface="Claire Hand" panose="02000506040000020004" pitchFamily="2" charset="0"/>
                        </a:rPr>
                        <a:t>DIMANCHE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dimanche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dimanche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31782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1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31782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2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3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4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5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6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7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8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31782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9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0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4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5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731782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6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7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8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9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0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731782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4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5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6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7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8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9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731782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0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1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extLst>
                  <a:ext uri="{0D108BD9-81ED-4DB2-BD59-A6C34878D82A}">
                    <a16:rowId xmlns:a16="http://schemas.microsoft.com/office/drawing/2014/main" val="3391311228"/>
                  </a:ext>
                </a:extLst>
              </a:tr>
            </a:tbl>
          </a:graphicData>
        </a:graphic>
      </p:graphicFrame>
      <p:pic>
        <p:nvPicPr>
          <p:cNvPr id="3" name="Image 2" descr="Janvier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375173" y="101000"/>
            <a:ext cx="1600409" cy="879728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ZoneTexte 3"/>
          <p:cNvSpPr txBox="1"/>
          <p:nvPr/>
        </p:nvSpPr>
        <p:spPr>
          <a:xfrm>
            <a:off x="4259578" y="5563266"/>
            <a:ext cx="79208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900" b="1" dirty="0" smtClean="0">
                <a:latin typeface="Claire Hand" pitchFamily="2" charset="0"/>
              </a:rPr>
              <a:t>ascension</a:t>
            </a:r>
            <a:endParaRPr lang="fr-FR" sz="900" b="1" dirty="0">
              <a:latin typeface="Claire Hand" pitchFamily="2" charset="0"/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8975582" y="2497797"/>
            <a:ext cx="108012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900" b="1" dirty="0" smtClean="0">
                <a:latin typeface="Claire Hand" pitchFamily="2" charset="0"/>
              </a:rPr>
              <a:t>fête du travail</a:t>
            </a:r>
            <a:endParaRPr lang="fr-FR" sz="900" b="1" dirty="0">
              <a:latin typeface="Claire Hand" pitchFamily="2" charset="0"/>
            </a:endParaRPr>
          </a:p>
        </p:txBody>
      </p:sp>
      <p:pic>
        <p:nvPicPr>
          <p:cNvPr id="8" name="Image 7" descr="Janvier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481392" y="2392937"/>
            <a:ext cx="597570" cy="328478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ZoneTexte 8"/>
          <p:cNvSpPr txBox="1"/>
          <p:nvPr/>
        </p:nvSpPr>
        <p:spPr>
          <a:xfrm>
            <a:off x="8820863" y="5573154"/>
            <a:ext cx="108012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900" b="1" dirty="0" smtClean="0">
                <a:latin typeface="Claire Hand" pitchFamily="2" charset="0"/>
              </a:rPr>
              <a:t>fête des mères</a:t>
            </a:r>
            <a:endParaRPr lang="fr-FR" sz="900" b="1" dirty="0">
              <a:latin typeface="Claire Hand" pitchFamily="2" charset="0"/>
            </a:endParaRPr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81392" y="5301208"/>
            <a:ext cx="217161" cy="431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3444201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593</TotalTime>
  <Words>674</Words>
  <Application>Microsoft Office PowerPoint</Application>
  <PresentationFormat>Format A4 (210 x 297 mm)</PresentationFormat>
  <Paragraphs>648</Paragraphs>
  <Slides>12</Slides>
  <Notes>2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12</vt:i4>
      </vt:variant>
    </vt:vector>
  </HeadingPairs>
  <TitlesOfParts>
    <vt:vector size="18" baseType="lpstr">
      <vt:lpstr>Alamain</vt:lpstr>
      <vt:lpstr>Arial</vt:lpstr>
      <vt:lpstr>Calibri</vt:lpstr>
      <vt:lpstr>Claire Hand</vt:lpstr>
      <vt:lpstr>Cursive standard</vt:lpstr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>Hewlett-Packard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Julie MAURIN</dc:creator>
  <cp:lastModifiedBy>direction</cp:lastModifiedBy>
  <cp:revision>83</cp:revision>
  <cp:lastPrinted>2021-08-25T07:41:25Z</cp:lastPrinted>
  <dcterms:created xsi:type="dcterms:W3CDTF">2017-01-07T17:13:05Z</dcterms:created>
  <dcterms:modified xsi:type="dcterms:W3CDTF">2021-10-14T12:44:44Z</dcterms:modified>
</cp:coreProperties>
</file>