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9906000" cy="6858000" type="A4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1" d="100"/>
          <a:sy n="91" d="100"/>
        </p:scale>
        <p:origin x="118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A47681-1BC3-4396-9BA9-04F3BB6DD4F4}" type="datetimeFigureOut">
              <a:rPr lang="fr-FR" smtClean="0"/>
              <a:t>27/04/2021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35DE5-B900-4510-BF63-ABFCC47328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020509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A47681-1BC3-4396-9BA9-04F3BB6DD4F4}" type="datetimeFigureOut">
              <a:rPr lang="fr-FR" smtClean="0"/>
              <a:t>27/04/2021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35DE5-B900-4510-BF63-ABFCC47328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732935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A47681-1BC3-4396-9BA9-04F3BB6DD4F4}" type="datetimeFigureOut">
              <a:rPr lang="fr-FR" smtClean="0"/>
              <a:t>27/04/2021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35DE5-B900-4510-BF63-ABFCC47328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003313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A47681-1BC3-4396-9BA9-04F3BB6DD4F4}" type="datetimeFigureOut">
              <a:rPr lang="fr-FR" smtClean="0"/>
              <a:t>27/04/2021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35DE5-B900-4510-BF63-ABFCC47328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160280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A47681-1BC3-4396-9BA9-04F3BB6DD4F4}" type="datetimeFigureOut">
              <a:rPr lang="fr-FR" smtClean="0"/>
              <a:t>27/04/2021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35DE5-B900-4510-BF63-ABFCC47328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374117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A47681-1BC3-4396-9BA9-04F3BB6DD4F4}" type="datetimeFigureOut">
              <a:rPr lang="fr-FR" smtClean="0"/>
              <a:t>27/04/2021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35DE5-B900-4510-BF63-ABFCC47328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545532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A47681-1BC3-4396-9BA9-04F3BB6DD4F4}" type="datetimeFigureOut">
              <a:rPr lang="fr-FR" smtClean="0"/>
              <a:t>27/04/2021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35DE5-B900-4510-BF63-ABFCC47328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698519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A47681-1BC3-4396-9BA9-04F3BB6DD4F4}" type="datetimeFigureOut">
              <a:rPr lang="fr-FR" smtClean="0"/>
              <a:t>27/04/2021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35DE5-B900-4510-BF63-ABFCC47328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064409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A47681-1BC3-4396-9BA9-04F3BB6DD4F4}" type="datetimeFigureOut">
              <a:rPr lang="fr-FR" smtClean="0"/>
              <a:t>27/04/2021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35DE5-B900-4510-BF63-ABFCC47328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157014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A47681-1BC3-4396-9BA9-04F3BB6DD4F4}" type="datetimeFigureOut">
              <a:rPr lang="fr-FR" smtClean="0"/>
              <a:t>27/04/2021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35DE5-B900-4510-BF63-ABFCC47328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922866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A47681-1BC3-4396-9BA9-04F3BB6DD4F4}" type="datetimeFigureOut">
              <a:rPr lang="fr-FR" smtClean="0"/>
              <a:t>27/04/2021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35DE5-B900-4510-BF63-ABFCC47328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595931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A47681-1BC3-4396-9BA9-04F3BB6DD4F4}" type="datetimeFigureOut">
              <a:rPr lang="fr-FR" smtClean="0"/>
              <a:t>27/04/2021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F35DE5-B900-4510-BF63-ABFCC47328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251215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8676" y="381000"/>
            <a:ext cx="9574924" cy="6096000"/>
          </a:xfrm>
          <a:prstGeom prst="rect">
            <a:avLst/>
          </a:prstGeom>
        </p:spPr>
      </p:pic>
      <p:sp>
        <p:nvSpPr>
          <p:cNvPr id="5" name="Cœur 4"/>
          <p:cNvSpPr/>
          <p:nvPr/>
        </p:nvSpPr>
        <p:spPr>
          <a:xfrm>
            <a:off x="609600" y="465082"/>
            <a:ext cx="2880000" cy="2880000"/>
          </a:xfrm>
          <a:prstGeom prst="hear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Cœur 6"/>
          <p:cNvSpPr/>
          <p:nvPr/>
        </p:nvSpPr>
        <p:spPr>
          <a:xfrm>
            <a:off x="3567551" y="465082"/>
            <a:ext cx="2880000" cy="2880000"/>
          </a:xfrm>
          <a:prstGeom prst="hear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Cœur 7"/>
          <p:cNvSpPr/>
          <p:nvPr/>
        </p:nvSpPr>
        <p:spPr>
          <a:xfrm rot="10800000">
            <a:off x="609600" y="3513082"/>
            <a:ext cx="2880000" cy="2880000"/>
          </a:xfrm>
          <a:prstGeom prst="hear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Cœur 8"/>
          <p:cNvSpPr/>
          <p:nvPr/>
        </p:nvSpPr>
        <p:spPr>
          <a:xfrm rot="10800000">
            <a:off x="3567551" y="3513082"/>
            <a:ext cx="2880000" cy="2880000"/>
          </a:xfrm>
          <a:prstGeom prst="hear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Cœur 9"/>
          <p:cNvSpPr/>
          <p:nvPr/>
        </p:nvSpPr>
        <p:spPr>
          <a:xfrm>
            <a:off x="6552653" y="465082"/>
            <a:ext cx="2880000" cy="2880000"/>
          </a:xfrm>
          <a:prstGeom prst="hear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Cœur 10"/>
          <p:cNvSpPr/>
          <p:nvPr/>
        </p:nvSpPr>
        <p:spPr>
          <a:xfrm rot="10800000">
            <a:off x="6552653" y="3513082"/>
            <a:ext cx="2880000" cy="2880000"/>
          </a:xfrm>
          <a:prstGeom prst="hear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Rectangle 11"/>
          <p:cNvSpPr/>
          <p:nvPr/>
        </p:nvSpPr>
        <p:spPr>
          <a:xfrm>
            <a:off x="178676" y="381001"/>
            <a:ext cx="9574924" cy="4524315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just"/>
            <a:r>
              <a:rPr lang="fr-FR" dirty="0">
                <a:latin typeface="Alamain" panose="020B0603050302020204" pitchFamily="34" charset="0"/>
              </a:rPr>
              <a:t>maman</a:t>
            </a:r>
            <a:r>
              <a:rPr lang="fr-FR" dirty="0"/>
              <a:t> </a:t>
            </a:r>
            <a:r>
              <a:rPr lang="fr-FR" dirty="0">
                <a:latin typeface="Alice in Wonderland" panose="02000500000000000000" pitchFamily="2" charset="0"/>
              </a:rPr>
              <a:t>amour</a:t>
            </a:r>
            <a:r>
              <a:rPr lang="fr-FR" dirty="0"/>
              <a:t> </a:t>
            </a:r>
            <a:r>
              <a:rPr lang="fr-FR" dirty="0">
                <a:latin typeface="Amandine" pitchFamily="2" charset="0"/>
              </a:rPr>
              <a:t>gentille</a:t>
            </a:r>
            <a:r>
              <a:rPr lang="fr-FR" dirty="0"/>
              <a:t> </a:t>
            </a:r>
            <a:r>
              <a:rPr lang="fr-FR" dirty="0">
                <a:latin typeface="BelleAllureCE" panose="02000803000000000000" pitchFamily="50" charset="0"/>
              </a:rPr>
              <a:t>douce</a:t>
            </a:r>
            <a:r>
              <a:rPr lang="fr-FR" dirty="0"/>
              <a:t> </a:t>
            </a:r>
            <a:r>
              <a:rPr lang="fr-FR" dirty="0">
                <a:latin typeface="Agency FB" panose="020B0503020202020204" pitchFamily="34" charset="0"/>
              </a:rPr>
              <a:t>attentionnée</a:t>
            </a:r>
            <a:r>
              <a:rPr lang="fr-FR" dirty="0"/>
              <a:t> </a:t>
            </a:r>
            <a:r>
              <a:rPr lang="fr-FR" dirty="0">
                <a:latin typeface="calendar note tfb" panose="02000500000000000000" pitchFamily="2" charset="0"/>
              </a:rPr>
              <a:t>patiente</a:t>
            </a:r>
            <a:r>
              <a:rPr lang="fr-FR" dirty="0"/>
              <a:t> </a:t>
            </a:r>
            <a:r>
              <a:rPr lang="fr-FR" dirty="0">
                <a:latin typeface="1942 report" pitchFamily="1" charset="0"/>
              </a:rPr>
              <a:t>généreuse</a:t>
            </a:r>
            <a:r>
              <a:rPr lang="fr-FR" dirty="0"/>
              <a:t> </a:t>
            </a:r>
            <a:r>
              <a:rPr lang="fr-FR" dirty="0">
                <a:latin typeface="Action Jackson" panose="00000400000000000000" pitchFamily="2" charset="0"/>
              </a:rPr>
              <a:t>formidable</a:t>
            </a:r>
            <a:r>
              <a:rPr lang="fr-FR" dirty="0"/>
              <a:t> </a:t>
            </a:r>
            <a:r>
              <a:rPr lang="fr-FR" dirty="0">
                <a:latin typeface="Alba" panose="00000400000000000000" pitchFamily="2" charset="0"/>
              </a:rPr>
              <a:t>merveilleuse</a:t>
            </a:r>
            <a:r>
              <a:rPr lang="fr-FR" dirty="0"/>
              <a:t> </a:t>
            </a:r>
            <a:r>
              <a:rPr lang="fr-FR" dirty="0">
                <a:latin typeface="AylaCSscript" panose="02000000000000000000" pitchFamily="2" charset="0"/>
              </a:rPr>
              <a:t>drôle</a:t>
            </a:r>
            <a:r>
              <a:rPr lang="fr-FR" dirty="0"/>
              <a:t> </a:t>
            </a:r>
            <a:r>
              <a:rPr lang="fr-FR" dirty="0">
                <a:latin typeface="Andika" panose="02000000000000000000" pitchFamily="2" charset="0"/>
                <a:ea typeface="Andika" panose="02000000000000000000" pitchFamily="2" charset="0"/>
                <a:cs typeface="Andika" panose="02000000000000000000" pitchFamily="2" charset="0"/>
              </a:rPr>
              <a:t>intelligente</a:t>
            </a:r>
            <a:r>
              <a:rPr lang="fr-FR" dirty="0"/>
              <a:t> </a:t>
            </a:r>
            <a:r>
              <a:rPr lang="fr-FR" dirty="0">
                <a:latin typeface="Curlz MT" panose="04040404050702020202" pitchFamily="82" charset="0"/>
              </a:rPr>
              <a:t>belle</a:t>
            </a:r>
            <a:r>
              <a:rPr lang="fr-FR" dirty="0"/>
              <a:t> </a:t>
            </a:r>
            <a:r>
              <a:rPr lang="fr-FR" dirty="0">
                <a:latin typeface="Daniel Black" panose="020B0A00000000000000" pitchFamily="34" charset="0"/>
              </a:rPr>
              <a:t>rayonnante</a:t>
            </a:r>
            <a:r>
              <a:rPr lang="fr-FR" dirty="0"/>
              <a:t> </a:t>
            </a:r>
            <a:r>
              <a:rPr lang="fr-FR" dirty="0">
                <a:latin typeface="Fineliner Script" panose="02000506020000020003" pitchFamily="2" charset="0"/>
              </a:rPr>
              <a:t>bonheur</a:t>
            </a:r>
            <a:r>
              <a:rPr lang="fr-FR" dirty="0"/>
              <a:t> </a:t>
            </a:r>
            <a:r>
              <a:rPr lang="fr-FR" dirty="0">
                <a:latin typeface="calendar note tfb" panose="02000500000000000000" pitchFamily="2" charset="0"/>
              </a:rPr>
              <a:t>joie</a:t>
            </a:r>
            <a:r>
              <a:rPr lang="fr-FR" dirty="0"/>
              <a:t> </a:t>
            </a:r>
            <a:r>
              <a:rPr lang="fr-FR" dirty="0">
                <a:latin typeface="Curlz MT" panose="04040404050702020202" pitchFamily="82" charset="0"/>
              </a:rPr>
              <a:t>cœur</a:t>
            </a:r>
            <a:r>
              <a:rPr lang="fr-FR" dirty="0"/>
              <a:t> </a:t>
            </a:r>
            <a:r>
              <a:rPr lang="fr-FR" dirty="0">
                <a:latin typeface="Alamain" panose="020B0603050302020204" pitchFamily="34" charset="0"/>
              </a:rPr>
              <a:t>maman</a:t>
            </a:r>
            <a:r>
              <a:rPr lang="fr-FR" dirty="0"/>
              <a:t> </a:t>
            </a:r>
            <a:r>
              <a:rPr lang="fr-FR" dirty="0">
                <a:latin typeface="Alice in Wonderland" panose="02000500000000000000" pitchFamily="2" charset="0"/>
              </a:rPr>
              <a:t>amour</a:t>
            </a:r>
            <a:r>
              <a:rPr lang="fr-FR" dirty="0"/>
              <a:t> </a:t>
            </a:r>
            <a:r>
              <a:rPr lang="fr-FR" dirty="0">
                <a:latin typeface="Amandine" pitchFamily="2" charset="0"/>
              </a:rPr>
              <a:t>gentille</a:t>
            </a:r>
            <a:r>
              <a:rPr lang="fr-FR" dirty="0"/>
              <a:t> </a:t>
            </a:r>
            <a:r>
              <a:rPr lang="fr-FR" dirty="0">
                <a:latin typeface="BelleAllureCE" panose="02000803000000000000" pitchFamily="50" charset="0"/>
              </a:rPr>
              <a:t>douce</a:t>
            </a:r>
            <a:r>
              <a:rPr lang="fr-FR" dirty="0"/>
              <a:t> </a:t>
            </a:r>
            <a:r>
              <a:rPr lang="fr-FR" dirty="0">
                <a:latin typeface="Agency FB" panose="020B0503020202020204" pitchFamily="34" charset="0"/>
              </a:rPr>
              <a:t>attentionnée</a:t>
            </a:r>
            <a:r>
              <a:rPr lang="fr-FR" dirty="0"/>
              <a:t> </a:t>
            </a:r>
            <a:r>
              <a:rPr lang="fr-FR" dirty="0">
                <a:latin typeface="calendar note tfb" panose="02000500000000000000" pitchFamily="2" charset="0"/>
              </a:rPr>
              <a:t>patiente</a:t>
            </a:r>
            <a:r>
              <a:rPr lang="fr-FR" dirty="0"/>
              <a:t> </a:t>
            </a:r>
            <a:r>
              <a:rPr lang="fr-FR" dirty="0">
                <a:latin typeface="1942 report" pitchFamily="1" charset="0"/>
              </a:rPr>
              <a:t>généreuse</a:t>
            </a:r>
            <a:r>
              <a:rPr lang="fr-FR" dirty="0"/>
              <a:t> </a:t>
            </a:r>
            <a:r>
              <a:rPr lang="fr-FR" dirty="0">
                <a:latin typeface="Action Jackson" panose="00000400000000000000" pitchFamily="2" charset="0"/>
              </a:rPr>
              <a:t>formidable</a:t>
            </a:r>
            <a:r>
              <a:rPr lang="fr-FR" dirty="0"/>
              <a:t> </a:t>
            </a:r>
            <a:r>
              <a:rPr lang="fr-FR" dirty="0">
                <a:latin typeface="Alba" panose="00000400000000000000" pitchFamily="2" charset="0"/>
              </a:rPr>
              <a:t>merveilleuse</a:t>
            </a:r>
            <a:r>
              <a:rPr lang="fr-FR" dirty="0"/>
              <a:t> </a:t>
            </a:r>
            <a:r>
              <a:rPr lang="fr-FR" dirty="0">
                <a:latin typeface="AylaCSscript" panose="02000000000000000000" pitchFamily="2" charset="0"/>
              </a:rPr>
              <a:t>drôle</a:t>
            </a:r>
            <a:r>
              <a:rPr lang="fr-FR" dirty="0"/>
              <a:t> </a:t>
            </a:r>
            <a:r>
              <a:rPr lang="fr-FR" dirty="0">
                <a:latin typeface="Andika" panose="02000000000000000000" pitchFamily="2" charset="0"/>
                <a:ea typeface="Andika" panose="02000000000000000000" pitchFamily="2" charset="0"/>
                <a:cs typeface="Andika" panose="02000000000000000000" pitchFamily="2" charset="0"/>
              </a:rPr>
              <a:t>intelligente</a:t>
            </a:r>
            <a:r>
              <a:rPr lang="fr-FR" dirty="0"/>
              <a:t> </a:t>
            </a:r>
            <a:r>
              <a:rPr lang="fr-FR" dirty="0">
                <a:latin typeface="Curlz MT" panose="04040404050702020202" pitchFamily="82" charset="0"/>
              </a:rPr>
              <a:t>belle</a:t>
            </a:r>
            <a:r>
              <a:rPr lang="fr-FR" dirty="0"/>
              <a:t> </a:t>
            </a:r>
            <a:r>
              <a:rPr lang="fr-FR" dirty="0">
                <a:latin typeface="Daniel Black" panose="020B0A00000000000000" pitchFamily="34" charset="0"/>
              </a:rPr>
              <a:t>rayonnante</a:t>
            </a:r>
            <a:r>
              <a:rPr lang="fr-FR" dirty="0"/>
              <a:t> </a:t>
            </a:r>
            <a:r>
              <a:rPr lang="fr-FR" dirty="0">
                <a:latin typeface="Fineliner Script" panose="02000506020000020003" pitchFamily="2" charset="0"/>
              </a:rPr>
              <a:t>bonheur</a:t>
            </a:r>
            <a:r>
              <a:rPr lang="fr-FR" dirty="0"/>
              <a:t> </a:t>
            </a:r>
            <a:r>
              <a:rPr lang="fr-FR" dirty="0">
                <a:latin typeface="calendar note tfb" panose="02000500000000000000" pitchFamily="2" charset="0"/>
              </a:rPr>
              <a:t>joie</a:t>
            </a:r>
            <a:r>
              <a:rPr lang="fr-FR" dirty="0"/>
              <a:t> </a:t>
            </a:r>
            <a:r>
              <a:rPr lang="fr-FR" dirty="0">
                <a:latin typeface="Curlz MT" panose="04040404050702020202" pitchFamily="82" charset="0"/>
              </a:rPr>
              <a:t>cœur</a:t>
            </a:r>
            <a:r>
              <a:rPr lang="fr-FR" dirty="0"/>
              <a:t> </a:t>
            </a:r>
            <a:r>
              <a:rPr lang="fr-FR" dirty="0" smtClean="0">
                <a:latin typeface="Alamain" panose="020B0603050302020204" pitchFamily="34" charset="0"/>
              </a:rPr>
              <a:t>maman</a:t>
            </a:r>
            <a:r>
              <a:rPr lang="fr-FR" dirty="0" smtClean="0"/>
              <a:t> </a:t>
            </a:r>
            <a:r>
              <a:rPr lang="fr-FR" dirty="0">
                <a:latin typeface="Alice in Wonderland" panose="02000500000000000000" pitchFamily="2" charset="0"/>
              </a:rPr>
              <a:t>amour</a:t>
            </a:r>
            <a:r>
              <a:rPr lang="fr-FR" dirty="0"/>
              <a:t> </a:t>
            </a:r>
            <a:r>
              <a:rPr lang="fr-FR" dirty="0">
                <a:latin typeface="Amandine" pitchFamily="2" charset="0"/>
              </a:rPr>
              <a:t>gentille</a:t>
            </a:r>
            <a:r>
              <a:rPr lang="fr-FR" dirty="0"/>
              <a:t> </a:t>
            </a:r>
            <a:r>
              <a:rPr lang="fr-FR" dirty="0">
                <a:latin typeface="BelleAllureCE" panose="02000803000000000000" pitchFamily="50" charset="0"/>
              </a:rPr>
              <a:t>douce</a:t>
            </a:r>
            <a:r>
              <a:rPr lang="fr-FR" dirty="0"/>
              <a:t> </a:t>
            </a:r>
            <a:r>
              <a:rPr lang="fr-FR" dirty="0">
                <a:latin typeface="Agency FB" panose="020B0503020202020204" pitchFamily="34" charset="0"/>
              </a:rPr>
              <a:t>attentionnée</a:t>
            </a:r>
            <a:r>
              <a:rPr lang="fr-FR" dirty="0"/>
              <a:t> </a:t>
            </a:r>
            <a:r>
              <a:rPr lang="fr-FR" dirty="0">
                <a:latin typeface="calendar note tfb" panose="02000500000000000000" pitchFamily="2" charset="0"/>
              </a:rPr>
              <a:t>patiente</a:t>
            </a:r>
            <a:r>
              <a:rPr lang="fr-FR" dirty="0"/>
              <a:t> </a:t>
            </a:r>
            <a:r>
              <a:rPr lang="fr-FR" dirty="0">
                <a:latin typeface="1942 report" pitchFamily="1" charset="0"/>
              </a:rPr>
              <a:t>généreuse</a:t>
            </a:r>
            <a:r>
              <a:rPr lang="fr-FR" dirty="0"/>
              <a:t> </a:t>
            </a:r>
            <a:r>
              <a:rPr lang="fr-FR" dirty="0">
                <a:latin typeface="Action Jackson" panose="00000400000000000000" pitchFamily="2" charset="0"/>
              </a:rPr>
              <a:t>formidable</a:t>
            </a:r>
            <a:r>
              <a:rPr lang="fr-FR" dirty="0"/>
              <a:t> </a:t>
            </a:r>
            <a:r>
              <a:rPr lang="fr-FR" dirty="0">
                <a:latin typeface="Alba" panose="00000400000000000000" pitchFamily="2" charset="0"/>
              </a:rPr>
              <a:t>merveilleuse</a:t>
            </a:r>
            <a:r>
              <a:rPr lang="fr-FR" dirty="0"/>
              <a:t> </a:t>
            </a:r>
            <a:r>
              <a:rPr lang="fr-FR" dirty="0">
                <a:latin typeface="AylaCSscript" panose="02000000000000000000" pitchFamily="2" charset="0"/>
              </a:rPr>
              <a:t>drôle</a:t>
            </a:r>
            <a:r>
              <a:rPr lang="fr-FR" dirty="0"/>
              <a:t> </a:t>
            </a:r>
            <a:r>
              <a:rPr lang="fr-FR" dirty="0">
                <a:latin typeface="Andika" panose="02000000000000000000" pitchFamily="2" charset="0"/>
                <a:ea typeface="Andika" panose="02000000000000000000" pitchFamily="2" charset="0"/>
                <a:cs typeface="Andika" panose="02000000000000000000" pitchFamily="2" charset="0"/>
              </a:rPr>
              <a:t>intelligente</a:t>
            </a:r>
            <a:r>
              <a:rPr lang="fr-FR" dirty="0"/>
              <a:t> </a:t>
            </a:r>
            <a:r>
              <a:rPr lang="fr-FR" dirty="0">
                <a:latin typeface="Curlz MT" panose="04040404050702020202" pitchFamily="82" charset="0"/>
              </a:rPr>
              <a:t>belle</a:t>
            </a:r>
            <a:r>
              <a:rPr lang="fr-FR" dirty="0"/>
              <a:t> </a:t>
            </a:r>
            <a:r>
              <a:rPr lang="fr-FR" dirty="0">
                <a:latin typeface="Daniel Black" panose="020B0A00000000000000" pitchFamily="34" charset="0"/>
              </a:rPr>
              <a:t>rayonnante</a:t>
            </a:r>
            <a:r>
              <a:rPr lang="fr-FR" dirty="0"/>
              <a:t> </a:t>
            </a:r>
            <a:r>
              <a:rPr lang="fr-FR" dirty="0">
                <a:latin typeface="Fineliner Script" panose="02000506020000020003" pitchFamily="2" charset="0"/>
              </a:rPr>
              <a:t>bonheur</a:t>
            </a:r>
            <a:r>
              <a:rPr lang="fr-FR" dirty="0"/>
              <a:t> </a:t>
            </a:r>
            <a:r>
              <a:rPr lang="fr-FR" dirty="0">
                <a:latin typeface="calendar note tfb" panose="02000500000000000000" pitchFamily="2" charset="0"/>
              </a:rPr>
              <a:t>joie</a:t>
            </a:r>
            <a:r>
              <a:rPr lang="fr-FR" dirty="0"/>
              <a:t> </a:t>
            </a:r>
            <a:r>
              <a:rPr lang="fr-FR" dirty="0">
                <a:latin typeface="Curlz MT" panose="04040404050702020202" pitchFamily="82" charset="0"/>
              </a:rPr>
              <a:t>cœur</a:t>
            </a:r>
            <a:r>
              <a:rPr lang="fr-FR" dirty="0"/>
              <a:t> </a:t>
            </a:r>
            <a:r>
              <a:rPr lang="fr-FR" dirty="0">
                <a:latin typeface="Alamain" panose="020B0603050302020204" pitchFamily="34" charset="0"/>
              </a:rPr>
              <a:t>maman</a:t>
            </a:r>
            <a:r>
              <a:rPr lang="fr-FR" dirty="0"/>
              <a:t> </a:t>
            </a:r>
            <a:r>
              <a:rPr lang="fr-FR" dirty="0">
                <a:latin typeface="Alice in Wonderland" panose="02000500000000000000" pitchFamily="2" charset="0"/>
              </a:rPr>
              <a:t>amour</a:t>
            </a:r>
            <a:r>
              <a:rPr lang="fr-FR" dirty="0"/>
              <a:t> </a:t>
            </a:r>
            <a:r>
              <a:rPr lang="fr-FR" dirty="0">
                <a:latin typeface="Amandine" pitchFamily="2" charset="0"/>
              </a:rPr>
              <a:t>gentille</a:t>
            </a:r>
            <a:r>
              <a:rPr lang="fr-FR" dirty="0"/>
              <a:t> </a:t>
            </a:r>
            <a:r>
              <a:rPr lang="fr-FR" dirty="0">
                <a:latin typeface="BelleAllureCE" panose="02000803000000000000" pitchFamily="50" charset="0"/>
              </a:rPr>
              <a:t>douce</a:t>
            </a:r>
            <a:r>
              <a:rPr lang="fr-FR" dirty="0"/>
              <a:t> </a:t>
            </a:r>
            <a:r>
              <a:rPr lang="fr-FR" dirty="0">
                <a:latin typeface="Agency FB" panose="020B0503020202020204" pitchFamily="34" charset="0"/>
              </a:rPr>
              <a:t>attentionnée</a:t>
            </a:r>
            <a:r>
              <a:rPr lang="fr-FR" dirty="0"/>
              <a:t> </a:t>
            </a:r>
            <a:r>
              <a:rPr lang="fr-FR" dirty="0">
                <a:latin typeface="calendar note tfb" panose="02000500000000000000" pitchFamily="2" charset="0"/>
              </a:rPr>
              <a:t>patiente</a:t>
            </a:r>
            <a:r>
              <a:rPr lang="fr-FR" dirty="0"/>
              <a:t> </a:t>
            </a:r>
            <a:r>
              <a:rPr lang="fr-FR" dirty="0">
                <a:latin typeface="1942 report" pitchFamily="1" charset="0"/>
              </a:rPr>
              <a:t>généreuse</a:t>
            </a:r>
            <a:r>
              <a:rPr lang="fr-FR" dirty="0"/>
              <a:t> </a:t>
            </a:r>
            <a:r>
              <a:rPr lang="fr-FR" dirty="0">
                <a:latin typeface="Action Jackson" panose="00000400000000000000" pitchFamily="2" charset="0"/>
              </a:rPr>
              <a:t>formidable</a:t>
            </a:r>
            <a:r>
              <a:rPr lang="fr-FR" dirty="0"/>
              <a:t> </a:t>
            </a:r>
            <a:r>
              <a:rPr lang="fr-FR" dirty="0">
                <a:latin typeface="Alba" panose="00000400000000000000" pitchFamily="2" charset="0"/>
              </a:rPr>
              <a:t>merveilleuse</a:t>
            </a:r>
            <a:r>
              <a:rPr lang="fr-FR" dirty="0"/>
              <a:t> </a:t>
            </a:r>
            <a:r>
              <a:rPr lang="fr-FR" dirty="0">
                <a:latin typeface="AylaCSscript" panose="02000000000000000000" pitchFamily="2" charset="0"/>
              </a:rPr>
              <a:t>drôle</a:t>
            </a:r>
            <a:r>
              <a:rPr lang="fr-FR" dirty="0"/>
              <a:t> </a:t>
            </a:r>
            <a:r>
              <a:rPr lang="fr-FR" dirty="0">
                <a:latin typeface="Andika" panose="02000000000000000000" pitchFamily="2" charset="0"/>
                <a:ea typeface="Andika" panose="02000000000000000000" pitchFamily="2" charset="0"/>
                <a:cs typeface="Andika" panose="02000000000000000000" pitchFamily="2" charset="0"/>
              </a:rPr>
              <a:t>intelligente</a:t>
            </a:r>
            <a:r>
              <a:rPr lang="fr-FR" dirty="0"/>
              <a:t> </a:t>
            </a:r>
            <a:r>
              <a:rPr lang="fr-FR" dirty="0">
                <a:latin typeface="Curlz MT" panose="04040404050702020202" pitchFamily="82" charset="0"/>
              </a:rPr>
              <a:t>belle</a:t>
            </a:r>
            <a:r>
              <a:rPr lang="fr-FR" dirty="0"/>
              <a:t> </a:t>
            </a:r>
            <a:r>
              <a:rPr lang="fr-FR" dirty="0">
                <a:latin typeface="Daniel Black" panose="020B0A00000000000000" pitchFamily="34" charset="0"/>
              </a:rPr>
              <a:t>rayonnante</a:t>
            </a:r>
            <a:r>
              <a:rPr lang="fr-FR" dirty="0"/>
              <a:t> </a:t>
            </a:r>
            <a:r>
              <a:rPr lang="fr-FR" dirty="0">
                <a:latin typeface="Fineliner Script" panose="02000506020000020003" pitchFamily="2" charset="0"/>
              </a:rPr>
              <a:t>bonheur</a:t>
            </a:r>
            <a:r>
              <a:rPr lang="fr-FR" dirty="0"/>
              <a:t> </a:t>
            </a:r>
            <a:r>
              <a:rPr lang="fr-FR" dirty="0">
                <a:latin typeface="calendar note tfb" panose="02000500000000000000" pitchFamily="2" charset="0"/>
              </a:rPr>
              <a:t>joie</a:t>
            </a:r>
            <a:r>
              <a:rPr lang="fr-FR" dirty="0"/>
              <a:t> </a:t>
            </a:r>
            <a:r>
              <a:rPr lang="fr-FR" dirty="0">
                <a:latin typeface="Curlz MT" panose="04040404050702020202" pitchFamily="82" charset="0"/>
              </a:rPr>
              <a:t>cœur</a:t>
            </a:r>
            <a:r>
              <a:rPr lang="fr-FR" dirty="0"/>
              <a:t> </a:t>
            </a:r>
            <a:r>
              <a:rPr lang="fr-FR" dirty="0">
                <a:latin typeface="Alamain" panose="020B0603050302020204" pitchFamily="34" charset="0"/>
              </a:rPr>
              <a:t>maman</a:t>
            </a:r>
            <a:r>
              <a:rPr lang="fr-FR" dirty="0"/>
              <a:t> </a:t>
            </a:r>
            <a:r>
              <a:rPr lang="fr-FR" dirty="0">
                <a:latin typeface="Alice in Wonderland" panose="02000500000000000000" pitchFamily="2" charset="0"/>
              </a:rPr>
              <a:t>amour</a:t>
            </a:r>
            <a:r>
              <a:rPr lang="fr-FR" dirty="0"/>
              <a:t> </a:t>
            </a:r>
            <a:r>
              <a:rPr lang="fr-FR" dirty="0">
                <a:latin typeface="Amandine" pitchFamily="2" charset="0"/>
              </a:rPr>
              <a:t>gentille</a:t>
            </a:r>
            <a:r>
              <a:rPr lang="fr-FR" dirty="0"/>
              <a:t> </a:t>
            </a:r>
            <a:r>
              <a:rPr lang="fr-FR" dirty="0">
                <a:latin typeface="BelleAllureCE" panose="02000803000000000000" pitchFamily="50" charset="0"/>
              </a:rPr>
              <a:t>douce</a:t>
            </a:r>
            <a:r>
              <a:rPr lang="fr-FR" dirty="0"/>
              <a:t> </a:t>
            </a:r>
            <a:r>
              <a:rPr lang="fr-FR" dirty="0">
                <a:latin typeface="Agency FB" panose="020B0503020202020204" pitchFamily="34" charset="0"/>
              </a:rPr>
              <a:t>attentionnée</a:t>
            </a:r>
            <a:r>
              <a:rPr lang="fr-FR" dirty="0"/>
              <a:t> </a:t>
            </a:r>
            <a:r>
              <a:rPr lang="fr-FR" dirty="0">
                <a:latin typeface="calendar note tfb" panose="02000500000000000000" pitchFamily="2" charset="0"/>
              </a:rPr>
              <a:t>patiente</a:t>
            </a:r>
            <a:r>
              <a:rPr lang="fr-FR" dirty="0"/>
              <a:t> </a:t>
            </a:r>
            <a:r>
              <a:rPr lang="fr-FR" dirty="0">
                <a:latin typeface="1942 report" pitchFamily="1" charset="0"/>
              </a:rPr>
              <a:t>généreuse</a:t>
            </a:r>
            <a:r>
              <a:rPr lang="fr-FR" dirty="0"/>
              <a:t> </a:t>
            </a:r>
            <a:r>
              <a:rPr lang="fr-FR" dirty="0">
                <a:latin typeface="Action Jackson" panose="00000400000000000000" pitchFamily="2" charset="0"/>
              </a:rPr>
              <a:t>formidable</a:t>
            </a:r>
            <a:r>
              <a:rPr lang="fr-FR" dirty="0"/>
              <a:t> </a:t>
            </a:r>
            <a:r>
              <a:rPr lang="fr-FR" dirty="0">
                <a:latin typeface="Alba" panose="00000400000000000000" pitchFamily="2" charset="0"/>
              </a:rPr>
              <a:t>merveilleuse</a:t>
            </a:r>
            <a:r>
              <a:rPr lang="fr-FR" dirty="0"/>
              <a:t> </a:t>
            </a:r>
            <a:r>
              <a:rPr lang="fr-FR" dirty="0">
                <a:latin typeface="AylaCSscript" panose="02000000000000000000" pitchFamily="2" charset="0"/>
              </a:rPr>
              <a:t>drôle</a:t>
            </a:r>
            <a:r>
              <a:rPr lang="fr-FR" dirty="0"/>
              <a:t> </a:t>
            </a:r>
            <a:r>
              <a:rPr lang="fr-FR" dirty="0">
                <a:latin typeface="Andika" panose="02000000000000000000" pitchFamily="2" charset="0"/>
                <a:ea typeface="Andika" panose="02000000000000000000" pitchFamily="2" charset="0"/>
                <a:cs typeface="Andika" panose="02000000000000000000" pitchFamily="2" charset="0"/>
              </a:rPr>
              <a:t>intelligente</a:t>
            </a:r>
            <a:r>
              <a:rPr lang="fr-FR" dirty="0"/>
              <a:t> </a:t>
            </a:r>
            <a:r>
              <a:rPr lang="fr-FR" dirty="0">
                <a:latin typeface="Curlz MT" panose="04040404050702020202" pitchFamily="82" charset="0"/>
              </a:rPr>
              <a:t>belle</a:t>
            </a:r>
            <a:r>
              <a:rPr lang="fr-FR" dirty="0"/>
              <a:t> </a:t>
            </a:r>
            <a:r>
              <a:rPr lang="fr-FR" dirty="0">
                <a:latin typeface="Daniel Black" panose="020B0A00000000000000" pitchFamily="34" charset="0"/>
              </a:rPr>
              <a:t>rayonnante</a:t>
            </a:r>
            <a:r>
              <a:rPr lang="fr-FR" dirty="0"/>
              <a:t> </a:t>
            </a:r>
            <a:r>
              <a:rPr lang="fr-FR" dirty="0">
                <a:latin typeface="Fineliner Script" panose="02000506020000020003" pitchFamily="2" charset="0"/>
              </a:rPr>
              <a:t>bonheur</a:t>
            </a:r>
            <a:r>
              <a:rPr lang="fr-FR" dirty="0"/>
              <a:t> </a:t>
            </a:r>
            <a:r>
              <a:rPr lang="fr-FR" dirty="0">
                <a:latin typeface="calendar note tfb" panose="02000500000000000000" pitchFamily="2" charset="0"/>
              </a:rPr>
              <a:t>joie</a:t>
            </a:r>
            <a:r>
              <a:rPr lang="fr-FR" dirty="0"/>
              <a:t> </a:t>
            </a:r>
            <a:r>
              <a:rPr lang="fr-FR" dirty="0">
                <a:latin typeface="Curlz MT" panose="04040404050702020202" pitchFamily="82" charset="0"/>
              </a:rPr>
              <a:t>cœur</a:t>
            </a:r>
            <a:r>
              <a:rPr lang="fr-FR" dirty="0"/>
              <a:t> </a:t>
            </a:r>
            <a:r>
              <a:rPr lang="fr-FR" dirty="0">
                <a:latin typeface="Alamain" panose="020B0603050302020204" pitchFamily="34" charset="0"/>
              </a:rPr>
              <a:t>maman</a:t>
            </a:r>
            <a:r>
              <a:rPr lang="fr-FR" dirty="0"/>
              <a:t> </a:t>
            </a:r>
            <a:r>
              <a:rPr lang="fr-FR" dirty="0">
                <a:latin typeface="Alice in Wonderland" panose="02000500000000000000" pitchFamily="2" charset="0"/>
              </a:rPr>
              <a:t>amour</a:t>
            </a:r>
            <a:r>
              <a:rPr lang="fr-FR" dirty="0"/>
              <a:t> </a:t>
            </a:r>
            <a:r>
              <a:rPr lang="fr-FR" dirty="0">
                <a:latin typeface="Amandine" pitchFamily="2" charset="0"/>
              </a:rPr>
              <a:t>gentille</a:t>
            </a:r>
            <a:r>
              <a:rPr lang="fr-FR" dirty="0"/>
              <a:t> </a:t>
            </a:r>
            <a:r>
              <a:rPr lang="fr-FR" dirty="0">
                <a:latin typeface="BelleAllureCE" panose="02000803000000000000" pitchFamily="50" charset="0"/>
              </a:rPr>
              <a:t>douce</a:t>
            </a:r>
            <a:r>
              <a:rPr lang="fr-FR" dirty="0"/>
              <a:t> </a:t>
            </a:r>
            <a:r>
              <a:rPr lang="fr-FR" dirty="0">
                <a:latin typeface="Agency FB" panose="020B0503020202020204" pitchFamily="34" charset="0"/>
              </a:rPr>
              <a:t>attentionnée</a:t>
            </a:r>
            <a:r>
              <a:rPr lang="fr-FR" dirty="0"/>
              <a:t> </a:t>
            </a:r>
            <a:r>
              <a:rPr lang="fr-FR" dirty="0">
                <a:latin typeface="calendar note tfb" panose="02000500000000000000" pitchFamily="2" charset="0"/>
              </a:rPr>
              <a:t>patiente</a:t>
            </a:r>
            <a:r>
              <a:rPr lang="fr-FR" dirty="0"/>
              <a:t> </a:t>
            </a:r>
            <a:r>
              <a:rPr lang="fr-FR" dirty="0">
                <a:latin typeface="1942 report" pitchFamily="1" charset="0"/>
              </a:rPr>
              <a:t>généreuse</a:t>
            </a:r>
            <a:r>
              <a:rPr lang="fr-FR" dirty="0"/>
              <a:t> </a:t>
            </a:r>
            <a:r>
              <a:rPr lang="fr-FR" dirty="0">
                <a:latin typeface="Action Jackson" panose="00000400000000000000" pitchFamily="2" charset="0"/>
              </a:rPr>
              <a:t>formidable</a:t>
            </a:r>
            <a:r>
              <a:rPr lang="fr-FR" dirty="0"/>
              <a:t> </a:t>
            </a:r>
            <a:r>
              <a:rPr lang="fr-FR" dirty="0">
                <a:latin typeface="Alba" panose="00000400000000000000" pitchFamily="2" charset="0"/>
              </a:rPr>
              <a:t>merveilleuse</a:t>
            </a:r>
            <a:r>
              <a:rPr lang="fr-FR" dirty="0"/>
              <a:t> </a:t>
            </a:r>
            <a:r>
              <a:rPr lang="fr-FR" dirty="0">
                <a:latin typeface="AylaCSscript" panose="02000000000000000000" pitchFamily="2" charset="0"/>
              </a:rPr>
              <a:t>drôle</a:t>
            </a:r>
            <a:r>
              <a:rPr lang="fr-FR" dirty="0"/>
              <a:t> </a:t>
            </a:r>
            <a:r>
              <a:rPr lang="fr-FR" dirty="0">
                <a:latin typeface="Andika" panose="02000000000000000000" pitchFamily="2" charset="0"/>
                <a:ea typeface="Andika" panose="02000000000000000000" pitchFamily="2" charset="0"/>
                <a:cs typeface="Andika" panose="02000000000000000000" pitchFamily="2" charset="0"/>
              </a:rPr>
              <a:t>intelligente</a:t>
            </a:r>
            <a:r>
              <a:rPr lang="fr-FR" dirty="0"/>
              <a:t> </a:t>
            </a:r>
            <a:r>
              <a:rPr lang="fr-FR" dirty="0">
                <a:latin typeface="Curlz MT" panose="04040404050702020202" pitchFamily="82" charset="0"/>
              </a:rPr>
              <a:t>belle</a:t>
            </a:r>
            <a:r>
              <a:rPr lang="fr-FR" dirty="0"/>
              <a:t> </a:t>
            </a:r>
            <a:r>
              <a:rPr lang="fr-FR" dirty="0">
                <a:latin typeface="Daniel Black" panose="020B0A00000000000000" pitchFamily="34" charset="0"/>
              </a:rPr>
              <a:t>rayonnante</a:t>
            </a:r>
            <a:r>
              <a:rPr lang="fr-FR" dirty="0"/>
              <a:t> </a:t>
            </a:r>
            <a:r>
              <a:rPr lang="fr-FR" dirty="0">
                <a:latin typeface="Fineliner Script" panose="02000506020000020003" pitchFamily="2" charset="0"/>
              </a:rPr>
              <a:t>bonheur</a:t>
            </a:r>
            <a:r>
              <a:rPr lang="fr-FR" dirty="0"/>
              <a:t> </a:t>
            </a:r>
            <a:r>
              <a:rPr lang="fr-FR" dirty="0">
                <a:latin typeface="calendar note tfb" panose="02000500000000000000" pitchFamily="2" charset="0"/>
              </a:rPr>
              <a:t>joie</a:t>
            </a:r>
            <a:r>
              <a:rPr lang="fr-FR" dirty="0"/>
              <a:t> </a:t>
            </a:r>
            <a:r>
              <a:rPr lang="fr-FR" dirty="0">
                <a:latin typeface="Curlz MT" panose="04040404050702020202" pitchFamily="82" charset="0"/>
              </a:rPr>
              <a:t>cœur</a:t>
            </a:r>
            <a:r>
              <a:rPr lang="fr-FR" dirty="0"/>
              <a:t> </a:t>
            </a:r>
            <a:r>
              <a:rPr lang="fr-FR" dirty="0">
                <a:latin typeface="Alamain" panose="020B0603050302020204" pitchFamily="34" charset="0"/>
              </a:rPr>
              <a:t>maman</a:t>
            </a:r>
            <a:r>
              <a:rPr lang="fr-FR" dirty="0"/>
              <a:t> </a:t>
            </a:r>
            <a:r>
              <a:rPr lang="fr-FR" dirty="0" smtClean="0">
                <a:latin typeface="Alice in Wonderland" panose="02000500000000000000" pitchFamily="2" charset="0"/>
              </a:rPr>
              <a:t>amour</a:t>
            </a:r>
            <a:r>
              <a:rPr lang="fr-FR" dirty="0">
                <a:latin typeface="Amandine" pitchFamily="2" charset="0"/>
              </a:rPr>
              <a:t> gentille</a:t>
            </a:r>
            <a:r>
              <a:rPr lang="fr-FR" dirty="0"/>
              <a:t> </a:t>
            </a:r>
            <a:r>
              <a:rPr lang="fr-FR" dirty="0">
                <a:latin typeface="BelleAllureCE" panose="02000803000000000000" pitchFamily="50" charset="0"/>
              </a:rPr>
              <a:t>douce</a:t>
            </a:r>
            <a:r>
              <a:rPr lang="fr-FR" dirty="0"/>
              <a:t> </a:t>
            </a:r>
            <a:r>
              <a:rPr lang="fr-FR" dirty="0">
                <a:latin typeface="Agency FB" panose="020B0503020202020204" pitchFamily="34" charset="0"/>
              </a:rPr>
              <a:t>attentionnée</a:t>
            </a:r>
            <a:r>
              <a:rPr lang="fr-FR" dirty="0"/>
              <a:t> </a:t>
            </a:r>
            <a:r>
              <a:rPr lang="fr-FR" dirty="0">
                <a:latin typeface="calendar note tfb" panose="02000500000000000000" pitchFamily="2" charset="0"/>
              </a:rPr>
              <a:t>patiente</a:t>
            </a:r>
            <a:r>
              <a:rPr lang="fr-FR" dirty="0"/>
              <a:t> </a:t>
            </a:r>
            <a:r>
              <a:rPr lang="fr-FR" dirty="0">
                <a:latin typeface="1942 report" pitchFamily="1" charset="0"/>
              </a:rPr>
              <a:t>généreuse</a:t>
            </a:r>
            <a:r>
              <a:rPr lang="fr-FR" dirty="0"/>
              <a:t> </a:t>
            </a:r>
            <a:r>
              <a:rPr lang="fr-FR" dirty="0">
                <a:latin typeface="Action Jackson" panose="00000400000000000000" pitchFamily="2" charset="0"/>
              </a:rPr>
              <a:t>formidable</a:t>
            </a:r>
            <a:r>
              <a:rPr lang="fr-FR" dirty="0"/>
              <a:t> </a:t>
            </a:r>
            <a:r>
              <a:rPr lang="fr-FR" dirty="0">
                <a:latin typeface="Alba" panose="00000400000000000000" pitchFamily="2" charset="0"/>
              </a:rPr>
              <a:t>merveilleuse</a:t>
            </a:r>
            <a:r>
              <a:rPr lang="fr-FR" dirty="0"/>
              <a:t> </a:t>
            </a:r>
            <a:r>
              <a:rPr lang="fr-FR" dirty="0">
                <a:latin typeface="AylaCSscript" panose="02000000000000000000" pitchFamily="2" charset="0"/>
              </a:rPr>
              <a:t>drôle</a:t>
            </a:r>
            <a:r>
              <a:rPr lang="fr-FR" dirty="0"/>
              <a:t> </a:t>
            </a:r>
            <a:r>
              <a:rPr lang="fr-FR" dirty="0" smtClean="0">
                <a:latin typeface="Andika" panose="02000000000000000000" pitchFamily="2" charset="0"/>
                <a:ea typeface="Andika" panose="02000000000000000000" pitchFamily="2" charset="0"/>
                <a:cs typeface="Andika" panose="02000000000000000000" pitchFamily="2" charset="0"/>
              </a:rPr>
              <a:t>intelligente</a:t>
            </a:r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</p:txBody>
      </p:sp>
      <p:sp>
        <p:nvSpPr>
          <p:cNvPr id="13" name="Rectangle 12"/>
          <p:cNvSpPr/>
          <p:nvPr/>
        </p:nvSpPr>
        <p:spPr>
          <a:xfrm rot="10800000">
            <a:off x="178676" y="3345082"/>
            <a:ext cx="9574924" cy="3139321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just"/>
            <a:r>
              <a:rPr lang="fr-FR" dirty="0">
                <a:latin typeface="Alamain" panose="020B0603050302020204" pitchFamily="34" charset="0"/>
              </a:rPr>
              <a:t>maman</a:t>
            </a:r>
            <a:r>
              <a:rPr lang="fr-FR" dirty="0"/>
              <a:t> </a:t>
            </a:r>
            <a:r>
              <a:rPr lang="fr-FR" dirty="0">
                <a:latin typeface="Alice in Wonderland" panose="02000500000000000000" pitchFamily="2" charset="0"/>
              </a:rPr>
              <a:t>amour</a:t>
            </a:r>
            <a:r>
              <a:rPr lang="fr-FR" dirty="0"/>
              <a:t> </a:t>
            </a:r>
            <a:r>
              <a:rPr lang="fr-FR" dirty="0">
                <a:latin typeface="Amandine" pitchFamily="2" charset="0"/>
              </a:rPr>
              <a:t>gentille</a:t>
            </a:r>
            <a:r>
              <a:rPr lang="fr-FR" dirty="0"/>
              <a:t> </a:t>
            </a:r>
            <a:r>
              <a:rPr lang="fr-FR" dirty="0">
                <a:latin typeface="BelleAllureCE" panose="02000803000000000000" pitchFamily="50" charset="0"/>
              </a:rPr>
              <a:t>douce</a:t>
            </a:r>
            <a:r>
              <a:rPr lang="fr-FR" dirty="0"/>
              <a:t> </a:t>
            </a:r>
            <a:r>
              <a:rPr lang="fr-FR" dirty="0">
                <a:latin typeface="Agency FB" panose="020B0503020202020204" pitchFamily="34" charset="0"/>
              </a:rPr>
              <a:t>attentionnée</a:t>
            </a:r>
            <a:r>
              <a:rPr lang="fr-FR" dirty="0"/>
              <a:t> </a:t>
            </a:r>
            <a:r>
              <a:rPr lang="fr-FR" dirty="0">
                <a:latin typeface="calendar note tfb" panose="02000500000000000000" pitchFamily="2" charset="0"/>
              </a:rPr>
              <a:t>patiente</a:t>
            </a:r>
            <a:r>
              <a:rPr lang="fr-FR" dirty="0"/>
              <a:t> </a:t>
            </a:r>
            <a:r>
              <a:rPr lang="fr-FR" dirty="0">
                <a:latin typeface="1942 report" pitchFamily="1" charset="0"/>
              </a:rPr>
              <a:t>généreuse</a:t>
            </a:r>
            <a:r>
              <a:rPr lang="fr-FR" dirty="0"/>
              <a:t> </a:t>
            </a:r>
            <a:r>
              <a:rPr lang="fr-FR" dirty="0">
                <a:latin typeface="Action Jackson" panose="00000400000000000000" pitchFamily="2" charset="0"/>
              </a:rPr>
              <a:t>formidable</a:t>
            </a:r>
            <a:r>
              <a:rPr lang="fr-FR" dirty="0"/>
              <a:t> </a:t>
            </a:r>
            <a:r>
              <a:rPr lang="fr-FR" dirty="0">
                <a:latin typeface="Alba" panose="00000400000000000000" pitchFamily="2" charset="0"/>
              </a:rPr>
              <a:t>merveilleuse</a:t>
            </a:r>
            <a:r>
              <a:rPr lang="fr-FR" dirty="0"/>
              <a:t> </a:t>
            </a:r>
            <a:r>
              <a:rPr lang="fr-FR" dirty="0">
                <a:latin typeface="AylaCSscript" panose="02000000000000000000" pitchFamily="2" charset="0"/>
              </a:rPr>
              <a:t>drôle</a:t>
            </a:r>
            <a:r>
              <a:rPr lang="fr-FR" dirty="0"/>
              <a:t> </a:t>
            </a:r>
            <a:r>
              <a:rPr lang="fr-FR" dirty="0">
                <a:latin typeface="Andika" panose="02000000000000000000" pitchFamily="2" charset="0"/>
                <a:ea typeface="Andika" panose="02000000000000000000" pitchFamily="2" charset="0"/>
                <a:cs typeface="Andika" panose="02000000000000000000" pitchFamily="2" charset="0"/>
              </a:rPr>
              <a:t>intelligente</a:t>
            </a:r>
            <a:r>
              <a:rPr lang="fr-FR" dirty="0"/>
              <a:t> </a:t>
            </a:r>
            <a:r>
              <a:rPr lang="fr-FR" dirty="0">
                <a:latin typeface="Curlz MT" panose="04040404050702020202" pitchFamily="82" charset="0"/>
              </a:rPr>
              <a:t>belle</a:t>
            </a:r>
            <a:r>
              <a:rPr lang="fr-FR" dirty="0"/>
              <a:t> </a:t>
            </a:r>
            <a:r>
              <a:rPr lang="fr-FR" dirty="0">
                <a:latin typeface="Daniel Black" panose="020B0A00000000000000" pitchFamily="34" charset="0"/>
              </a:rPr>
              <a:t>rayonnante</a:t>
            </a:r>
            <a:r>
              <a:rPr lang="fr-FR" dirty="0"/>
              <a:t> </a:t>
            </a:r>
            <a:r>
              <a:rPr lang="fr-FR" dirty="0">
                <a:latin typeface="Fineliner Script" panose="02000506020000020003" pitchFamily="2" charset="0"/>
              </a:rPr>
              <a:t>bonheur</a:t>
            </a:r>
            <a:r>
              <a:rPr lang="fr-FR" dirty="0"/>
              <a:t> </a:t>
            </a:r>
            <a:r>
              <a:rPr lang="fr-FR" dirty="0">
                <a:latin typeface="calendar note tfb" panose="02000500000000000000" pitchFamily="2" charset="0"/>
              </a:rPr>
              <a:t>joie</a:t>
            </a:r>
            <a:r>
              <a:rPr lang="fr-FR" dirty="0"/>
              <a:t> </a:t>
            </a:r>
            <a:r>
              <a:rPr lang="fr-FR" dirty="0">
                <a:latin typeface="Curlz MT" panose="04040404050702020202" pitchFamily="82" charset="0"/>
              </a:rPr>
              <a:t>cœur</a:t>
            </a:r>
            <a:r>
              <a:rPr lang="fr-FR" dirty="0"/>
              <a:t> </a:t>
            </a:r>
            <a:r>
              <a:rPr lang="fr-FR" dirty="0">
                <a:latin typeface="Alamain" panose="020B0603050302020204" pitchFamily="34" charset="0"/>
              </a:rPr>
              <a:t>maman</a:t>
            </a:r>
            <a:r>
              <a:rPr lang="fr-FR" dirty="0"/>
              <a:t> </a:t>
            </a:r>
            <a:r>
              <a:rPr lang="fr-FR" dirty="0">
                <a:latin typeface="Alice in Wonderland" panose="02000500000000000000" pitchFamily="2" charset="0"/>
              </a:rPr>
              <a:t>amour</a:t>
            </a:r>
            <a:r>
              <a:rPr lang="fr-FR" dirty="0"/>
              <a:t> </a:t>
            </a:r>
            <a:r>
              <a:rPr lang="fr-FR" dirty="0">
                <a:latin typeface="Amandine" pitchFamily="2" charset="0"/>
              </a:rPr>
              <a:t>gentille</a:t>
            </a:r>
            <a:r>
              <a:rPr lang="fr-FR" dirty="0"/>
              <a:t> </a:t>
            </a:r>
            <a:r>
              <a:rPr lang="fr-FR" dirty="0">
                <a:latin typeface="BelleAllureCE" panose="02000803000000000000" pitchFamily="50" charset="0"/>
              </a:rPr>
              <a:t>douce</a:t>
            </a:r>
            <a:r>
              <a:rPr lang="fr-FR" dirty="0"/>
              <a:t> </a:t>
            </a:r>
            <a:r>
              <a:rPr lang="fr-FR" dirty="0">
                <a:latin typeface="Agency FB" panose="020B0503020202020204" pitchFamily="34" charset="0"/>
              </a:rPr>
              <a:t>attentionnée</a:t>
            </a:r>
            <a:r>
              <a:rPr lang="fr-FR" dirty="0"/>
              <a:t> </a:t>
            </a:r>
            <a:r>
              <a:rPr lang="fr-FR" dirty="0">
                <a:latin typeface="calendar note tfb" panose="02000500000000000000" pitchFamily="2" charset="0"/>
              </a:rPr>
              <a:t>patiente</a:t>
            </a:r>
            <a:r>
              <a:rPr lang="fr-FR" dirty="0"/>
              <a:t> </a:t>
            </a:r>
            <a:r>
              <a:rPr lang="fr-FR" dirty="0">
                <a:latin typeface="1942 report" pitchFamily="1" charset="0"/>
              </a:rPr>
              <a:t>généreuse</a:t>
            </a:r>
            <a:r>
              <a:rPr lang="fr-FR" dirty="0"/>
              <a:t> </a:t>
            </a:r>
            <a:r>
              <a:rPr lang="fr-FR" dirty="0">
                <a:latin typeface="Action Jackson" panose="00000400000000000000" pitchFamily="2" charset="0"/>
              </a:rPr>
              <a:t>formidable</a:t>
            </a:r>
            <a:r>
              <a:rPr lang="fr-FR" dirty="0"/>
              <a:t> </a:t>
            </a:r>
            <a:r>
              <a:rPr lang="fr-FR" dirty="0">
                <a:latin typeface="Alba" panose="00000400000000000000" pitchFamily="2" charset="0"/>
              </a:rPr>
              <a:t>merveilleuse</a:t>
            </a:r>
            <a:r>
              <a:rPr lang="fr-FR" dirty="0"/>
              <a:t> </a:t>
            </a:r>
            <a:r>
              <a:rPr lang="fr-FR" dirty="0">
                <a:latin typeface="AylaCSscript" panose="02000000000000000000" pitchFamily="2" charset="0"/>
              </a:rPr>
              <a:t>drôle</a:t>
            </a:r>
            <a:r>
              <a:rPr lang="fr-FR" dirty="0"/>
              <a:t> </a:t>
            </a:r>
            <a:r>
              <a:rPr lang="fr-FR" dirty="0">
                <a:latin typeface="Andika" panose="02000000000000000000" pitchFamily="2" charset="0"/>
                <a:ea typeface="Andika" panose="02000000000000000000" pitchFamily="2" charset="0"/>
                <a:cs typeface="Andika" panose="02000000000000000000" pitchFamily="2" charset="0"/>
              </a:rPr>
              <a:t>intelligente</a:t>
            </a:r>
            <a:r>
              <a:rPr lang="fr-FR" dirty="0"/>
              <a:t> </a:t>
            </a:r>
            <a:r>
              <a:rPr lang="fr-FR" dirty="0">
                <a:latin typeface="Curlz MT" panose="04040404050702020202" pitchFamily="82" charset="0"/>
              </a:rPr>
              <a:t>belle</a:t>
            </a:r>
            <a:r>
              <a:rPr lang="fr-FR" dirty="0"/>
              <a:t> </a:t>
            </a:r>
            <a:r>
              <a:rPr lang="fr-FR" dirty="0">
                <a:latin typeface="Daniel Black" panose="020B0A00000000000000" pitchFamily="34" charset="0"/>
              </a:rPr>
              <a:t>rayonnante</a:t>
            </a:r>
            <a:r>
              <a:rPr lang="fr-FR" dirty="0"/>
              <a:t> </a:t>
            </a:r>
            <a:r>
              <a:rPr lang="fr-FR" dirty="0">
                <a:latin typeface="Fineliner Script" panose="02000506020000020003" pitchFamily="2" charset="0"/>
              </a:rPr>
              <a:t>bonheur</a:t>
            </a:r>
            <a:r>
              <a:rPr lang="fr-FR" dirty="0"/>
              <a:t> </a:t>
            </a:r>
            <a:r>
              <a:rPr lang="fr-FR" dirty="0">
                <a:latin typeface="calendar note tfb" panose="02000500000000000000" pitchFamily="2" charset="0"/>
              </a:rPr>
              <a:t>joie</a:t>
            </a:r>
            <a:r>
              <a:rPr lang="fr-FR" dirty="0"/>
              <a:t> </a:t>
            </a:r>
            <a:r>
              <a:rPr lang="fr-FR" dirty="0">
                <a:latin typeface="Curlz MT" panose="04040404050702020202" pitchFamily="82" charset="0"/>
              </a:rPr>
              <a:t>cœur</a:t>
            </a:r>
            <a:r>
              <a:rPr lang="fr-FR" dirty="0"/>
              <a:t> </a:t>
            </a:r>
            <a:r>
              <a:rPr lang="fr-FR" dirty="0" smtClean="0">
                <a:latin typeface="Alamain" panose="020B0603050302020204" pitchFamily="34" charset="0"/>
              </a:rPr>
              <a:t>maman</a:t>
            </a:r>
            <a:r>
              <a:rPr lang="fr-FR" dirty="0" smtClean="0"/>
              <a:t> </a:t>
            </a:r>
            <a:r>
              <a:rPr lang="fr-FR" dirty="0">
                <a:latin typeface="Alice in Wonderland" panose="02000500000000000000" pitchFamily="2" charset="0"/>
              </a:rPr>
              <a:t>amour</a:t>
            </a:r>
            <a:r>
              <a:rPr lang="fr-FR" dirty="0"/>
              <a:t> </a:t>
            </a:r>
            <a:r>
              <a:rPr lang="fr-FR" dirty="0">
                <a:latin typeface="Amandine" pitchFamily="2" charset="0"/>
              </a:rPr>
              <a:t>gentille</a:t>
            </a:r>
            <a:r>
              <a:rPr lang="fr-FR" dirty="0"/>
              <a:t> </a:t>
            </a:r>
            <a:r>
              <a:rPr lang="fr-FR" dirty="0">
                <a:latin typeface="BelleAllureCE" panose="02000803000000000000" pitchFamily="50" charset="0"/>
              </a:rPr>
              <a:t>douce</a:t>
            </a:r>
            <a:r>
              <a:rPr lang="fr-FR" dirty="0"/>
              <a:t> </a:t>
            </a:r>
            <a:r>
              <a:rPr lang="fr-FR" dirty="0">
                <a:latin typeface="Agency FB" panose="020B0503020202020204" pitchFamily="34" charset="0"/>
              </a:rPr>
              <a:t>attentionnée</a:t>
            </a:r>
            <a:r>
              <a:rPr lang="fr-FR" dirty="0"/>
              <a:t> </a:t>
            </a:r>
            <a:r>
              <a:rPr lang="fr-FR" dirty="0">
                <a:latin typeface="calendar note tfb" panose="02000500000000000000" pitchFamily="2" charset="0"/>
              </a:rPr>
              <a:t>patiente</a:t>
            </a:r>
            <a:r>
              <a:rPr lang="fr-FR" dirty="0"/>
              <a:t> </a:t>
            </a:r>
            <a:r>
              <a:rPr lang="fr-FR" dirty="0">
                <a:latin typeface="1942 report" pitchFamily="1" charset="0"/>
              </a:rPr>
              <a:t>généreuse</a:t>
            </a:r>
            <a:r>
              <a:rPr lang="fr-FR" dirty="0"/>
              <a:t> </a:t>
            </a:r>
            <a:r>
              <a:rPr lang="fr-FR" dirty="0">
                <a:latin typeface="Action Jackson" panose="00000400000000000000" pitchFamily="2" charset="0"/>
              </a:rPr>
              <a:t>formidable</a:t>
            </a:r>
            <a:r>
              <a:rPr lang="fr-FR" dirty="0"/>
              <a:t> </a:t>
            </a:r>
            <a:r>
              <a:rPr lang="fr-FR" dirty="0">
                <a:latin typeface="Alba" panose="00000400000000000000" pitchFamily="2" charset="0"/>
              </a:rPr>
              <a:t>merveilleuse</a:t>
            </a:r>
            <a:r>
              <a:rPr lang="fr-FR" dirty="0"/>
              <a:t> </a:t>
            </a:r>
            <a:r>
              <a:rPr lang="fr-FR" dirty="0">
                <a:latin typeface="AylaCSscript" panose="02000000000000000000" pitchFamily="2" charset="0"/>
              </a:rPr>
              <a:t>drôle</a:t>
            </a:r>
            <a:r>
              <a:rPr lang="fr-FR" dirty="0"/>
              <a:t> </a:t>
            </a:r>
            <a:r>
              <a:rPr lang="fr-FR" dirty="0">
                <a:latin typeface="Andika" panose="02000000000000000000" pitchFamily="2" charset="0"/>
                <a:ea typeface="Andika" panose="02000000000000000000" pitchFamily="2" charset="0"/>
                <a:cs typeface="Andika" panose="02000000000000000000" pitchFamily="2" charset="0"/>
              </a:rPr>
              <a:t>intelligente</a:t>
            </a:r>
            <a:r>
              <a:rPr lang="fr-FR" dirty="0"/>
              <a:t> </a:t>
            </a:r>
            <a:r>
              <a:rPr lang="fr-FR" dirty="0">
                <a:latin typeface="Curlz MT" panose="04040404050702020202" pitchFamily="82" charset="0"/>
              </a:rPr>
              <a:t>belle</a:t>
            </a:r>
            <a:r>
              <a:rPr lang="fr-FR" dirty="0"/>
              <a:t> </a:t>
            </a:r>
            <a:r>
              <a:rPr lang="fr-FR" dirty="0">
                <a:latin typeface="Daniel Black" panose="020B0A00000000000000" pitchFamily="34" charset="0"/>
              </a:rPr>
              <a:t>rayonnante</a:t>
            </a:r>
            <a:r>
              <a:rPr lang="fr-FR" dirty="0"/>
              <a:t> </a:t>
            </a:r>
            <a:r>
              <a:rPr lang="fr-FR" dirty="0">
                <a:latin typeface="Fineliner Script" panose="02000506020000020003" pitchFamily="2" charset="0"/>
              </a:rPr>
              <a:t>bonheur</a:t>
            </a:r>
            <a:r>
              <a:rPr lang="fr-FR" dirty="0"/>
              <a:t> </a:t>
            </a:r>
            <a:r>
              <a:rPr lang="fr-FR" dirty="0">
                <a:latin typeface="calendar note tfb" panose="02000500000000000000" pitchFamily="2" charset="0"/>
              </a:rPr>
              <a:t>joie</a:t>
            </a:r>
            <a:r>
              <a:rPr lang="fr-FR" dirty="0"/>
              <a:t> </a:t>
            </a:r>
            <a:r>
              <a:rPr lang="fr-FR" dirty="0">
                <a:latin typeface="Curlz MT" panose="04040404050702020202" pitchFamily="82" charset="0"/>
              </a:rPr>
              <a:t>cœur</a:t>
            </a:r>
            <a:r>
              <a:rPr lang="fr-FR" dirty="0"/>
              <a:t> </a:t>
            </a:r>
            <a:r>
              <a:rPr lang="fr-FR" dirty="0">
                <a:latin typeface="Alamain" panose="020B0603050302020204" pitchFamily="34" charset="0"/>
              </a:rPr>
              <a:t>maman</a:t>
            </a:r>
            <a:r>
              <a:rPr lang="fr-FR" dirty="0"/>
              <a:t> </a:t>
            </a:r>
            <a:r>
              <a:rPr lang="fr-FR" dirty="0">
                <a:latin typeface="Alice in Wonderland" panose="02000500000000000000" pitchFamily="2" charset="0"/>
              </a:rPr>
              <a:t>amour</a:t>
            </a:r>
            <a:r>
              <a:rPr lang="fr-FR" dirty="0"/>
              <a:t> </a:t>
            </a:r>
            <a:r>
              <a:rPr lang="fr-FR" dirty="0">
                <a:latin typeface="Amandine" pitchFamily="2" charset="0"/>
              </a:rPr>
              <a:t>gentille</a:t>
            </a:r>
            <a:r>
              <a:rPr lang="fr-FR" dirty="0"/>
              <a:t> </a:t>
            </a:r>
            <a:r>
              <a:rPr lang="fr-FR" dirty="0">
                <a:latin typeface="BelleAllureCE" panose="02000803000000000000" pitchFamily="50" charset="0"/>
              </a:rPr>
              <a:t>douce</a:t>
            </a:r>
            <a:r>
              <a:rPr lang="fr-FR" dirty="0"/>
              <a:t> </a:t>
            </a:r>
            <a:r>
              <a:rPr lang="fr-FR" dirty="0">
                <a:latin typeface="Agency FB" panose="020B0503020202020204" pitchFamily="34" charset="0"/>
              </a:rPr>
              <a:t>attentionnée</a:t>
            </a:r>
            <a:r>
              <a:rPr lang="fr-FR" dirty="0"/>
              <a:t> </a:t>
            </a:r>
            <a:r>
              <a:rPr lang="fr-FR" dirty="0">
                <a:latin typeface="calendar note tfb" panose="02000500000000000000" pitchFamily="2" charset="0"/>
              </a:rPr>
              <a:t>patiente</a:t>
            </a:r>
            <a:r>
              <a:rPr lang="fr-FR" dirty="0"/>
              <a:t> </a:t>
            </a:r>
            <a:r>
              <a:rPr lang="fr-FR" dirty="0">
                <a:latin typeface="1942 report" pitchFamily="1" charset="0"/>
              </a:rPr>
              <a:t>généreuse</a:t>
            </a:r>
            <a:r>
              <a:rPr lang="fr-FR" dirty="0"/>
              <a:t> </a:t>
            </a:r>
            <a:r>
              <a:rPr lang="fr-FR" dirty="0">
                <a:latin typeface="Action Jackson" panose="00000400000000000000" pitchFamily="2" charset="0"/>
              </a:rPr>
              <a:t>formidable</a:t>
            </a:r>
            <a:r>
              <a:rPr lang="fr-FR" dirty="0"/>
              <a:t> </a:t>
            </a:r>
            <a:r>
              <a:rPr lang="fr-FR" dirty="0">
                <a:latin typeface="Alba" panose="00000400000000000000" pitchFamily="2" charset="0"/>
              </a:rPr>
              <a:t>merveilleuse</a:t>
            </a:r>
            <a:r>
              <a:rPr lang="fr-FR" dirty="0"/>
              <a:t> </a:t>
            </a:r>
            <a:r>
              <a:rPr lang="fr-FR" dirty="0">
                <a:latin typeface="AylaCSscript" panose="02000000000000000000" pitchFamily="2" charset="0"/>
              </a:rPr>
              <a:t>drôle</a:t>
            </a:r>
            <a:r>
              <a:rPr lang="fr-FR" dirty="0"/>
              <a:t> </a:t>
            </a:r>
            <a:r>
              <a:rPr lang="fr-FR" dirty="0">
                <a:latin typeface="Andika" panose="02000000000000000000" pitchFamily="2" charset="0"/>
                <a:ea typeface="Andika" panose="02000000000000000000" pitchFamily="2" charset="0"/>
                <a:cs typeface="Andika" panose="02000000000000000000" pitchFamily="2" charset="0"/>
              </a:rPr>
              <a:t>intelligente</a:t>
            </a:r>
            <a:r>
              <a:rPr lang="fr-FR" dirty="0"/>
              <a:t> </a:t>
            </a:r>
            <a:r>
              <a:rPr lang="fr-FR" dirty="0">
                <a:latin typeface="Curlz MT" panose="04040404050702020202" pitchFamily="82" charset="0"/>
              </a:rPr>
              <a:t>belle</a:t>
            </a:r>
            <a:r>
              <a:rPr lang="fr-FR" dirty="0"/>
              <a:t> </a:t>
            </a:r>
            <a:r>
              <a:rPr lang="fr-FR" dirty="0">
                <a:latin typeface="Daniel Black" panose="020B0A00000000000000" pitchFamily="34" charset="0"/>
              </a:rPr>
              <a:t>rayonnante</a:t>
            </a:r>
            <a:r>
              <a:rPr lang="fr-FR" dirty="0"/>
              <a:t> </a:t>
            </a:r>
            <a:r>
              <a:rPr lang="fr-FR" dirty="0">
                <a:latin typeface="Fineliner Script" panose="02000506020000020003" pitchFamily="2" charset="0"/>
              </a:rPr>
              <a:t>bonheur</a:t>
            </a:r>
            <a:r>
              <a:rPr lang="fr-FR" dirty="0"/>
              <a:t> </a:t>
            </a:r>
            <a:r>
              <a:rPr lang="fr-FR" dirty="0">
                <a:latin typeface="calendar note tfb" panose="02000500000000000000" pitchFamily="2" charset="0"/>
              </a:rPr>
              <a:t>joie</a:t>
            </a:r>
            <a:r>
              <a:rPr lang="fr-FR" dirty="0"/>
              <a:t> </a:t>
            </a:r>
            <a:r>
              <a:rPr lang="fr-FR" dirty="0">
                <a:latin typeface="Curlz MT" panose="04040404050702020202" pitchFamily="82" charset="0"/>
              </a:rPr>
              <a:t>cœur</a:t>
            </a:r>
            <a:r>
              <a:rPr lang="fr-FR" dirty="0"/>
              <a:t> </a:t>
            </a:r>
            <a:r>
              <a:rPr lang="fr-FR" dirty="0">
                <a:latin typeface="Alamain" panose="020B0603050302020204" pitchFamily="34" charset="0"/>
              </a:rPr>
              <a:t>maman</a:t>
            </a:r>
            <a:r>
              <a:rPr lang="fr-FR" dirty="0"/>
              <a:t> </a:t>
            </a:r>
            <a:r>
              <a:rPr lang="fr-FR" dirty="0">
                <a:latin typeface="Alice in Wonderland" panose="02000500000000000000" pitchFamily="2" charset="0"/>
              </a:rPr>
              <a:t>amour</a:t>
            </a:r>
            <a:r>
              <a:rPr lang="fr-FR" dirty="0"/>
              <a:t> </a:t>
            </a:r>
            <a:r>
              <a:rPr lang="fr-FR" dirty="0">
                <a:latin typeface="Amandine" pitchFamily="2" charset="0"/>
              </a:rPr>
              <a:t>gentille</a:t>
            </a:r>
            <a:r>
              <a:rPr lang="fr-FR" dirty="0"/>
              <a:t> </a:t>
            </a:r>
            <a:r>
              <a:rPr lang="fr-FR" dirty="0">
                <a:latin typeface="BelleAllureCE" panose="02000803000000000000" pitchFamily="50" charset="0"/>
              </a:rPr>
              <a:t>douce</a:t>
            </a:r>
            <a:r>
              <a:rPr lang="fr-FR" dirty="0"/>
              <a:t> </a:t>
            </a:r>
            <a:r>
              <a:rPr lang="fr-FR" dirty="0">
                <a:latin typeface="Agency FB" panose="020B0503020202020204" pitchFamily="34" charset="0"/>
              </a:rPr>
              <a:t>attentionnée</a:t>
            </a:r>
            <a:r>
              <a:rPr lang="fr-FR" dirty="0"/>
              <a:t> </a:t>
            </a:r>
            <a:r>
              <a:rPr lang="fr-FR" dirty="0">
                <a:latin typeface="calendar note tfb" panose="02000500000000000000" pitchFamily="2" charset="0"/>
              </a:rPr>
              <a:t>patiente</a:t>
            </a:r>
            <a:r>
              <a:rPr lang="fr-FR" dirty="0"/>
              <a:t> </a:t>
            </a:r>
            <a:r>
              <a:rPr lang="fr-FR" dirty="0">
                <a:latin typeface="1942 report" pitchFamily="1" charset="0"/>
              </a:rPr>
              <a:t>généreuse</a:t>
            </a:r>
            <a:r>
              <a:rPr lang="fr-FR" dirty="0"/>
              <a:t> </a:t>
            </a:r>
            <a:r>
              <a:rPr lang="fr-FR" dirty="0">
                <a:latin typeface="Action Jackson" panose="00000400000000000000" pitchFamily="2" charset="0"/>
              </a:rPr>
              <a:t>formidable</a:t>
            </a:r>
            <a:r>
              <a:rPr lang="fr-FR" dirty="0"/>
              <a:t> </a:t>
            </a:r>
            <a:r>
              <a:rPr lang="fr-FR" dirty="0">
                <a:latin typeface="Alba" panose="00000400000000000000" pitchFamily="2" charset="0"/>
              </a:rPr>
              <a:t>merveilleuse</a:t>
            </a:r>
            <a:r>
              <a:rPr lang="fr-FR" dirty="0"/>
              <a:t> </a:t>
            </a:r>
            <a:r>
              <a:rPr lang="fr-FR" dirty="0">
                <a:latin typeface="AylaCSscript" panose="02000000000000000000" pitchFamily="2" charset="0"/>
              </a:rPr>
              <a:t>drôle</a:t>
            </a:r>
            <a:r>
              <a:rPr lang="fr-FR" dirty="0"/>
              <a:t> </a:t>
            </a:r>
            <a:r>
              <a:rPr lang="fr-FR" dirty="0">
                <a:latin typeface="Andika" panose="02000000000000000000" pitchFamily="2" charset="0"/>
                <a:ea typeface="Andika" panose="02000000000000000000" pitchFamily="2" charset="0"/>
                <a:cs typeface="Andika" panose="02000000000000000000" pitchFamily="2" charset="0"/>
              </a:rPr>
              <a:t>intelligente</a:t>
            </a:r>
            <a:r>
              <a:rPr lang="fr-FR" dirty="0"/>
              <a:t> </a:t>
            </a:r>
            <a:r>
              <a:rPr lang="fr-FR" dirty="0">
                <a:latin typeface="Curlz MT" panose="04040404050702020202" pitchFamily="82" charset="0"/>
              </a:rPr>
              <a:t>belle</a:t>
            </a:r>
            <a:r>
              <a:rPr lang="fr-FR" dirty="0"/>
              <a:t> </a:t>
            </a:r>
            <a:r>
              <a:rPr lang="fr-FR" dirty="0">
                <a:latin typeface="Daniel Black" panose="020B0A00000000000000" pitchFamily="34" charset="0"/>
              </a:rPr>
              <a:t>rayonnante</a:t>
            </a:r>
            <a:r>
              <a:rPr lang="fr-FR" dirty="0"/>
              <a:t> </a:t>
            </a:r>
            <a:r>
              <a:rPr lang="fr-FR" dirty="0">
                <a:latin typeface="Fineliner Script" panose="02000506020000020003" pitchFamily="2" charset="0"/>
              </a:rPr>
              <a:t>bonheur</a:t>
            </a:r>
            <a:r>
              <a:rPr lang="fr-FR" dirty="0"/>
              <a:t> </a:t>
            </a:r>
            <a:r>
              <a:rPr lang="fr-FR" dirty="0">
                <a:latin typeface="calendar note tfb" panose="02000500000000000000" pitchFamily="2" charset="0"/>
              </a:rPr>
              <a:t>joie</a:t>
            </a:r>
            <a:r>
              <a:rPr lang="fr-FR" dirty="0"/>
              <a:t> </a:t>
            </a:r>
            <a:r>
              <a:rPr lang="fr-FR" dirty="0">
                <a:latin typeface="Curlz MT" panose="04040404050702020202" pitchFamily="82" charset="0"/>
              </a:rPr>
              <a:t>cœur</a:t>
            </a:r>
            <a:r>
              <a:rPr lang="fr-FR" dirty="0"/>
              <a:t> </a:t>
            </a:r>
            <a:r>
              <a:rPr lang="fr-FR" dirty="0">
                <a:latin typeface="Alamain" panose="020B0603050302020204" pitchFamily="34" charset="0"/>
              </a:rPr>
              <a:t>maman</a:t>
            </a:r>
            <a:r>
              <a:rPr lang="fr-FR" dirty="0"/>
              <a:t> </a:t>
            </a:r>
            <a:r>
              <a:rPr lang="fr-FR" dirty="0">
                <a:latin typeface="Alice in Wonderland" panose="02000500000000000000" pitchFamily="2" charset="0"/>
              </a:rPr>
              <a:t>amour</a:t>
            </a:r>
            <a:r>
              <a:rPr lang="fr-FR" dirty="0"/>
              <a:t> </a:t>
            </a:r>
            <a:r>
              <a:rPr lang="fr-FR" dirty="0">
                <a:latin typeface="Amandine" pitchFamily="2" charset="0"/>
              </a:rPr>
              <a:t>gentille</a:t>
            </a:r>
            <a:r>
              <a:rPr lang="fr-FR" dirty="0"/>
              <a:t> </a:t>
            </a:r>
            <a:r>
              <a:rPr lang="fr-FR" dirty="0">
                <a:latin typeface="BelleAllureCE" panose="02000803000000000000" pitchFamily="50" charset="0"/>
              </a:rPr>
              <a:t>douce</a:t>
            </a:r>
            <a:r>
              <a:rPr lang="fr-FR" dirty="0"/>
              <a:t> </a:t>
            </a:r>
            <a:r>
              <a:rPr lang="fr-FR" dirty="0">
                <a:latin typeface="Agency FB" panose="020B0503020202020204" pitchFamily="34" charset="0"/>
              </a:rPr>
              <a:t>attentionnée</a:t>
            </a:r>
            <a:r>
              <a:rPr lang="fr-FR" dirty="0"/>
              <a:t> </a:t>
            </a:r>
            <a:r>
              <a:rPr lang="fr-FR" dirty="0">
                <a:latin typeface="calendar note tfb" panose="02000500000000000000" pitchFamily="2" charset="0"/>
              </a:rPr>
              <a:t>patiente</a:t>
            </a:r>
            <a:r>
              <a:rPr lang="fr-FR" dirty="0"/>
              <a:t> </a:t>
            </a:r>
            <a:r>
              <a:rPr lang="fr-FR" dirty="0">
                <a:latin typeface="1942 report" pitchFamily="1" charset="0"/>
              </a:rPr>
              <a:t>généreuse</a:t>
            </a:r>
            <a:r>
              <a:rPr lang="fr-FR" dirty="0"/>
              <a:t> </a:t>
            </a:r>
            <a:r>
              <a:rPr lang="fr-FR" dirty="0">
                <a:latin typeface="Action Jackson" panose="00000400000000000000" pitchFamily="2" charset="0"/>
              </a:rPr>
              <a:t>formidable</a:t>
            </a:r>
            <a:r>
              <a:rPr lang="fr-FR" dirty="0"/>
              <a:t> </a:t>
            </a:r>
            <a:r>
              <a:rPr lang="fr-FR" dirty="0">
                <a:latin typeface="Alba" panose="00000400000000000000" pitchFamily="2" charset="0"/>
              </a:rPr>
              <a:t>merveilleuse</a:t>
            </a:r>
            <a:r>
              <a:rPr lang="fr-FR" dirty="0"/>
              <a:t> </a:t>
            </a:r>
            <a:r>
              <a:rPr lang="fr-FR" dirty="0">
                <a:latin typeface="AylaCSscript" panose="02000000000000000000" pitchFamily="2" charset="0"/>
              </a:rPr>
              <a:t>drôle</a:t>
            </a:r>
            <a:r>
              <a:rPr lang="fr-FR" dirty="0"/>
              <a:t> </a:t>
            </a:r>
            <a:r>
              <a:rPr lang="fr-FR" dirty="0">
                <a:latin typeface="Andika" panose="02000000000000000000" pitchFamily="2" charset="0"/>
                <a:ea typeface="Andika" panose="02000000000000000000" pitchFamily="2" charset="0"/>
                <a:cs typeface="Andika" panose="02000000000000000000" pitchFamily="2" charset="0"/>
              </a:rPr>
              <a:t>intelligente</a:t>
            </a:r>
            <a:r>
              <a:rPr lang="fr-FR" dirty="0"/>
              <a:t> </a:t>
            </a:r>
            <a:r>
              <a:rPr lang="fr-FR" dirty="0">
                <a:latin typeface="Curlz MT" panose="04040404050702020202" pitchFamily="82" charset="0"/>
              </a:rPr>
              <a:t>belle</a:t>
            </a:r>
            <a:r>
              <a:rPr lang="fr-FR" dirty="0"/>
              <a:t> </a:t>
            </a:r>
            <a:r>
              <a:rPr lang="fr-FR" dirty="0">
                <a:latin typeface="Daniel Black" panose="020B0A00000000000000" pitchFamily="34" charset="0"/>
              </a:rPr>
              <a:t>rayonnante</a:t>
            </a:r>
            <a:r>
              <a:rPr lang="fr-FR" dirty="0"/>
              <a:t> </a:t>
            </a:r>
            <a:r>
              <a:rPr lang="fr-FR" dirty="0">
                <a:latin typeface="Fineliner Script" panose="02000506020000020003" pitchFamily="2" charset="0"/>
              </a:rPr>
              <a:t>bonheur</a:t>
            </a:r>
            <a:r>
              <a:rPr lang="fr-FR" dirty="0"/>
              <a:t> </a:t>
            </a:r>
            <a:r>
              <a:rPr lang="fr-FR" dirty="0">
                <a:latin typeface="calendar note tfb" panose="02000500000000000000" pitchFamily="2" charset="0"/>
              </a:rPr>
              <a:t>joie</a:t>
            </a:r>
            <a:r>
              <a:rPr lang="fr-FR" dirty="0"/>
              <a:t> </a:t>
            </a:r>
            <a:r>
              <a:rPr lang="fr-FR" dirty="0">
                <a:latin typeface="Curlz MT" panose="04040404050702020202" pitchFamily="82" charset="0"/>
              </a:rPr>
              <a:t>cœur</a:t>
            </a:r>
            <a:r>
              <a:rPr lang="fr-FR" dirty="0"/>
              <a:t> </a:t>
            </a:r>
            <a:r>
              <a:rPr lang="fr-FR" dirty="0">
                <a:latin typeface="Alamain" panose="020B0603050302020204" pitchFamily="34" charset="0"/>
              </a:rPr>
              <a:t>maman</a:t>
            </a:r>
            <a:r>
              <a:rPr lang="fr-FR" dirty="0"/>
              <a:t> </a:t>
            </a:r>
            <a:r>
              <a:rPr lang="fr-FR" dirty="0">
                <a:latin typeface="Alice in Wonderland" panose="02000500000000000000" pitchFamily="2" charset="0"/>
              </a:rPr>
              <a:t>amour</a:t>
            </a:r>
            <a:r>
              <a:rPr lang="fr-FR" dirty="0"/>
              <a:t> </a:t>
            </a:r>
            <a:r>
              <a:rPr lang="fr-FR" dirty="0">
                <a:latin typeface="Amandine" pitchFamily="2" charset="0"/>
              </a:rPr>
              <a:t>gentille</a:t>
            </a:r>
            <a:r>
              <a:rPr lang="fr-FR" dirty="0"/>
              <a:t> </a:t>
            </a:r>
            <a:r>
              <a:rPr lang="fr-FR" dirty="0">
                <a:latin typeface="BelleAllureCE" panose="02000803000000000000" pitchFamily="50" charset="0"/>
              </a:rPr>
              <a:t>douce</a:t>
            </a:r>
            <a:r>
              <a:rPr lang="fr-FR" dirty="0"/>
              <a:t> </a:t>
            </a:r>
            <a:r>
              <a:rPr lang="fr-FR" dirty="0">
                <a:latin typeface="Agency FB" panose="020B0503020202020204" pitchFamily="34" charset="0"/>
              </a:rPr>
              <a:t>attentionnée</a:t>
            </a:r>
            <a:r>
              <a:rPr lang="fr-FR" dirty="0"/>
              <a:t> </a:t>
            </a:r>
            <a:r>
              <a:rPr lang="fr-FR" dirty="0">
                <a:latin typeface="calendar note tfb" panose="02000500000000000000" pitchFamily="2" charset="0"/>
              </a:rPr>
              <a:t>patiente</a:t>
            </a:r>
            <a:r>
              <a:rPr lang="fr-FR" dirty="0"/>
              <a:t> </a:t>
            </a:r>
            <a:r>
              <a:rPr lang="fr-FR" dirty="0">
                <a:latin typeface="1942 report" pitchFamily="1" charset="0"/>
              </a:rPr>
              <a:t>généreuse</a:t>
            </a:r>
            <a:r>
              <a:rPr lang="fr-FR" dirty="0"/>
              <a:t> </a:t>
            </a:r>
            <a:r>
              <a:rPr lang="fr-FR" dirty="0">
                <a:latin typeface="Action Jackson" panose="00000400000000000000" pitchFamily="2" charset="0"/>
              </a:rPr>
              <a:t>formidable</a:t>
            </a:r>
            <a:r>
              <a:rPr lang="fr-FR" dirty="0"/>
              <a:t> </a:t>
            </a:r>
            <a:r>
              <a:rPr lang="fr-FR" dirty="0" smtClean="0">
                <a:latin typeface="Alba" panose="00000400000000000000" pitchFamily="2" charset="0"/>
              </a:rPr>
              <a:t>merveilleuse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05269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œur 4"/>
          <p:cNvSpPr/>
          <p:nvPr/>
        </p:nvSpPr>
        <p:spPr>
          <a:xfrm>
            <a:off x="609600" y="465082"/>
            <a:ext cx="2880000" cy="2880000"/>
          </a:xfrm>
          <a:prstGeom prst="hear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Cœur 6"/>
          <p:cNvSpPr/>
          <p:nvPr/>
        </p:nvSpPr>
        <p:spPr>
          <a:xfrm>
            <a:off x="3567551" y="465082"/>
            <a:ext cx="2880000" cy="2880000"/>
          </a:xfrm>
          <a:prstGeom prst="hear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Cœur 7"/>
          <p:cNvSpPr/>
          <p:nvPr/>
        </p:nvSpPr>
        <p:spPr>
          <a:xfrm rot="10800000">
            <a:off x="609600" y="3513082"/>
            <a:ext cx="2880000" cy="2880000"/>
          </a:xfrm>
          <a:prstGeom prst="hear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Cœur 8"/>
          <p:cNvSpPr/>
          <p:nvPr/>
        </p:nvSpPr>
        <p:spPr>
          <a:xfrm rot="10800000">
            <a:off x="3567551" y="3513082"/>
            <a:ext cx="2880000" cy="2880000"/>
          </a:xfrm>
          <a:prstGeom prst="hear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Cœur 9"/>
          <p:cNvSpPr/>
          <p:nvPr/>
        </p:nvSpPr>
        <p:spPr>
          <a:xfrm>
            <a:off x="6552653" y="465082"/>
            <a:ext cx="2880000" cy="2880000"/>
          </a:xfrm>
          <a:prstGeom prst="hear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Cœur 10"/>
          <p:cNvSpPr/>
          <p:nvPr/>
        </p:nvSpPr>
        <p:spPr>
          <a:xfrm rot="10800000">
            <a:off x="6552653" y="3513082"/>
            <a:ext cx="2880000" cy="2880000"/>
          </a:xfrm>
          <a:prstGeom prst="hear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4523387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137</TotalTime>
  <Words>212</Words>
  <Application>Microsoft Office PowerPoint</Application>
  <PresentationFormat>Format A4 (210 x 297 mm)</PresentationFormat>
  <Paragraphs>4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17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20" baseType="lpstr">
      <vt:lpstr>1942 report</vt:lpstr>
      <vt:lpstr>Action Jackson</vt:lpstr>
      <vt:lpstr>Agency FB</vt:lpstr>
      <vt:lpstr>Alamain</vt:lpstr>
      <vt:lpstr>Alba</vt:lpstr>
      <vt:lpstr>Alice in Wonderland</vt:lpstr>
      <vt:lpstr>Amandine</vt:lpstr>
      <vt:lpstr>Andika</vt:lpstr>
      <vt:lpstr>Arial</vt:lpstr>
      <vt:lpstr>AylaCSscript</vt:lpstr>
      <vt:lpstr>BelleAllureCE</vt:lpstr>
      <vt:lpstr>calendar note tfb</vt:lpstr>
      <vt:lpstr>Calibri</vt:lpstr>
      <vt:lpstr>Calibri Light</vt:lpstr>
      <vt:lpstr>Curlz MT</vt:lpstr>
      <vt:lpstr>Daniel Black</vt:lpstr>
      <vt:lpstr>Fineliner Script</vt:lpstr>
      <vt:lpstr>Thème Office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direction</dc:creator>
  <cp:lastModifiedBy>direction</cp:lastModifiedBy>
  <cp:revision>5</cp:revision>
  <cp:lastPrinted>2021-04-27T13:10:42Z</cp:lastPrinted>
  <dcterms:created xsi:type="dcterms:W3CDTF">2021-04-27T12:33:35Z</dcterms:created>
  <dcterms:modified xsi:type="dcterms:W3CDTF">2021-04-27T14:50:38Z</dcterms:modified>
</cp:coreProperties>
</file>