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194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56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88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74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54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01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75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55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69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05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90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99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16200000">
            <a:off x="8519736" y="5471737"/>
            <a:ext cx="25570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19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00156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701466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5302773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>
            <a:off x="105719" y="5593375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2684484" y="5592613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5302771" y="5593375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4593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18" y="421565"/>
            <a:ext cx="1883546" cy="1492902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61363" y="2304034"/>
            <a:ext cx="198645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accordéon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accordéon</a:t>
            </a:r>
            <a:endParaRPr lang="fr-FR" sz="28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accordéon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95903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591" y="306609"/>
            <a:ext cx="1858538" cy="1758868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3026632" y="2242830"/>
            <a:ext cx="1986455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batterie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batterie</a:t>
            </a:r>
          </a:p>
          <a:p>
            <a:pPr algn="ctr"/>
            <a:endParaRPr lang="fr-FR" sz="3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batterie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97210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907" y="313849"/>
            <a:ext cx="1948603" cy="1948603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5343818" y="2262452"/>
            <a:ext cx="2426782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tambour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tambour</a:t>
            </a:r>
          </a:p>
          <a:p>
            <a:pPr algn="ctr"/>
            <a:endParaRPr lang="fr-FR" sz="3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tambour</a:t>
            </a:r>
            <a:endParaRPr lang="fr-FR" sz="2800" dirty="0">
              <a:latin typeface="Cursive standard" pitchFamily="2" charset="0"/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15" y="3812450"/>
            <a:ext cx="2206683" cy="1493120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46765" y="5601533"/>
            <a:ext cx="242678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clarinette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clarinette</a:t>
            </a:r>
          </a:p>
          <a:p>
            <a:pPr algn="ctr"/>
            <a:endParaRPr lang="fr-FR" sz="3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clarinette</a:t>
            </a:r>
            <a:endParaRPr lang="fr-FR" sz="2800" dirty="0">
              <a:latin typeface="Cursive standard" pitchFamily="2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659" y="3631488"/>
            <a:ext cx="1316482" cy="1855044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2695907" y="5575264"/>
            <a:ext cx="251999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contrebasse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contrebasse</a:t>
            </a:r>
          </a:p>
          <a:p>
            <a:pPr algn="ctr"/>
            <a:endParaRPr lang="fr-FR" sz="3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contrebasse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768" y="3720690"/>
            <a:ext cx="1961144" cy="1656372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5563982" y="5565338"/>
            <a:ext cx="198645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cors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cors</a:t>
            </a:r>
          </a:p>
          <a:p>
            <a:pPr algn="ctr"/>
            <a:endParaRPr lang="fr-FR" sz="2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cors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8520987" y="348209"/>
            <a:ext cx="1169551" cy="6301826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fr-FR" sz="3200" dirty="0" smtClean="0">
                <a:latin typeface="Claire Hand" panose="02000506040000020004" pitchFamily="2" charset="0"/>
              </a:rPr>
              <a:t>le vocabulaire des </a:t>
            </a:r>
          </a:p>
          <a:p>
            <a:pPr algn="ctr"/>
            <a:r>
              <a:rPr lang="fr-FR" sz="3200" dirty="0" smtClean="0">
                <a:latin typeface="Claire Hand" panose="02000506040000020004" pitchFamily="2" charset="0"/>
              </a:rPr>
              <a:t>instruments de musique</a:t>
            </a:r>
            <a:endParaRPr lang="fr-FR" sz="3200" dirty="0">
              <a:latin typeface="Claire Hand" panose="02000506040000020004" pitchFamily="2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0156" y="2263214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2678921" y="2262452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5297208" y="2263214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93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00156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2701466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5302773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29"/>
          <p:cNvCxnSpPr/>
          <p:nvPr/>
        </p:nvCxnSpPr>
        <p:spPr>
          <a:xfrm>
            <a:off x="105719" y="5593375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2684484" y="5592613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5302771" y="5593375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94593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695903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5297210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>
            <a:off x="100156" y="2263214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2678921" y="2262452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5297208" y="2263214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97" y="421565"/>
            <a:ext cx="1811387" cy="1492902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52327" y="2292949"/>
            <a:ext cx="24267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Flûte à bec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flûte à bec</a:t>
            </a:r>
          </a:p>
          <a:p>
            <a:pPr algn="ctr"/>
            <a:endParaRPr lang="fr-FR" sz="2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flûte à bec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122" y="402520"/>
            <a:ext cx="2365556" cy="1600618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2695900" y="2261233"/>
            <a:ext cx="2520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flûte traversière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flûte traversière</a:t>
            </a:r>
          </a:p>
          <a:p>
            <a:pPr algn="ctr"/>
            <a:endParaRPr lang="fr-FR" sz="4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flûte traversière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95"/>
          <a:stretch/>
        </p:blipFill>
        <p:spPr>
          <a:xfrm>
            <a:off x="5582907" y="313850"/>
            <a:ext cx="1948603" cy="1841522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5343818" y="2262452"/>
            <a:ext cx="242678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grosse caisse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grosse caisse</a:t>
            </a:r>
          </a:p>
          <a:p>
            <a:pPr algn="ctr"/>
            <a:endParaRPr lang="fr-FR" sz="3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grosse caisse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96" y="3658882"/>
            <a:ext cx="1646688" cy="1646688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41201" y="5551979"/>
            <a:ext cx="2426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guitare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guitare</a:t>
            </a:r>
          </a:p>
          <a:p>
            <a:pPr algn="ctr"/>
            <a:endParaRPr lang="fr-FR" sz="2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guitare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295" y="3833463"/>
            <a:ext cx="1991210" cy="1451094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2695904" y="5554423"/>
            <a:ext cx="25199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harmonica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harmonica</a:t>
            </a:r>
          </a:p>
          <a:p>
            <a:pPr algn="ctr"/>
            <a:endParaRPr lang="fr-FR" sz="8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harmonica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9"/>
          <a:stretch/>
        </p:blipFill>
        <p:spPr>
          <a:xfrm>
            <a:off x="5811803" y="3626073"/>
            <a:ext cx="1490810" cy="1852395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5563981" y="5626679"/>
            <a:ext cx="198645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harpe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harpe</a:t>
            </a:r>
          </a:p>
          <a:p>
            <a:pPr algn="ctr"/>
            <a:endParaRPr lang="fr-FR" sz="1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harpe</a:t>
            </a:r>
            <a:endParaRPr lang="fr-FR" sz="24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31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00156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2701466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5302773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29"/>
          <p:cNvCxnSpPr/>
          <p:nvPr/>
        </p:nvCxnSpPr>
        <p:spPr>
          <a:xfrm>
            <a:off x="105719" y="5593375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2684484" y="5592613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5302771" y="5593375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94593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695903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5297210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>
            <a:off x="100156" y="2263214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2678921" y="2262452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5297208" y="2263214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97" y="402520"/>
            <a:ext cx="2037021" cy="137832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41200" y="2231671"/>
            <a:ext cx="2426784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hautbois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hautbois</a:t>
            </a:r>
          </a:p>
          <a:p>
            <a:pPr algn="ctr"/>
            <a:endParaRPr lang="fr-FR" sz="3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hautbois</a:t>
            </a:r>
            <a:endParaRPr lang="fr-FR" sz="2800" dirty="0">
              <a:latin typeface="Cursive standard" pitchFamily="2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897" y="313849"/>
            <a:ext cx="1853187" cy="1884596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2695900" y="2245843"/>
            <a:ext cx="252000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piano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piano</a:t>
            </a:r>
          </a:p>
          <a:p>
            <a:pPr algn="ctr"/>
            <a:endParaRPr lang="fr-FR" sz="3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piano</a:t>
            </a:r>
            <a:endParaRPr lang="fr-FR" sz="2000" dirty="0">
              <a:latin typeface="Cursive standard" pitchFamily="2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84"/>
          <a:stretch/>
        </p:blipFill>
        <p:spPr>
          <a:xfrm>
            <a:off x="5582907" y="313850"/>
            <a:ext cx="1948603" cy="18845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5343818" y="2262452"/>
            <a:ext cx="242678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saxophone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saxophone</a:t>
            </a:r>
          </a:p>
          <a:p>
            <a:pPr algn="ctr"/>
            <a:endParaRPr lang="fr-FR" sz="3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saxophone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96" y="3658882"/>
            <a:ext cx="1646688" cy="1646688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41201" y="5543815"/>
            <a:ext cx="2426782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laire Hand" panose="02000506040000020004" pitchFamily="2" charset="0"/>
              </a:rPr>
              <a:t>timbale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timbale</a:t>
            </a:r>
          </a:p>
          <a:p>
            <a:pPr algn="ctr"/>
            <a:endParaRPr lang="fr-FR" sz="3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timbale</a:t>
            </a:r>
            <a:endParaRPr lang="fr-FR" sz="2800" dirty="0">
              <a:latin typeface="Cursive standard" pitchFamily="2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409" y="3679895"/>
            <a:ext cx="1625675" cy="1625675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2695904" y="5619735"/>
            <a:ext cx="251999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triangle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triangle</a:t>
            </a:r>
          </a:p>
          <a:p>
            <a:pPr algn="ctr"/>
            <a:endParaRPr lang="fr-FR" sz="7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triangle</a:t>
            </a:r>
            <a:endParaRPr lang="fr-FR" sz="2000" dirty="0">
              <a:latin typeface="Cursive standard" pitchFamily="2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20" y="3920360"/>
            <a:ext cx="2371564" cy="1271750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5563981" y="5561367"/>
            <a:ext cx="1986455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trombone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trombone</a:t>
            </a:r>
          </a:p>
          <a:p>
            <a:pPr algn="ctr"/>
            <a:endParaRPr lang="fr-FR" sz="3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trombone</a:t>
            </a:r>
            <a:endParaRPr lang="fr-FR" sz="28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44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00156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/>
          <p:cNvCxnSpPr/>
          <p:nvPr/>
        </p:nvCxnSpPr>
        <p:spPr>
          <a:xfrm>
            <a:off x="105719" y="5593375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94593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2695903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5297210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29"/>
          <p:cNvCxnSpPr/>
          <p:nvPr/>
        </p:nvCxnSpPr>
        <p:spPr>
          <a:xfrm>
            <a:off x="100156" y="2263214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2678921" y="2262452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5297208" y="2263214"/>
            <a:ext cx="25200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41" y="578069"/>
            <a:ext cx="2251178" cy="93799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41200" y="2272491"/>
            <a:ext cx="24267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trompette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trompette</a:t>
            </a:r>
          </a:p>
          <a:p>
            <a:pPr algn="ctr"/>
            <a:endParaRPr lang="fr-FR" sz="2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trompette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070" y="361273"/>
            <a:ext cx="927392" cy="1665975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2695900" y="2195733"/>
            <a:ext cx="252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laire Hand" panose="02000506040000020004" pitchFamily="2" charset="0"/>
              </a:rPr>
              <a:t>tuba</a:t>
            </a:r>
          </a:p>
          <a:p>
            <a:pPr algn="ctr"/>
            <a:r>
              <a:rPr lang="fr-FR" sz="2400" dirty="0" smtClean="0">
                <a:latin typeface="Arial Rounded MT Bold" panose="020F0704030504030204" pitchFamily="34" charset="0"/>
              </a:rPr>
              <a:t>tuba</a:t>
            </a:r>
          </a:p>
          <a:p>
            <a:pPr algn="ctr"/>
            <a:endParaRPr lang="fr-FR" sz="4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tuba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20" y="543004"/>
            <a:ext cx="2360621" cy="1268834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5343818" y="2242364"/>
            <a:ext cx="24267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violon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violon</a:t>
            </a:r>
          </a:p>
          <a:p>
            <a:pPr algn="ctr"/>
            <a:endParaRPr lang="fr-FR" sz="4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violon</a:t>
            </a:r>
            <a:endParaRPr lang="fr-FR" sz="2800" dirty="0">
              <a:latin typeface="Cursive standard" pitchFamily="2" charset="0"/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48" y="3648488"/>
            <a:ext cx="1688488" cy="1688488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41201" y="5551979"/>
            <a:ext cx="2426782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laire Hand" panose="02000506040000020004" pitchFamily="2" charset="0"/>
              </a:rPr>
              <a:t>violoncelle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violoncelle</a:t>
            </a:r>
          </a:p>
          <a:p>
            <a:pPr algn="ctr"/>
            <a:endParaRPr lang="fr-FR" sz="3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violoncelle</a:t>
            </a:r>
            <a:endParaRPr lang="fr-FR" sz="28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4144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84</Words>
  <Application>Microsoft Office PowerPoint</Application>
  <PresentationFormat>Format A4 (210 x 297 mm)</PresentationFormat>
  <Paragraphs>89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</dc:creator>
  <cp:lastModifiedBy>Gaelle</cp:lastModifiedBy>
  <cp:revision>14</cp:revision>
  <cp:lastPrinted>2020-09-10T13:09:25Z</cp:lastPrinted>
  <dcterms:created xsi:type="dcterms:W3CDTF">2020-09-10T11:02:44Z</dcterms:created>
  <dcterms:modified xsi:type="dcterms:W3CDTF">2020-11-27T14:13:31Z</dcterms:modified>
</cp:coreProperties>
</file>