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19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56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88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74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54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01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75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55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9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05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90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34E5C2D-FF76-4AFE-BB42-6FBA7F243735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A92A072-D38B-47CF-BDA9-09DD537261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99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8519736" y="5471737"/>
            <a:ext cx="25570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9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0015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70146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302773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28"/>
          <p:cNvCxnSpPr/>
          <p:nvPr/>
        </p:nvCxnSpPr>
        <p:spPr>
          <a:xfrm>
            <a:off x="105719" y="5593375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684484" y="5592613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5302771" y="5593375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9459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69590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5297210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>
            <a:off x="100156" y="2263214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2678921" y="2262452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5297208" y="2263214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61364" y="2303084"/>
            <a:ext cx="198645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abeille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abeille</a:t>
            </a:r>
          </a:p>
          <a:p>
            <a:pPr algn="ctr"/>
            <a:endParaRPr lang="fr-FR" sz="1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abeille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962674" y="2276055"/>
            <a:ext cx="19864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guêpe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guêpe</a:t>
            </a:r>
            <a:endParaRPr lang="fr-FR" sz="24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guêpe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343818" y="2297075"/>
            <a:ext cx="2426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fourmi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fourmi</a:t>
            </a:r>
            <a:endParaRPr lang="fr-FR" sz="24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fourmi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30305" y="5564835"/>
            <a:ext cx="18485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mouche</a:t>
            </a:r>
          </a:p>
          <a:p>
            <a:pPr algn="ctr"/>
            <a:r>
              <a:rPr lang="fr-FR" sz="2400" dirty="0" smtClean="0">
                <a:latin typeface="Arial Rounded MT Bold" panose="020F0704030504030204" pitchFamily="34" charset="0"/>
              </a:rPr>
              <a:t>mouche</a:t>
            </a:r>
            <a:endParaRPr lang="fr-FR" sz="32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3200" dirty="0" smtClean="0">
                <a:latin typeface="Cursive standard" pitchFamily="2" charset="0"/>
              </a:rPr>
              <a:t>mouche</a:t>
            </a:r>
            <a:endParaRPr lang="fr-FR" sz="3200" dirty="0">
              <a:latin typeface="Cursive standar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24843" y="5597307"/>
            <a:ext cx="226211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moustique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moustique</a:t>
            </a:r>
          </a:p>
          <a:p>
            <a:pPr algn="ctr"/>
            <a:endParaRPr lang="fr-FR" sz="7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moustique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343817" y="5584639"/>
            <a:ext cx="24267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coccinelle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coccinelle</a:t>
            </a:r>
          </a:p>
          <a:p>
            <a:pPr algn="ctr"/>
            <a:endParaRPr lang="fr-FR" sz="2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coccinelle</a:t>
            </a:r>
            <a:endParaRPr lang="fr-FR" sz="2800" dirty="0">
              <a:latin typeface="Cursive standard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54" y="314561"/>
            <a:ext cx="1662298" cy="188535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05" t="9926" r="6858" b="20736"/>
          <a:stretch/>
        </p:blipFill>
        <p:spPr>
          <a:xfrm>
            <a:off x="2882187" y="314561"/>
            <a:ext cx="2172046" cy="150372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94" t="28456" r="21489" b="26137"/>
          <a:stretch/>
        </p:blipFill>
        <p:spPr>
          <a:xfrm>
            <a:off x="5402187" y="365970"/>
            <a:ext cx="2264362" cy="145231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5" r="17739"/>
          <a:stretch/>
        </p:blipFill>
        <p:spPr>
          <a:xfrm>
            <a:off x="430302" y="3750997"/>
            <a:ext cx="1848577" cy="1541251"/>
          </a:xfrm>
          <a:prstGeom prst="rect">
            <a:avLst/>
          </a:prstGeom>
        </p:spPr>
      </p:pic>
      <p:pic>
        <p:nvPicPr>
          <p:cNvPr id="8" name="Image 7" descr="Capture d’écra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302" y="3748798"/>
            <a:ext cx="2067765" cy="139631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726" y="3675057"/>
            <a:ext cx="1661284" cy="1693130"/>
          </a:xfrm>
          <a:prstGeom prst="rect">
            <a:avLst/>
          </a:prstGeom>
        </p:spPr>
      </p:pic>
      <p:sp>
        <p:nvSpPr>
          <p:cNvPr id="28" name="ZoneTexte 27"/>
          <p:cNvSpPr txBox="1"/>
          <p:nvPr/>
        </p:nvSpPr>
        <p:spPr>
          <a:xfrm>
            <a:off x="9013430" y="348209"/>
            <a:ext cx="677108" cy="630182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fr-FR" sz="3200" dirty="0" smtClean="0">
                <a:latin typeface="Claire Hand" panose="02000506040000020004" pitchFamily="2" charset="0"/>
              </a:rPr>
              <a:t>le vocabulaire des insectes</a:t>
            </a:r>
            <a:endParaRPr lang="fr-FR" sz="3200" dirty="0">
              <a:latin typeface="Claire Han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93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0015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701466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302773" y="3550880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105719" y="5593375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2684484" y="5592613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5302771" y="5593375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459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2695903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297210" y="220719"/>
            <a:ext cx="2520000" cy="32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100156" y="2263214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678921" y="2262452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5297208" y="2263214"/>
            <a:ext cx="252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61364" y="2273710"/>
            <a:ext cx="198645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gendarme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gendarme</a:t>
            </a:r>
          </a:p>
          <a:p>
            <a:pPr algn="ctr"/>
            <a:endParaRPr lang="fr-FR" sz="1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gendarme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72244" y="2284219"/>
            <a:ext cx="236731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sauterelle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sauterelle</a:t>
            </a:r>
          </a:p>
          <a:p>
            <a:pPr algn="ctr"/>
            <a:endParaRPr lang="fr-FR" sz="1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sauterelle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343818" y="2280747"/>
            <a:ext cx="242678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laire Hand" panose="02000506040000020004" pitchFamily="2" charset="0"/>
              </a:rPr>
              <a:t>libellule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libellule</a:t>
            </a:r>
          </a:p>
          <a:p>
            <a:pPr algn="ctr"/>
            <a:endParaRPr lang="fr-FR" sz="1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libellule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41201" y="5534238"/>
            <a:ext cx="2426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papillon</a:t>
            </a:r>
          </a:p>
          <a:p>
            <a:pPr algn="ctr"/>
            <a:r>
              <a:rPr lang="fr-FR" sz="2000" dirty="0" smtClean="0">
                <a:latin typeface="Arial Rounded MT Bold" panose="020F0704030504030204" pitchFamily="34" charset="0"/>
              </a:rPr>
              <a:t>papillon</a:t>
            </a:r>
            <a:endParaRPr lang="fr-FR" sz="28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800" dirty="0" smtClean="0">
                <a:latin typeface="Cursive standard" pitchFamily="2" charset="0"/>
              </a:rPr>
              <a:t>papillon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695904" y="5597307"/>
            <a:ext cx="251999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cafard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cafard</a:t>
            </a:r>
          </a:p>
          <a:p>
            <a:pPr algn="ctr"/>
            <a:endParaRPr lang="fr-FR" sz="7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cafard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343817" y="5588299"/>
            <a:ext cx="242678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Claire Hand" panose="02000506040000020004" pitchFamily="2" charset="0"/>
              </a:rPr>
              <a:t>mante religieuse</a:t>
            </a:r>
          </a:p>
          <a:p>
            <a:pPr algn="ctr"/>
            <a:r>
              <a:rPr lang="fr-FR" dirty="0" smtClean="0">
                <a:latin typeface="Arial Rounded MT Bold" panose="020F0704030504030204" pitchFamily="34" charset="0"/>
              </a:rPr>
              <a:t>mante religieuse</a:t>
            </a:r>
          </a:p>
          <a:p>
            <a:pPr algn="ctr"/>
            <a:endParaRPr lang="fr-FR" sz="200" dirty="0" smtClean="0">
              <a:latin typeface="Arial Rounded MT Bold" panose="020F0704030504030204" pitchFamily="34" charset="0"/>
            </a:endParaRPr>
          </a:p>
          <a:p>
            <a:pPr algn="ctr"/>
            <a:endParaRPr lang="fr-FR" sz="3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mante religieuse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132" y="3724431"/>
            <a:ext cx="1748917" cy="145743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3" t="11941"/>
          <a:stretch/>
        </p:blipFill>
        <p:spPr>
          <a:xfrm>
            <a:off x="2838615" y="3795453"/>
            <a:ext cx="2234574" cy="131538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8" t="21091" r="18315"/>
          <a:stretch/>
        </p:blipFill>
        <p:spPr>
          <a:xfrm>
            <a:off x="5516685" y="3673529"/>
            <a:ext cx="2081047" cy="155923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86" t="24369" r="24633" b="3294"/>
          <a:stretch/>
        </p:blipFill>
        <p:spPr>
          <a:xfrm rot="5400000">
            <a:off x="676305" y="157637"/>
            <a:ext cx="1385324" cy="195770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615" y="370935"/>
            <a:ext cx="2183037" cy="148558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2" t="13138" r="4784" b="21534"/>
          <a:stretch/>
        </p:blipFill>
        <p:spPr>
          <a:xfrm>
            <a:off x="5442698" y="601551"/>
            <a:ext cx="2236858" cy="111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260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43</Words>
  <Application>Microsoft Office PowerPoint</Application>
  <PresentationFormat>Format A4 (210 x 297 mm)</PresentationFormat>
  <Paragraphs>46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Gaelle</cp:lastModifiedBy>
  <cp:revision>16</cp:revision>
  <cp:lastPrinted>2020-09-10T13:09:25Z</cp:lastPrinted>
  <dcterms:created xsi:type="dcterms:W3CDTF">2020-09-10T11:02:44Z</dcterms:created>
  <dcterms:modified xsi:type="dcterms:W3CDTF">2020-11-27T14:20:01Z</dcterms:modified>
</cp:coreProperties>
</file>