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75" d="100"/>
          <a:sy n="75" d="100"/>
        </p:scale>
        <p:origin x="-2490" y="-100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02374A63-7907-40A1-AB7F-EFC92AD68D8D}" type="datetimeFigureOut">
              <a:rPr lang="fr-FR" smtClean="0"/>
              <a:t>27/11/2020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708B9135-989F-482A-B8C2-DB1B29696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8300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02374A63-7907-40A1-AB7F-EFC92AD68D8D}" type="datetimeFigureOut">
              <a:rPr lang="fr-FR" smtClean="0"/>
              <a:t>27/11/2020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708B9135-989F-482A-B8C2-DB1B29696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0974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02374A63-7907-40A1-AB7F-EFC92AD68D8D}" type="datetimeFigureOut">
              <a:rPr lang="fr-FR" smtClean="0"/>
              <a:t>27/11/2020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708B9135-989F-482A-B8C2-DB1B29696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3691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02374A63-7907-40A1-AB7F-EFC92AD68D8D}" type="datetimeFigureOut">
              <a:rPr lang="fr-FR" smtClean="0"/>
              <a:t>27/11/2020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708B9135-989F-482A-B8C2-DB1B29696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9583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02374A63-7907-40A1-AB7F-EFC92AD68D8D}" type="datetimeFigureOut">
              <a:rPr lang="fr-FR" smtClean="0"/>
              <a:t>27/11/2020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708B9135-989F-482A-B8C2-DB1B29696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4985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02374A63-7907-40A1-AB7F-EFC92AD68D8D}" type="datetimeFigureOut">
              <a:rPr lang="fr-FR" smtClean="0"/>
              <a:t>27/11/2020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708B9135-989F-482A-B8C2-DB1B29696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1196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02374A63-7907-40A1-AB7F-EFC92AD68D8D}" type="datetimeFigureOut">
              <a:rPr lang="fr-FR" smtClean="0"/>
              <a:t>27/11/2020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708B9135-989F-482A-B8C2-DB1B29696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8826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02374A63-7907-40A1-AB7F-EFC92AD68D8D}" type="datetimeFigureOut">
              <a:rPr lang="fr-FR" smtClean="0"/>
              <a:t>27/11/2020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708B9135-989F-482A-B8C2-DB1B29696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8761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02374A63-7907-40A1-AB7F-EFC92AD68D8D}" type="datetimeFigureOut">
              <a:rPr lang="fr-FR" smtClean="0"/>
              <a:t>27/11/2020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708B9135-989F-482A-B8C2-DB1B29696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5826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02374A63-7907-40A1-AB7F-EFC92AD68D8D}" type="datetimeFigureOut">
              <a:rPr lang="fr-FR" smtClean="0"/>
              <a:t>27/11/2020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708B9135-989F-482A-B8C2-DB1B29696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1477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02374A63-7907-40A1-AB7F-EFC92AD68D8D}" type="datetimeFigureOut">
              <a:rPr lang="fr-FR" smtClean="0"/>
              <a:t>27/11/2020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708B9135-989F-482A-B8C2-DB1B29696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437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 userDrawn="1"/>
        </p:nvSpPr>
        <p:spPr>
          <a:xfrm rot="16200000">
            <a:off x="9007785" y="5980015"/>
            <a:ext cx="16912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>
                <a:solidFill>
                  <a:schemeClr val="bg1">
                    <a:lumMod val="75000"/>
                  </a:schemeClr>
                </a:solidFill>
              </a:rPr>
              <a:t>http://www.mysticlolly.fr</a:t>
            </a:r>
            <a:endParaRPr lang="fr-FR" sz="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391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6504010"/>
              </p:ext>
            </p:extLst>
          </p:nvPr>
        </p:nvGraphicFramePr>
        <p:xfrm>
          <a:off x="105103" y="103058"/>
          <a:ext cx="9680028" cy="6634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26676">
                  <a:extLst>
                    <a:ext uri="{9D8B030D-6E8A-4147-A177-3AD203B41FA5}">
                      <a16:colId xmlns:a16="http://schemas.microsoft.com/office/drawing/2014/main" xmlns="" val="1546432665"/>
                    </a:ext>
                  </a:extLst>
                </a:gridCol>
                <a:gridCol w="3226676">
                  <a:extLst>
                    <a:ext uri="{9D8B030D-6E8A-4147-A177-3AD203B41FA5}">
                      <a16:colId xmlns:a16="http://schemas.microsoft.com/office/drawing/2014/main" xmlns="" val="602441299"/>
                    </a:ext>
                  </a:extLst>
                </a:gridCol>
                <a:gridCol w="3226676">
                  <a:extLst>
                    <a:ext uri="{9D8B030D-6E8A-4147-A177-3AD203B41FA5}">
                      <a16:colId xmlns:a16="http://schemas.microsoft.com/office/drawing/2014/main" xmlns="" val="3880383087"/>
                    </a:ext>
                  </a:extLst>
                </a:gridCol>
              </a:tblGrid>
              <a:tr h="331703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26001084"/>
                  </a:ext>
                </a:extLst>
              </a:tr>
              <a:tr h="3317036">
                <a:tc>
                  <a:txBody>
                    <a:bodyPr/>
                    <a:lstStyle/>
                    <a:p>
                      <a:pPr algn="ctr"/>
                      <a:r>
                        <a:rPr lang="fr-FR" sz="6000" b="1" spc="300" dirty="0" smtClean="0">
                          <a:solidFill>
                            <a:srgbClr val="FF0000"/>
                          </a:solidFill>
                          <a:latin typeface="Claire Hand" panose="02000506040000020004" pitchFamily="2" charset="0"/>
                        </a:rPr>
                        <a:t>A</a:t>
                      </a:r>
                      <a:r>
                        <a:rPr lang="fr-FR" sz="6000" b="1" spc="300" dirty="0" smtClean="0">
                          <a:latin typeface="Claire Hand" panose="02000506040000020004" pitchFamily="2" charset="0"/>
                        </a:rPr>
                        <a:t>LP</a:t>
                      </a:r>
                      <a:r>
                        <a:rPr lang="fr-FR" sz="6000" b="1" spc="300" dirty="0" smtClean="0">
                          <a:solidFill>
                            <a:srgbClr val="FF0000"/>
                          </a:solidFill>
                          <a:latin typeface="Claire Hand" panose="02000506040000020004" pitchFamily="2" charset="0"/>
                        </a:rPr>
                        <a:t>A</a:t>
                      </a:r>
                      <a:r>
                        <a:rPr lang="fr-FR" sz="6000" b="1" spc="300" dirty="0" smtClean="0">
                          <a:latin typeface="Claire Hand" panose="02000506040000020004" pitchFamily="2" charset="0"/>
                        </a:rPr>
                        <a:t>G</a:t>
                      </a:r>
                      <a:r>
                        <a:rPr lang="fr-FR" sz="6000" b="1" spc="300" dirty="0" smtClean="0">
                          <a:solidFill>
                            <a:srgbClr val="FF0000"/>
                          </a:solidFill>
                          <a:latin typeface="Claire Hand" panose="02000506040000020004" pitchFamily="2" charset="0"/>
                        </a:rPr>
                        <a:t>A</a:t>
                      </a:r>
                      <a:endParaRPr lang="fr-FR" sz="3200" b="1" spc="300" dirty="0">
                        <a:solidFill>
                          <a:srgbClr val="FF0000"/>
                        </a:solidFill>
                        <a:latin typeface="Claire Hand" panose="02000506040000020004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6000" b="1" spc="300" dirty="0" smtClean="0">
                          <a:solidFill>
                            <a:srgbClr val="FF0000"/>
                          </a:solidFill>
                          <a:latin typeface="Claire Hand" panose="02000506040000020004" pitchFamily="2" charset="0"/>
                        </a:rPr>
                        <a:t>a</a:t>
                      </a:r>
                      <a:r>
                        <a:rPr lang="fr-FR" sz="6000" b="1" spc="300" dirty="0" smtClean="0">
                          <a:latin typeface="Claire Hand" panose="02000506040000020004" pitchFamily="2" charset="0"/>
                        </a:rPr>
                        <a:t>rc</a:t>
                      </a:r>
                      <a:endParaRPr lang="fr-FR" sz="6000" b="1" spc="300" dirty="0">
                        <a:latin typeface="Claire Hand" panose="02000506040000020004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6000" b="1" spc="300" dirty="0" smtClean="0">
                          <a:solidFill>
                            <a:srgbClr val="FF0000"/>
                          </a:solidFill>
                          <a:latin typeface="Claire Hand" panose="02000506040000020004" pitchFamily="2" charset="0"/>
                        </a:rPr>
                        <a:t>a</a:t>
                      </a:r>
                      <a:r>
                        <a:rPr lang="fr-FR" sz="6000" b="1" spc="300" dirty="0" smtClean="0">
                          <a:latin typeface="Claire Hand" panose="02000506040000020004" pitchFamily="2" charset="0"/>
                        </a:rPr>
                        <a:t>s</a:t>
                      </a:r>
                      <a:endParaRPr lang="fr-FR" sz="6000" b="1" spc="300" dirty="0">
                        <a:latin typeface="Claire Hand" panose="02000506040000020004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16891403"/>
                  </a:ext>
                </a:extLst>
              </a:tr>
            </a:tbl>
          </a:graphicData>
        </a:graphic>
      </p:graphicFrame>
      <p:pic>
        <p:nvPicPr>
          <p:cNvPr id="5" name="Image 4" descr="RÃ©sultat de recherche d'images pour &quot;alpaga&quot;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39" y="394543"/>
            <a:ext cx="2063750" cy="2747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RÃ©sultat de recherche d'images pour &quot;arc&quot;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224" y="342472"/>
            <a:ext cx="2851785" cy="2851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 descr="RÃ©sultat de recherche d'images pour &quot;as&quot;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661" y="394543"/>
            <a:ext cx="2068195" cy="27508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2632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780477"/>
              </p:ext>
            </p:extLst>
          </p:nvPr>
        </p:nvGraphicFramePr>
        <p:xfrm>
          <a:off x="105103" y="103058"/>
          <a:ext cx="9680028" cy="6634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26676">
                  <a:extLst>
                    <a:ext uri="{9D8B030D-6E8A-4147-A177-3AD203B41FA5}">
                      <a16:colId xmlns:a16="http://schemas.microsoft.com/office/drawing/2014/main" xmlns="" val="1546432665"/>
                    </a:ext>
                  </a:extLst>
                </a:gridCol>
                <a:gridCol w="3226676">
                  <a:extLst>
                    <a:ext uri="{9D8B030D-6E8A-4147-A177-3AD203B41FA5}">
                      <a16:colId xmlns:a16="http://schemas.microsoft.com/office/drawing/2014/main" xmlns="" val="602441299"/>
                    </a:ext>
                  </a:extLst>
                </a:gridCol>
                <a:gridCol w="3226676">
                  <a:extLst>
                    <a:ext uri="{9D8B030D-6E8A-4147-A177-3AD203B41FA5}">
                      <a16:colId xmlns:a16="http://schemas.microsoft.com/office/drawing/2014/main" xmlns="" val="3880383087"/>
                    </a:ext>
                  </a:extLst>
                </a:gridCol>
              </a:tblGrid>
              <a:tr h="331703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26001084"/>
                  </a:ext>
                </a:extLst>
              </a:tr>
              <a:tr h="3317036">
                <a:tc>
                  <a:txBody>
                    <a:bodyPr/>
                    <a:lstStyle/>
                    <a:p>
                      <a:pPr algn="ctr"/>
                      <a:r>
                        <a:rPr lang="fr-FR" sz="6000" b="1" spc="300" dirty="0" smtClean="0">
                          <a:latin typeface="Claire Hand" panose="02000506040000020004" pitchFamily="2" charset="0"/>
                        </a:rPr>
                        <a:t>C</a:t>
                      </a:r>
                      <a:r>
                        <a:rPr lang="fr-FR" sz="6000" b="1" spc="300" dirty="0" smtClean="0">
                          <a:solidFill>
                            <a:srgbClr val="FF0000"/>
                          </a:solidFill>
                          <a:latin typeface="Claire Hand" panose="02000506040000020004" pitchFamily="2" charset="0"/>
                        </a:rPr>
                        <a:t>o</a:t>
                      </a:r>
                      <a:r>
                        <a:rPr lang="fr-FR" sz="6000" b="1" spc="300" dirty="0" smtClean="0">
                          <a:solidFill>
                            <a:srgbClr val="00B050"/>
                          </a:solidFill>
                          <a:latin typeface="Claire Hand" panose="02000506040000020004" pitchFamily="2" charset="0"/>
                        </a:rPr>
                        <a:t>chon</a:t>
                      </a:r>
                      <a:endParaRPr lang="fr-FR" sz="3200" b="1" spc="300" dirty="0">
                        <a:solidFill>
                          <a:srgbClr val="00B050"/>
                        </a:solidFill>
                        <a:latin typeface="Claire Hand" panose="02000506040000020004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6000" b="1" spc="300" dirty="0" smtClean="0">
                          <a:latin typeface="Claire Hand" panose="02000506040000020004" pitchFamily="2" charset="0"/>
                        </a:rPr>
                        <a:t>S</a:t>
                      </a:r>
                      <a:r>
                        <a:rPr lang="fr-FR" sz="6000" b="1" spc="300" dirty="0" smtClean="0">
                          <a:solidFill>
                            <a:srgbClr val="FF0000"/>
                          </a:solidFill>
                          <a:latin typeface="Claire Hand" panose="02000506040000020004" pitchFamily="2" charset="0"/>
                        </a:rPr>
                        <a:t>a</a:t>
                      </a:r>
                      <a:r>
                        <a:rPr lang="fr-FR" sz="6000" b="1" spc="300" dirty="0" smtClean="0">
                          <a:latin typeface="Claire Hand" panose="02000506040000020004" pitchFamily="2" charset="0"/>
                        </a:rPr>
                        <a:t>v</a:t>
                      </a:r>
                      <a:r>
                        <a:rPr lang="fr-FR" sz="6000" b="1" spc="300" dirty="0" smtClean="0">
                          <a:solidFill>
                            <a:srgbClr val="00B050"/>
                          </a:solidFill>
                          <a:latin typeface="Claire Hand" panose="02000506040000020004" pitchFamily="2" charset="0"/>
                        </a:rPr>
                        <a:t>on</a:t>
                      </a:r>
                      <a:endParaRPr lang="fr-FR" sz="6000" b="1" spc="300" dirty="0">
                        <a:solidFill>
                          <a:srgbClr val="00B050"/>
                        </a:solidFill>
                        <a:latin typeface="Claire Hand" panose="02000506040000020004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6000" b="1" spc="300" dirty="0" smtClean="0">
                          <a:solidFill>
                            <a:schemeClr val="tx1"/>
                          </a:solidFill>
                          <a:latin typeface="Claire Hand" panose="02000506040000020004" pitchFamily="2" charset="0"/>
                        </a:rPr>
                        <a:t>s</a:t>
                      </a:r>
                      <a:r>
                        <a:rPr lang="fr-FR" sz="6000" b="1" spc="300" dirty="0" smtClean="0">
                          <a:solidFill>
                            <a:srgbClr val="FF0000"/>
                          </a:solidFill>
                          <a:latin typeface="Claire Hand" panose="02000506040000020004" pitchFamily="2" charset="0"/>
                        </a:rPr>
                        <a:t>a</a:t>
                      </a:r>
                      <a:r>
                        <a:rPr lang="fr-FR" sz="6000" b="1" spc="300" dirty="0" smtClean="0">
                          <a:solidFill>
                            <a:schemeClr val="tx1"/>
                          </a:solidFill>
                          <a:latin typeface="Claire Hand" panose="02000506040000020004" pitchFamily="2" charset="0"/>
                        </a:rPr>
                        <a:t>p</a:t>
                      </a:r>
                      <a:r>
                        <a:rPr lang="fr-FR" sz="6000" b="1" spc="300" dirty="0" smtClean="0">
                          <a:solidFill>
                            <a:srgbClr val="00B050"/>
                          </a:solidFill>
                          <a:latin typeface="Claire Hand" panose="02000506040000020004" pitchFamily="2" charset="0"/>
                        </a:rPr>
                        <a:t>in</a:t>
                      </a:r>
                      <a:endParaRPr lang="fr-FR" sz="6000" b="1" spc="300" dirty="0">
                        <a:solidFill>
                          <a:srgbClr val="00B050"/>
                        </a:solidFill>
                        <a:latin typeface="Claire Hand" panose="02000506040000020004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16891403"/>
                  </a:ext>
                </a:extLst>
              </a:tr>
            </a:tbl>
          </a:graphicData>
        </a:graphic>
      </p:graphicFrame>
      <p:pic>
        <p:nvPicPr>
          <p:cNvPr id="7" name="Image 6" descr="RÃ©sultat de recherche d'images pour &quot;cochon&quot;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44" y="260714"/>
            <a:ext cx="2601957" cy="3060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RÃ©sultat de recherche d'images pour &quot;savon&quot;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702" y="502577"/>
            <a:ext cx="2576830" cy="2576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 descr="RÃ©sultat de recherche d'images pour &quot;sapin&quot;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662" y="326999"/>
            <a:ext cx="2927985" cy="29279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7586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074898"/>
              </p:ext>
            </p:extLst>
          </p:nvPr>
        </p:nvGraphicFramePr>
        <p:xfrm>
          <a:off x="105103" y="103058"/>
          <a:ext cx="9680028" cy="6634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26676">
                  <a:extLst>
                    <a:ext uri="{9D8B030D-6E8A-4147-A177-3AD203B41FA5}">
                      <a16:colId xmlns:a16="http://schemas.microsoft.com/office/drawing/2014/main" xmlns="" val="1546432665"/>
                    </a:ext>
                  </a:extLst>
                </a:gridCol>
                <a:gridCol w="3226676">
                  <a:extLst>
                    <a:ext uri="{9D8B030D-6E8A-4147-A177-3AD203B41FA5}">
                      <a16:colId xmlns:a16="http://schemas.microsoft.com/office/drawing/2014/main" xmlns="" val="602441299"/>
                    </a:ext>
                  </a:extLst>
                </a:gridCol>
                <a:gridCol w="3226676">
                  <a:extLst>
                    <a:ext uri="{9D8B030D-6E8A-4147-A177-3AD203B41FA5}">
                      <a16:colId xmlns:a16="http://schemas.microsoft.com/office/drawing/2014/main" xmlns="" val="3880383087"/>
                    </a:ext>
                  </a:extLst>
                </a:gridCol>
              </a:tblGrid>
              <a:tr h="331703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26001084"/>
                  </a:ext>
                </a:extLst>
              </a:tr>
              <a:tr h="3317036">
                <a:tc>
                  <a:txBody>
                    <a:bodyPr/>
                    <a:lstStyle/>
                    <a:p>
                      <a:pPr algn="ctr"/>
                      <a:r>
                        <a:rPr lang="fr-FR" sz="6000" b="1" spc="300" dirty="0" smtClean="0">
                          <a:solidFill>
                            <a:srgbClr val="FF0000"/>
                          </a:solidFill>
                          <a:latin typeface="Claire Hand" panose="02000506040000020004" pitchFamily="2" charset="0"/>
                        </a:rPr>
                        <a:t>Ya</a:t>
                      </a:r>
                      <a:r>
                        <a:rPr lang="fr-FR" sz="6000" b="1" spc="300" dirty="0" smtClean="0">
                          <a:solidFill>
                            <a:srgbClr val="00B050"/>
                          </a:solidFill>
                          <a:latin typeface="Claire Hand" panose="02000506040000020004" pitchFamily="2" charset="0"/>
                        </a:rPr>
                        <a:t>ou</a:t>
                      </a:r>
                      <a:r>
                        <a:rPr lang="fr-FR" sz="6000" b="1" spc="300" dirty="0" smtClean="0">
                          <a:latin typeface="Claire Hand" panose="02000506040000020004" pitchFamily="2" charset="0"/>
                        </a:rPr>
                        <a:t>rt</a:t>
                      </a:r>
                      <a:endParaRPr lang="fr-FR" sz="3200" b="1" spc="300" dirty="0">
                        <a:solidFill>
                          <a:srgbClr val="00B050"/>
                        </a:solidFill>
                        <a:latin typeface="Claire Hand" panose="02000506040000020004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6000" b="1" spc="300" dirty="0" smtClean="0">
                          <a:latin typeface="Claire Hand" panose="02000506040000020004" pitchFamily="2" charset="0"/>
                        </a:rPr>
                        <a:t>J</a:t>
                      </a:r>
                      <a:r>
                        <a:rPr lang="fr-FR" sz="6000" b="1" spc="300" dirty="0" smtClean="0">
                          <a:solidFill>
                            <a:srgbClr val="FF0000"/>
                          </a:solidFill>
                          <a:latin typeface="Claire Hand" panose="02000506040000020004" pitchFamily="2" charset="0"/>
                        </a:rPr>
                        <a:t>e</a:t>
                      </a:r>
                      <a:r>
                        <a:rPr lang="fr-FR" sz="6000" b="1" spc="300" dirty="0" smtClean="0">
                          <a:latin typeface="Claire Hand" panose="02000506040000020004" pitchFamily="2" charset="0"/>
                        </a:rPr>
                        <a:t>t</a:t>
                      </a:r>
                      <a:r>
                        <a:rPr lang="fr-FR" sz="6000" b="1" spc="300" dirty="0" smtClean="0">
                          <a:solidFill>
                            <a:srgbClr val="00B050"/>
                          </a:solidFill>
                          <a:latin typeface="Claire Hand" panose="02000506040000020004" pitchFamily="2" charset="0"/>
                        </a:rPr>
                        <a:t>on</a:t>
                      </a:r>
                      <a:endParaRPr lang="fr-FR" sz="6000" b="1" spc="300" dirty="0">
                        <a:solidFill>
                          <a:srgbClr val="00B050"/>
                        </a:solidFill>
                        <a:latin typeface="Claire Hand" panose="02000506040000020004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6000" b="1" spc="300" dirty="0" smtClean="0">
                          <a:solidFill>
                            <a:schemeClr val="tx1"/>
                          </a:solidFill>
                          <a:latin typeface="Claire Hand" panose="02000506040000020004" pitchFamily="2" charset="0"/>
                        </a:rPr>
                        <a:t>l</a:t>
                      </a:r>
                      <a:r>
                        <a:rPr lang="fr-FR" sz="6000" b="1" spc="300" dirty="0" smtClean="0">
                          <a:solidFill>
                            <a:srgbClr val="FF0000"/>
                          </a:solidFill>
                          <a:latin typeface="Claire Hand" panose="02000506040000020004" pitchFamily="2" charset="0"/>
                        </a:rPr>
                        <a:t>a</a:t>
                      </a:r>
                      <a:r>
                        <a:rPr lang="fr-FR" sz="6000" b="1" spc="300" dirty="0" smtClean="0">
                          <a:solidFill>
                            <a:schemeClr val="tx1"/>
                          </a:solidFill>
                          <a:latin typeface="Claire Hand" panose="02000506040000020004" pitchFamily="2" charset="0"/>
                        </a:rPr>
                        <a:t>p</a:t>
                      </a:r>
                      <a:r>
                        <a:rPr lang="fr-FR" sz="6000" b="1" spc="300" dirty="0" smtClean="0">
                          <a:solidFill>
                            <a:srgbClr val="00B050"/>
                          </a:solidFill>
                          <a:latin typeface="Claire Hand" panose="02000506040000020004" pitchFamily="2" charset="0"/>
                        </a:rPr>
                        <a:t>in</a:t>
                      </a:r>
                      <a:endParaRPr lang="fr-FR" sz="6000" b="1" spc="300" dirty="0">
                        <a:solidFill>
                          <a:srgbClr val="00B050"/>
                        </a:solidFill>
                        <a:latin typeface="Claire Hand" panose="02000506040000020004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16891403"/>
                  </a:ext>
                </a:extLst>
              </a:tr>
            </a:tbl>
          </a:graphicData>
        </a:graphic>
      </p:graphicFrame>
      <p:pic>
        <p:nvPicPr>
          <p:cNvPr id="6" name="Image 5" descr="RÃ©sultat de recherche d'images pour &quot;yaourt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36" y="332247"/>
            <a:ext cx="2830195" cy="2830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 descr="Image associÃ©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919" y="294146"/>
            <a:ext cx="2906395" cy="2906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 descr="RÃ©sultat de recherche d'images pour &quot;lapin&quot;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896" y="690911"/>
            <a:ext cx="2826112" cy="21157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274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937252"/>
              </p:ext>
            </p:extLst>
          </p:nvPr>
        </p:nvGraphicFramePr>
        <p:xfrm>
          <a:off x="105103" y="103058"/>
          <a:ext cx="9680028" cy="6634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26676">
                  <a:extLst>
                    <a:ext uri="{9D8B030D-6E8A-4147-A177-3AD203B41FA5}">
                      <a16:colId xmlns:a16="http://schemas.microsoft.com/office/drawing/2014/main" xmlns="" val="1546432665"/>
                    </a:ext>
                  </a:extLst>
                </a:gridCol>
                <a:gridCol w="3226676">
                  <a:extLst>
                    <a:ext uri="{9D8B030D-6E8A-4147-A177-3AD203B41FA5}">
                      <a16:colId xmlns:a16="http://schemas.microsoft.com/office/drawing/2014/main" xmlns="" val="602441299"/>
                    </a:ext>
                  </a:extLst>
                </a:gridCol>
                <a:gridCol w="3226676">
                  <a:extLst>
                    <a:ext uri="{9D8B030D-6E8A-4147-A177-3AD203B41FA5}">
                      <a16:colId xmlns:a16="http://schemas.microsoft.com/office/drawing/2014/main" xmlns="" val="3880383087"/>
                    </a:ext>
                  </a:extLst>
                </a:gridCol>
              </a:tblGrid>
              <a:tr h="331703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26001084"/>
                  </a:ext>
                </a:extLst>
              </a:tr>
              <a:tr h="3317036">
                <a:tc>
                  <a:txBody>
                    <a:bodyPr/>
                    <a:lstStyle/>
                    <a:p>
                      <a:pPr algn="ctr"/>
                      <a:r>
                        <a:rPr lang="fr-FR" sz="6000" b="1" spc="300" dirty="0" smtClean="0">
                          <a:solidFill>
                            <a:schemeClr val="tx1"/>
                          </a:solidFill>
                          <a:latin typeface="Claire Hand" panose="02000506040000020004" pitchFamily="2" charset="0"/>
                        </a:rPr>
                        <a:t>T</a:t>
                      </a:r>
                      <a:r>
                        <a:rPr lang="fr-FR" sz="6000" b="1" spc="300" dirty="0" smtClean="0">
                          <a:solidFill>
                            <a:srgbClr val="FF0000"/>
                          </a:solidFill>
                          <a:latin typeface="Claire Hand" panose="02000506040000020004" pitchFamily="2" charset="0"/>
                        </a:rPr>
                        <a:t>i</a:t>
                      </a:r>
                      <a:r>
                        <a:rPr lang="fr-FR" sz="6000" b="1" spc="300" dirty="0" smtClean="0">
                          <a:solidFill>
                            <a:schemeClr val="tx1"/>
                          </a:solidFill>
                          <a:latin typeface="Claire Hand" panose="02000506040000020004" pitchFamily="2" charset="0"/>
                        </a:rPr>
                        <a:t>r</a:t>
                      </a:r>
                      <a:r>
                        <a:rPr lang="fr-FR" sz="6000" b="1" spc="300" dirty="0" smtClean="0">
                          <a:solidFill>
                            <a:srgbClr val="00B050"/>
                          </a:solidFill>
                          <a:latin typeface="Claire Hand" panose="02000506040000020004" pitchFamily="2" charset="0"/>
                        </a:rPr>
                        <a:t>oi</a:t>
                      </a:r>
                      <a:r>
                        <a:rPr lang="fr-FR" sz="6000" b="1" spc="300" dirty="0" smtClean="0">
                          <a:solidFill>
                            <a:schemeClr val="tx1"/>
                          </a:solidFill>
                          <a:latin typeface="Claire Hand" panose="02000506040000020004" pitchFamily="2" charset="0"/>
                        </a:rPr>
                        <a:t>r</a:t>
                      </a:r>
                      <a:endParaRPr lang="fr-FR" sz="3200" b="1" spc="300" dirty="0">
                        <a:solidFill>
                          <a:schemeClr val="tx1"/>
                        </a:solidFill>
                        <a:latin typeface="Claire Hand" panose="02000506040000020004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6000" b="1" spc="300" dirty="0" smtClean="0">
                          <a:latin typeface="Claire Hand" panose="02000506040000020004" pitchFamily="2" charset="0"/>
                        </a:rPr>
                        <a:t>M</a:t>
                      </a:r>
                      <a:r>
                        <a:rPr lang="fr-FR" sz="6000" b="1" spc="300" dirty="0" smtClean="0">
                          <a:solidFill>
                            <a:srgbClr val="00B050"/>
                          </a:solidFill>
                          <a:latin typeface="Claire Hand" panose="02000506040000020004" pitchFamily="2" charset="0"/>
                        </a:rPr>
                        <a:t>ou</a:t>
                      </a:r>
                      <a:r>
                        <a:rPr lang="fr-FR" sz="6000" b="1" spc="300" dirty="0" smtClean="0">
                          <a:latin typeface="Claire Hand" panose="02000506040000020004" pitchFamily="2" charset="0"/>
                        </a:rPr>
                        <a:t>t</a:t>
                      </a:r>
                      <a:r>
                        <a:rPr lang="fr-FR" sz="6000" b="1" spc="300" dirty="0" smtClean="0">
                          <a:solidFill>
                            <a:srgbClr val="00B050"/>
                          </a:solidFill>
                          <a:latin typeface="Claire Hand" panose="02000506040000020004" pitchFamily="2" charset="0"/>
                        </a:rPr>
                        <a:t>on</a:t>
                      </a:r>
                      <a:endParaRPr lang="fr-FR" sz="6000" b="1" spc="300" dirty="0">
                        <a:solidFill>
                          <a:srgbClr val="00B050"/>
                        </a:solidFill>
                        <a:latin typeface="Claire Hand" panose="02000506040000020004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6000" b="1" spc="300" dirty="0" smtClean="0">
                          <a:solidFill>
                            <a:schemeClr val="tx1"/>
                          </a:solidFill>
                          <a:latin typeface="Claire Hand" panose="02000506040000020004" pitchFamily="2" charset="0"/>
                        </a:rPr>
                        <a:t>b</a:t>
                      </a:r>
                      <a:r>
                        <a:rPr lang="fr-FR" sz="6000" b="1" spc="300" dirty="0" smtClean="0">
                          <a:solidFill>
                            <a:srgbClr val="00B050"/>
                          </a:solidFill>
                          <a:latin typeface="Claire Hand" panose="02000506040000020004" pitchFamily="2" charset="0"/>
                        </a:rPr>
                        <a:t>ou</a:t>
                      </a:r>
                      <a:r>
                        <a:rPr lang="fr-FR" sz="6000" b="1" spc="300" dirty="0" smtClean="0">
                          <a:solidFill>
                            <a:schemeClr val="tx1"/>
                          </a:solidFill>
                          <a:latin typeface="Claire Hand" panose="02000506040000020004" pitchFamily="2" charset="0"/>
                        </a:rPr>
                        <a:t>t</a:t>
                      </a:r>
                      <a:r>
                        <a:rPr lang="fr-FR" sz="6000" b="1" spc="300" dirty="0" smtClean="0">
                          <a:solidFill>
                            <a:srgbClr val="00B050"/>
                          </a:solidFill>
                          <a:latin typeface="Claire Hand" panose="02000506040000020004" pitchFamily="2" charset="0"/>
                        </a:rPr>
                        <a:t>on</a:t>
                      </a:r>
                      <a:endParaRPr lang="fr-FR" sz="6000" b="1" spc="300" dirty="0">
                        <a:solidFill>
                          <a:srgbClr val="00B050"/>
                        </a:solidFill>
                        <a:latin typeface="Claire Hand" panose="02000506040000020004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16891403"/>
                  </a:ext>
                </a:extLst>
              </a:tr>
            </a:tbl>
          </a:graphicData>
        </a:graphic>
      </p:graphicFrame>
      <p:pic>
        <p:nvPicPr>
          <p:cNvPr id="7" name="Image 6" descr="RÃ©sultat de recherche d'images pour &quot;tiroir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36" y="330057"/>
            <a:ext cx="2855595" cy="2855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Image associÃ©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858" y="775138"/>
            <a:ext cx="2891921" cy="1807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 descr="RÃ©sultat de recherche d'images pour &quot;bouton&quot;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006" y="262429"/>
            <a:ext cx="2960370" cy="2990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4402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637250"/>
              </p:ext>
            </p:extLst>
          </p:nvPr>
        </p:nvGraphicFramePr>
        <p:xfrm>
          <a:off x="105103" y="103058"/>
          <a:ext cx="9680028" cy="6634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26676">
                  <a:extLst>
                    <a:ext uri="{9D8B030D-6E8A-4147-A177-3AD203B41FA5}">
                      <a16:colId xmlns:a16="http://schemas.microsoft.com/office/drawing/2014/main" xmlns="" val="1546432665"/>
                    </a:ext>
                  </a:extLst>
                </a:gridCol>
                <a:gridCol w="3226676">
                  <a:extLst>
                    <a:ext uri="{9D8B030D-6E8A-4147-A177-3AD203B41FA5}">
                      <a16:colId xmlns:a16="http://schemas.microsoft.com/office/drawing/2014/main" xmlns="" val="602441299"/>
                    </a:ext>
                  </a:extLst>
                </a:gridCol>
                <a:gridCol w="3226676">
                  <a:extLst>
                    <a:ext uri="{9D8B030D-6E8A-4147-A177-3AD203B41FA5}">
                      <a16:colId xmlns:a16="http://schemas.microsoft.com/office/drawing/2014/main" xmlns="" val="3880383087"/>
                    </a:ext>
                  </a:extLst>
                </a:gridCol>
              </a:tblGrid>
              <a:tr h="331703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26001084"/>
                  </a:ext>
                </a:extLst>
              </a:tr>
              <a:tr h="3317036">
                <a:tc>
                  <a:txBody>
                    <a:bodyPr/>
                    <a:lstStyle/>
                    <a:p>
                      <a:pPr algn="ctr"/>
                      <a:r>
                        <a:rPr lang="fr-FR" sz="6000" b="1" spc="300" dirty="0" smtClean="0">
                          <a:latin typeface="Claire Hand" panose="02000506040000020004" pitchFamily="2" charset="0"/>
                        </a:rPr>
                        <a:t>V</a:t>
                      </a:r>
                      <a:r>
                        <a:rPr lang="fr-FR" sz="6000" b="1" spc="300" dirty="0" smtClean="0">
                          <a:solidFill>
                            <a:srgbClr val="FF0000"/>
                          </a:solidFill>
                          <a:latin typeface="Claire Hand" panose="02000506040000020004" pitchFamily="2" charset="0"/>
                        </a:rPr>
                        <a:t>i</a:t>
                      </a:r>
                      <a:r>
                        <a:rPr lang="fr-FR" sz="6000" b="1" spc="300" dirty="0" smtClean="0">
                          <a:latin typeface="Claire Hand" panose="02000506040000020004" pitchFamily="2" charset="0"/>
                        </a:rPr>
                        <a:t>s</a:t>
                      </a:r>
                      <a:endParaRPr lang="fr-FR" sz="3200" b="1" spc="300" dirty="0">
                        <a:latin typeface="Claire Hand" panose="02000506040000020004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6000" b="1" spc="300" dirty="0" smtClean="0">
                          <a:latin typeface="Claire Hand" panose="02000506040000020004" pitchFamily="2" charset="0"/>
                        </a:rPr>
                        <a:t>M</a:t>
                      </a:r>
                      <a:r>
                        <a:rPr lang="fr-FR" sz="6000" b="1" spc="300" dirty="0" smtClean="0">
                          <a:solidFill>
                            <a:srgbClr val="FF0000"/>
                          </a:solidFill>
                          <a:latin typeface="Claire Hand" panose="02000506040000020004" pitchFamily="2" charset="0"/>
                        </a:rPr>
                        <a:t>i</a:t>
                      </a:r>
                      <a:r>
                        <a:rPr lang="fr-FR" sz="6000" b="1" spc="300" dirty="0" smtClean="0">
                          <a:latin typeface="Claire Hand" panose="02000506040000020004" pitchFamily="2" charset="0"/>
                        </a:rPr>
                        <a:t>cr</a:t>
                      </a:r>
                      <a:r>
                        <a:rPr lang="fr-FR" sz="6000" b="1" spc="300" dirty="0" smtClean="0">
                          <a:solidFill>
                            <a:srgbClr val="FF0000"/>
                          </a:solidFill>
                          <a:latin typeface="Claire Hand" panose="02000506040000020004" pitchFamily="2" charset="0"/>
                        </a:rPr>
                        <a:t>o</a:t>
                      </a:r>
                      <a:endParaRPr lang="fr-FR" sz="6000" b="1" spc="300" dirty="0">
                        <a:solidFill>
                          <a:srgbClr val="FF0000"/>
                        </a:solidFill>
                        <a:latin typeface="Claire Hand" panose="02000506040000020004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6000" b="1" spc="300" dirty="0" smtClean="0">
                          <a:latin typeface="Claire Hand" panose="02000506040000020004" pitchFamily="2" charset="0"/>
                        </a:rPr>
                        <a:t>p</a:t>
                      </a:r>
                      <a:r>
                        <a:rPr lang="fr-FR" sz="6000" b="1" spc="300" dirty="0" smtClean="0">
                          <a:solidFill>
                            <a:srgbClr val="FF0000"/>
                          </a:solidFill>
                          <a:latin typeface="Claire Hand" panose="02000506040000020004" pitchFamily="2" charset="0"/>
                        </a:rPr>
                        <a:t>a</a:t>
                      </a:r>
                      <a:r>
                        <a:rPr lang="fr-FR" sz="6000" b="1" spc="300" dirty="0" smtClean="0">
                          <a:latin typeface="Claire Hand" panose="02000506040000020004" pitchFamily="2" charset="0"/>
                        </a:rPr>
                        <a:t>r</a:t>
                      </a:r>
                      <a:r>
                        <a:rPr lang="fr-FR" sz="6000" b="1" spc="300" dirty="0" smtClean="0">
                          <a:solidFill>
                            <a:srgbClr val="FF0000"/>
                          </a:solidFill>
                          <a:latin typeface="Claire Hand" panose="02000506040000020004" pitchFamily="2" charset="0"/>
                        </a:rPr>
                        <a:t>a</a:t>
                      </a:r>
                      <a:r>
                        <a:rPr lang="fr-FR" sz="6000" b="1" spc="300" dirty="0" smtClean="0">
                          <a:latin typeface="Claire Hand" panose="02000506040000020004" pitchFamily="2" charset="0"/>
                        </a:rPr>
                        <a:t>s</a:t>
                      </a:r>
                      <a:r>
                        <a:rPr lang="fr-FR" sz="6000" b="1" spc="300" dirty="0" smtClean="0">
                          <a:solidFill>
                            <a:srgbClr val="FF0000"/>
                          </a:solidFill>
                          <a:latin typeface="Claire Hand" panose="02000506040000020004" pitchFamily="2" charset="0"/>
                        </a:rPr>
                        <a:t>o</a:t>
                      </a:r>
                      <a:r>
                        <a:rPr lang="fr-FR" sz="6000" b="1" spc="300" dirty="0" smtClean="0">
                          <a:latin typeface="Claire Hand" panose="02000506040000020004" pitchFamily="2" charset="0"/>
                        </a:rPr>
                        <a:t>l</a:t>
                      </a:r>
                      <a:endParaRPr lang="fr-FR" sz="6000" b="1" spc="300" dirty="0">
                        <a:latin typeface="Claire Hand" panose="02000506040000020004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16891403"/>
                  </a:ext>
                </a:extLst>
              </a:tr>
            </a:tbl>
          </a:graphicData>
        </a:graphic>
      </p:graphicFrame>
      <p:pic>
        <p:nvPicPr>
          <p:cNvPr id="8" name="Image 7" descr="RÃ©sultat de recherche d'images pour &quot;vis&quot;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01" r="4753" b="17801"/>
          <a:stretch/>
        </p:blipFill>
        <p:spPr bwMode="auto">
          <a:xfrm>
            <a:off x="231545" y="672663"/>
            <a:ext cx="3047683" cy="2060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 descr="RÃ©sultat de recherche d'images pour &quot;micro&quot;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062" y="571053"/>
            <a:ext cx="2658110" cy="226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 descr="RÃ©sultat de recherche d'images pour &quot;parasol pour la plage&quot;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187" y="282445"/>
            <a:ext cx="2840990" cy="28409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4495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384120"/>
              </p:ext>
            </p:extLst>
          </p:nvPr>
        </p:nvGraphicFramePr>
        <p:xfrm>
          <a:off x="105103" y="103058"/>
          <a:ext cx="9680028" cy="6634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26676">
                  <a:extLst>
                    <a:ext uri="{9D8B030D-6E8A-4147-A177-3AD203B41FA5}">
                      <a16:colId xmlns:a16="http://schemas.microsoft.com/office/drawing/2014/main" xmlns="" val="1546432665"/>
                    </a:ext>
                  </a:extLst>
                </a:gridCol>
                <a:gridCol w="3226676">
                  <a:extLst>
                    <a:ext uri="{9D8B030D-6E8A-4147-A177-3AD203B41FA5}">
                      <a16:colId xmlns:a16="http://schemas.microsoft.com/office/drawing/2014/main" xmlns="" val="602441299"/>
                    </a:ext>
                  </a:extLst>
                </a:gridCol>
                <a:gridCol w="3226676">
                  <a:extLst>
                    <a:ext uri="{9D8B030D-6E8A-4147-A177-3AD203B41FA5}">
                      <a16:colId xmlns:a16="http://schemas.microsoft.com/office/drawing/2014/main" xmlns="" val="3880383087"/>
                    </a:ext>
                  </a:extLst>
                </a:gridCol>
              </a:tblGrid>
              <a:tr h="331703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26001084"/>
                  </a:ext>
                </a:extLst>
              </a:tr>
              <a:tr h="3317036">
                <a:tc>
                  <a:txBody>
                    <a:bodyPr/>
                    <a:lstStyle/>
                    <a:p>
                      <a:pPr algn="ctr"/>
                      <a:r>
                        <a:rPr lang="fr-FR" sz="6000" b="1" spc="300" dirty="0" smtClean="0">
                          <a:latin typeface="Claire Hand" panose="02000506040000020004" pitchFamily="2" charset="0"/>
                        </a:rPr>
                        <a:t>S</a:t>
                      </a:r>
                      <a:r>
                        <a:rPr lang="fr-FR" sz="6000" b="1" spc="300" dirty="0" smtClean="0">
                          <a:solidFill>
                            <a:srgbClr val="FF0000"/>
                          </a:solidFill>
                          <a:latin typeface="Claire Hand" panose="02000506040000020004" pitchFamily="2" charset="0"/>
                        </a:rPr>
                        <a:t>a</a:t>
                      </a:r>
                      <a:r>
                        <a:rPr lang="fr-FR" sz="6000" b="1" spc="300" dirty="0" smtClean="0">
                          <a:latin typeface="Claire Hand" panose="02000506040000020004" pitchFamily="2" charset="0"/>
                        </a:rPr>
                        <a:t>c</a:t>
                      </a:r>
                      <a:endParaRPr lang="fr-FR" sz="3200" b="1" spc="300" dirty="0">
                        <a:latin typeface="Claire Hand" panose="02000506040000020004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6000" b="1" spc="300" dirty="0" smtClean="0">
                          <a:latin typeface="Claire Hand" panose="02000506040000020004" pitchFamily="2" charset="0"/>
                        </a:rPr>
                        <a:t>P</a:t>
                      </a:r>
                      <a:r>
                        <a:rPr lang="fr-FR" sz="6000" b="1" spc="300" dirty="0" smtClean="0">
                          <a:solidFill>
                            <a:srgbClr val="FF0000"/>
                          </a:solidFill>
                          <a:latin typeface="Claire Hand" panose="02000506040000020004" pitchFamily="2" charset="0"/>
                        </a:rPr>
                        <a:t>ia</a:t>
                      </a:r>
                      <a:r>
                        <a:rPr lang="fr-FR" sz="6000" b="1" spc="300" dirty="0" smtClean="0">
                          <a:latin typeface="Claire Hand" panose="02000506040000020004" pitchFamily="2" charset="0"/>
                        </a:rPr>
                        <a:t>n</a:t>
                      </a:r>
                      <a:r>
                        <a:rPr lang="fr-FR" sz="6000" b="1" spc="300" dirty="0" smtClean="0">
                          <a:solidFill>
                            <a:srgbClr val="FF0000"/>
                          </a:solidFill>
                          <a:latin typeface="Claire Hand" panose="02000506040000020004" pitchFamily="2" charset="0"/>
                        </a:rPr>
                        <a:t>o</a:t>
                      </a:r>
                      <a:endParaRPr lang="fr-FR" sz="6000" b="1" spc="300" dirty="0">
                        <a:solidFill>
                          <a:srgbClr val="FF0000"/>
                        </a:solidFill>
                        <a:latin typeface="Claire Hand" panose="02000506040000020004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6000" b="1" spc="300" dirty="0" smtClean="0">
                          <a:latin typeface="Claire Hand" panose="02000506040000020004" pitchFamily="2" charset="0"/>
                        </a:rPr>
                        <a:t>l</a:t>
                      </a:r>
                      <a:r>
                        <a:rPr lang="fr-FR" sz="6000" b="1" spc="300" dirty="0" smtClean="0">
                          <a:solidFill>
                            <a:srgbClr val="FF0000"/>
                          </a:solidFill>
                          <a:latin typeface="Claire Hand" panose="02000506040000020004" pitchFamily="2" charset="0"/>
                        </a:rPr>
                        <a:t>a</a:t>
                      </a:r>
                      <a:r>
                        <a:rPr lang="fr-FR" sz="6000" b="1" spc="300" dirty="0" smtClean="0">
                          <a:latin typeface="Claire Hand" panose="02000506040000020004" pitchFamily="2" charset="0"/>
                        </a:rPr>
                        <a:t>v</a:t>
                      </a:r>
                      <a:r>
                        <a:rPr lang="fr-FR" sz="6000" b="1" spc="300" dirty="0" smtClean="0">
                          <a:solidFill>
                            <a:srgbClr val="FF0000"/>
                          </a:solidFill>
                          <a:latin typeface="Claire Hand" panose="02000506040000020004" pitchFamily="2" charset="0"/>
                        </a:rPr>
                        <a:t>a</a:t>
                      </a:r>
                      <a:r>
                        <a:rPr lang="fr-FR" sz="6000" b="1" spc="300" dirty="0" smtClean="0">
                          <a:latin typeface="Claire Hand" panose="02000506040000020004" pitchFamily="2" charset="0"/>
                        </a:rPr>
                        <a:t>b</a:t>
                      </a:r>
                      <a:r>
                        <a:rPr lang="fr-FR" sz="6000" b="1" spc="300" dirty="0" smtClean="0">
                          <a:solidFill>
                            <a:srgbClr val="FF0000"/>
                          </a:solidFill>
                          <a:latin typeface="Claire Hand" panose="02000506040000020004" pitchFamily="2" charset="0"/>
                        </a:rPr>
                        <a:t>o</a:t>
                      </a:r>
                      <a:endParaRPr lang="fr-FR" sz="6000" b="1" spc="300" dirty="0">
                        <a:solidFill>
                          <a:srgbClr val="FF0000"/>
                        </a:solidFill>
                        <a:latin typeface="Claire Hand" panose="02000506040000020004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16891403"/>
                  </a:ext>
                </a:extLst>
              </a:tr>
            </a:tbl>
          </a:graphicData>
        </a:graphic>
      </p:graphicFrame>
      <p:pic>
        <p:nvPicPr>
          <p:cNvPr id="6" name="Image 5" descr="Image associÃ©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5" t="10458" r="20246" b="9750"/>
          <a:stretch/>
        </p:blipFill>
        <p:spPr bwMode="auto">
          <a:xfrm>
            <a:off x="651642" y="451946"/>
            <a:ext cx="1996966" cy="2501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 descr="Image associÃ©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044" y="233604"/>
            <a:ext cx="2938145" cy="2938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 descr="Image associÃ©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625" y="233604"/>
            <a:ext cx="1817031" cy="27198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7966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70822"/>
              </p:ext>
            </p:extLst>
          </p:nvPr>
        </p:nvGraphicFramePr>
        <p:xfrm>
          <a:off x="105103" y="103058"/>
          <a:ext cx="9680028" cy="6634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26676">
                  <a:extLst>
                    <a:ext uri="{9D8B030D-6E8A-4147-A177-3AD203B41FA5}">
                      <a16:colId xmlns:a16="http://schemas.microsoft.com/office/drawing/2014/main" xmlns="" val="1546432665"/>
                    </a:ext>
                  </a:extLst>
                </a:gridCol>
                <a:gridCol w="3226676">
                  <a:extLst>
                    <a:ext uri="{9D8B030D-6E8A-4147-A177-3AD203B41FA5}">
                      <a16:colId xmlns:a16="http://schemas.microsoft.com/office/drawing/2014/main" xmlns="" val="602441299"/>
                    </a:ext>
                  </a:extLst>
                </a:gridCol>
                <a:gridCol w="3226676">
                  <a:extLst>
                    <a:ext uri="{9D8B030D-6E8A-4147-A177-3AD203B41FA5}">
                      <a16:colId xmlns:a16="http://schemas.microsoft.com/office/drawing/2014/main" xmlns="" val="3880383087"/>
                    </a:ext>
                  </a:extLst>
                </a:gridCol>
              </a:tblGrid>
              <a:tr h="331703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26001084"/>
                  </a:ext>
                </a:extLst>
              </a:tr>
              <a:tr h="3317036">
                <a:tc>
                  <a:txBody>
                    <a:bodyPr/>
                    <a:lstStyle/>
                    <a:p>
                      <a:pPr algn="ctr"/>
                      <a:r>
                        <a:rPr lang="fr-FR" sz="6000" b="1" spc="300" dirty="0" smtClean="0">
                          <a:latin typeface="Claire Hand" panose="02000506040000020004" pitchFamily="2" charset="0"/>
                        </a:rPr>
                        <a:t>F</a:t>
                      </a:r>
                      <a:r>
                        <a:rPr lang="fr-FR" sz="6000" b="1" spc="300" dirty="0" smtClean="0">
                          <a:solidFill>
                            <a:srgbClr val="00B050"/>
                          </a:solidFill>
                          <a:latin typeface="Claire Hand" panose="02000506040000020004" pitchFamily="2" charset="0"/>
                        </a:rPr>
                        <a:t>ou</a:t>
                      </a:r>
                      <a:r>
                        <a:rPr lang="fr-FR" sz="6000" b="1" spc="300" dirty="0" smtClean="0">
                          <a:latin typeface="Claire Hand" panose="02000506040000020004" pitchFamily="2" charset="0"/>
                        </a:rPr>
                        <a:t>r</a:t>
                      </a:r>
                      <a:endParaRPr lang="fr-FR" sz="3200" b="1" spc="300" dirty="0">
                        <a:latin typeface="Claire Hand" panose="02000506040000020004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5400" b="1" spc="300" dirty="0" smtClean="0">
                          <a:latin typeface="Claire Hand" panose="02000506040000020004" pitchFamily="2" charset="0"/>
                        </a:rPr>
                        <a:t>M</a:t>
                      </a:r>
                      <a:r>
                        <a:rPr lang="fr-FR" sz="5400" b="1" spc="300" dirty="0" smtClean="0">
                          <a:solidFill>
                            <a:srgbClr val="FF0000"/>
                          </a:solidFill>
                          <a:latin typeface="Claire Hand" panose="02000506040000020004" pitchFamily="2" charset="0"/>
                        </a:rPr>
                        <a:t>a</a:t>
                      </a:r>
                      <a:r>
                        <a:rPr lang="fr-FR" sz="5400" b="1" spc="300" dirty="0" smtClean="0">
                          <a:latin typeface="Claire Hand" panose="02000506040000020004" pitchFamily="2" charset="0"/>
                        </a:rPr>
                        <a:t>r</a:t>
                      </a:r>
                      <a:r>
                        <a:rPr lang="fr-FR" sz="5400" b="1" spc="300" dirty="0" smtClean="0">
                          <a:solidFill>
                            <a:srgbClr val="FF0000"/>
                          </a:solidFill>
                          <a:latin typeface="Claire Hand" panose="02000506040000020004" pitchFamily="2" charset="0"/>
                        </a:rPr>
                        <a:t>a</a:t>
                      </a:r>
                      <a:r>
                        <a:rPr lang="fr-FR" sz="5400" b="1" spc="300" dirty="0" smtClean="0">
                          <a:latin typeface="Claire Hand" panose="02000506040000020004" pitchFamily="2" charset="0"/>
                        </a:rPr>
                        <a:t>c</a:t>
                      </a:r>
                      <a:r>
                        <a:rPr lang="fr-FR" sz="5400" b="1" spc="300" dirty="0" smtClean="0">
                          <a:solidFill>
                            <a:srgbClr val="FF0000"/>
                          </a:solidFill>
                          <a:latin typeface="Claire Hand" panose="02000506040000020004" pitchFamily="2" charset="0"/>
                        </a:rPr>
                        <a:t>a</a:t>
                      </a:r>
                      <a:r>
                        <a:rPr lang="fr-FR" sz="5400" b="1" spc="300" dirty="0" smtClean="0">
                          <a:latin typeface="Claire Hand" panose="02000506040000020004" pitchFamily="2" charset="0"/>
                        </a:rPr>
                        <a:t>s</a:t>
                      </a:r>
                      <a:endParaRPr lang="fr-FR" sz="6000" b="1" spc="300" dirty="0">
                        <a:latin typeface="Claire Hand" panose="02000506040000020004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6000" b="1" spc="300" dirty="0" smtClean="0">
                          <a:latin typeface="Claire Hand" panose="02000506040000020004" pitchFamily="2" charset="0"/>
                        </a:rPr>
                        <a:t>l</a:t>
                      </a:r>
                      <a:r>
                        <a:rPr lang="fr-FR" sz="6000" b="1" spc="300" dirty="0" smtClean="0">
                          <a:solidFill>
                            <a:srgbClr val="FF0000"/>
                          </a:solidFill>
                          <a:latin typeface="Claire Hand" panose="02000506040000020004" pitchFamily="2" charset="0"/>
                        </a:rPr>
                        <a:t>a</a:t>
                      </a:r>
                      <a:r>
                        <a:rPr lang="fr-FR" sz="6000" b="1" spc="300" dirty="0" smtClean="0">
                          <a:latin typeface="Claire Hand" panose="02000506040000020004" pitchFamily="2" charset="0"/>
                        </a:rPr>
                        <a:t>c</a:t>
                      </a:r>
                      <a:endParaRPr lang="fr-FR" sz="6000" b="1" spc="300" dirty="0">
                        <a:latin typeface="Claire Hand" panose="02000506040000020004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16891403"/>
                  </a:ext>
                </a:extLst>
              </a:tr>
            </a:tbl>
          </a:graphicData>
        </a:graphic>
      </p:graphicFrame>
      <p:pic>
        <p:nvPicPr>
          <p:cNvPr id="8" name="Image 7" descr="RÃ©sultat de recherche d'images pour &quot;four&quot;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89" y="415844"/>
            <a:ext cx="2701159" cy="2705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 descr="RÃ©sultat de recherche d'images pour &quot;maracas&quot;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129" y="226293"/>
            <a:ext cx="3101975" cy="3084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 descr="Image associÃ©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783" y="615540"/>
            <a:ext cx="2928204" cy="21962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4013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292112"/>
              </p:ext>
            </p:extLst>
          </p:nvPr>
        </p:nvGraphicFramePr>
        <p:xfrm>
          <a:off x="105103" y="103058"/>
          <a:ext cx="9680028" cy="6634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26676">
                  <a:extLst>
                    <a:ext uri="{9D8B030D-6E8A-4147-A177-3AD203B41FA5}">
                      <a16:colId xmlns:a16="http://schemas.microsoft.com/office/drawing/2014/main" xmlns="" val="1546432665"/>
                    </a:ext>
                  </a:extLst>
                </a:gridCol>
                <a:gridCol w="3226676">
                  <a:extLst>
                    <a:ext uri="{9D8B030D-6E8A-4147-A177-3AD203B41FA5}">
                      <a16:colId xmlns:a16="http://schemas.microsoft.com/office/drawing/2014/main" xmlns="" val="602441299"/>
                    </a:ext>
                  </a:extLst>
                </a:gridCol>
                <a:gridCol w="3226676">
                  <a:extLst>
                    <a:ext uri="{9D8B030D-6E8A-4147-A177-3AD203B41FA5}">
                      <a16:colId xmlns:a16="http://schemas.microsoft.com/office/drawing/2014/main" xmlns="" val="3880383087"/>
                    </a:ext>
                  </a:extLst>
                </a:gridCol>
              </a:tblGrid>
              <a:tr h="331703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26001084"/>
                  </a:ext>
                </a:extLst>
              </a:tr>
              <a:tr h="3317036">
                <a:tc>
                  <a:txBody>
                    <a:bodyPr/>
                    <a:lstStyle/>
                    <a:p>
                      <a:pPr algn="ctr"/>
                      <a:r>
                        <a:rPr lang="fr-FR" sz="6000" b="1" spc="300" dirty="0" smtClean="0">
                          <a:latin typeface="Claire Hand" panose="02000506040000020004" pitchFamily="2" charset="0"/>
                        </a:rPr>
                        <a:t>b</a:t>
                      </a:r>
                      <a:r>
                        <a:rPr lang="fr-FR" sz="6000" b="1" spc="300" dirty="0" smtClean="0">
                          <a:solidFill>
                            <a:srgbClr val="FF0000"/>
                          </a:solidFill>
                          <a:latin typeface="Claire Hand" panose="02000506040000020004" pitchFamily="2" charset="0"/>
                        </a:rPr>
                        <a:t>é</a:t>
                      </a:r>
                      <a:r>
                        <a:rPr lang="fr-FR" sz="6000" b="1" spc="300" dirty="0" smtClean="0">
                          <a:latin typeface="Claire Hand" panose="02000506040000020004" pitchFamily="2" charset="0"/>
                        </a:rPr>
                        <a:t>b</a:t>
                      </a:r>
                      <a:r>
                        <a:rPr lang="fr-FR" sz="6000" b="1" spc="300" dirty="0" smtClean="0">
                          <a:solidFill>
                            <a:srgbClr val="FF0000"/>
                          </a:solidFill>
                          <a:latin typeface="Claire Hand" panose="02000506040000020004" pitchFamily="2" charset="0"/>
                        </a:rPr>
                        <a:t>é</a:t>
                      </a:r>
                      <a:endParaRPr lang="fr-FR" sz="3200" b="1" spc="300" dirty="0">
                        <a:solidFill>
                          <a:srgbClr val="FF0000"/>
                        </a:solidFill>
                        <a:latin typeface="Claire Hand" panose="02000506040000020004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6000" b="1" spc="300" dirty="0" smtClean="0">
                          <a:latin typeface="Claire Hand" panose="02000506040000020004" pitchFamily="2" charset="0"/>
                        </a:rPr>
                        <a:t>p</a:t>
                      </a:r>
                      <a:r>
                        <a:rPr lang="fr-FR" sz="6000" b="1" spc="300" dirty="0" smtClean="0">
                          <a:solidFill>
                            <a:srgbClr val="FF0000"/>
                          </a:solidFill>
                          <a:latin typeface="Claire Hand" panose="02000506040000020004" pitchFamily="2" charset="0"/>
                        </a:rPr>
                        <a:t>a</a:t>
                      </a:r>
                      <a:r>
                        <a:rPr lang="fr-FR" sz="6000" b="1" spc="300" dirty="0" smtClean="0">
                          <a:latin typeface="Claire Hand" panose="02000506040000020004" pitchFamily="2" charset="0"/>
                        </a:rPr>
                        <a:t>rc</a:t>
                      </a:r>
                      <a:endParaRPr lang="fr-FR" sz="6000" b="1" spc="300" dirty="0">
                        <a:latin typeface="Claire Hand" panose="02000506040000020004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6000" b="1" spc="300" dirty="0" smtClean="0">
                          <a:latin typeface="Claire Hand" panose="02000506040000020004" pitchFamily="2" charset="0"/>
                        </a:rPr>
                        <a:t>C</a:t>
                      </a:r>
                      <a:r>
                        <a:rPr lang="fr-FR" sz="6000" b="1" spc="300" dirty="0" smtClean="0">
                          <a:solidFill>
                            <a:srgbClr val="FF0000"/>
                          </a:solidFill>
                          <a:latin typeface="Claire Hand" panose="02000506040000020004" pitchFamily="2" charset="0"/>
                        </a:rPr>
                        <a:t>a</a:t>
                      </a:r>
                      <a:r>
                        <a:rPr lang="fr-FR" sz="6000" b="1" spc="300" dirty="0" smtClean="0">
                          <a:latin typeface="Claire Hand" panose="02000506040000020004" pitchFamily="2" charset="0"/>
                        </a:rPr>
                        <a:t>ct</a:t>
                      </a:r>
                      <a:r>
                        <a:rPr lang="fr-FR" sz="6000" b="1" spc="300" dirty="0" smtClean="0">
                          <a:solidFill>
                            <a:srgbClr val="FF0000"/>
                          </a:solidFill>
                          <a:latin typeface="Claire Hand" panose="02000506040000020004" pitchFamily="2" charset="0"/>
                        </a:rPr>
                        <a:t>u</a:t>
                      </a:r>
                      <a:r>
                        <a:rPr lang="fr-FR" sz="6000" b="1" spc="300" dirty="0" smtClean="0">
                          <a:latin typeface="Claire Hand" panose="02000506040000020004" pitchFamily="2" charset="0"/>
                        </a:rPr>
                        <a:t>s</a:t>
                      </a:r>
                      <a:endParaRPr lang="fr-FR" sz="6000" b="1" spc="300" dirty="0">
                        <a:latin typeface="Claire Hand" panose="02000506040000020004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16891403"/>
                  </a:ext>
                </a:extLst>
              </a:tr>
            </a:tbl>
          </a:graphicData>
        </a:graphic>
      </p:graphicFrame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9" r="7033"/>
          <a:stretch/>
        </p:blipFill>
        <p:spPr>
          <a:xfrm>
            <a:off x="252248" y="434043"/>
            <a:ext cx="2921506" cy="2634977"/>
          </a:xfrm>
          <a:prstGeom prst="rect">
            <a:avLst/>
          </a:prstGeom>
        </p:spPr>
      </p:pic>
      <p:pic>
        <p:nvPicPr>
          <p:cNvPr id="11" name="Image 10" descr="Image associÃ©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208" y="654760"/>
            <a:ext cx="2906411" cy="2183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 descr="RÃ©sultat de recherche d'images pour &quot;cactus&quot;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073" y="324135"/>
            <a:ext cx="2839478" cy="28394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7303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3695569"/>
              </p:ext>
            </p:extLst>
          </p:nvPr>
        </p:nvGraphicFramePr>
        <p:xfrm>
          <a:off x="105103" y="103058"/>
          <a:ext cx="9680028" cy="6634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26676">
                  <a:extLst>
                    <a:ext uri="{9D8B030D-6E8A-4147-A177-3AD203B41FA5}">
                      <a16:colId xmlns:a16="http://schemas.microsoft.com/office/drawing/2014/main" xmlns="" val="1546432665"/>
                    </a:ext>
                  </a:extLst>
                </a:gridCol>
                <a:gridCol w="3226676">
                  <a:extLst>
                    <a:ext uri="{9D8B030D-6E8A-4147-A177-3AD203B41FA5}">
                      <a16:colId xmlns:a16="http://schemas.microsoft.com/office/drawing/2014/main" xmlns="" val="602441299"/>
                    </a:ext>
                  </a:extLst>
                </a:gridCol>
                <a:gridCol w="3226676">
                  <a:extLst>
                    <a:ext uri="{9D8B030D-6E8A-4147-A177-3AD203B41FA5}">
                      <a16:colId xmlns:a16="http://schemas.microsoft.com/office/drawing/2014/main" xmlns="" val="3880383087"/>
                    </a:ext>
                  </a:extLst>
                </a:gridCol>
              </a:tblGrid>
              <a:tr h="331703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26001084"/>
                  </a:ext>
                </a:extLst>
              </a:tr>
              <a:tr h="3317036">
                <a:tc>
                  <a:txBody>
                    <a:bodyPr/>
                    <a:lstStyle/>
                    <a:p>
                      <a:pPr algn="ctr"/>
                      <a:r>
                        <a:rPr lang="fr-FR" sz="6000" b="1" spc="300" dirty="0" smtClean="0">
                          <a:latin typeface="Claire Hand" panose="02000506040000020004" pitchFamily="2" charset="0"/>
                        </a:rPr>
                        <a:t>B</a:t>
                      </a:r>
                      <a:r>
                        <a:rPr lang="fr-FR" sz="6000" b="1" spc="300" dirty="0" smtClean="0">
                          <a:solidFill>
                            <a:srgbClr val="FF0000"/>
                          </a:solidFill>
                          <a:latin typeface="Claire Hand" panose="02000506040000020004" pitchFamily="2" charset="0"/>
                        </a:rPr>
                        <a:t>a</a:t>
                      </a:r>
                      <a:r>
                        <a:rPr lang="fr-FR" sz="6000" b="1" spc="300" dirty="0" smtClean="0">
                          <a:latin typeface="Claire Hand" panose="02000506040000020004" pitchFamily="2" charset="0"/>
                        </a:rPr>
                        <a:t>v</a:t>
                      </a:r>
                      <a:r>
                        <a:rPr lang="fr-FR" sz="6000" b="1" spc="300" dirty="0" smtClean="0">
                          <a:solidFill>
                            <a:srgbClr val="00B050"/>
                          </a:solidFill>
                          <a:latin typeface="Claire Hand" panose="02000506040000020004" pitchFamily="2" charset="0"/>
                        </a:rPr>
                        <a:t>oi</a:t>
                      </a:r>
                      <a:r>
                        <a:rPr lang="fr-FR" sz="6000" b="1" spc="300" dirty="0" smtClean="0">
                          <a:latin typeface="Claire Hand" panose="02000506040000020004" pitchFamily="2" charset="0"/>
                        </a:rPr>
                        <a:t>r</a:t>
                      </a:r>
                      <a:endParaRPr lang="fr-FR" sz="3200" b="1" spc="300" dirty="0">
                        <a:solidFill>
                          <a:srgbClr val="FF0000"/>
                        </a:solidFill>
                        <a:latin typeface="Claire Hand" panose="02000506040000020004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6000" b="1" spc="300" dirty="0" smtClean="0">
                          <a:latin typeface="Claire Hand" panose="02000506040000020004" pitchFamily="2" charset="0"/>
                        </a:rPr>
                        <a:t>B</a:t>
                      </a:r>
                      <a:r>
                        <a:rPr lang="fr-FR" sz="6000" b="1" spc="300" dirty="0" smtClean="0">
                          <a:solidFill>
                            <a:srgbClr val="FF0000"/>
                          </a:solidFill>
                          <a:latin typeface="Claire Hand" panose="02000506040000020004" pitchFamily="2" charset="0"/>
                        </a:rPr>
                        <a:t>i</a:t>
                      </a:r>
                      <a:r>
                        <a:rPr lang="fr-FR" sz="6000" b="1" spc="300" dirty="0" smtClean="0">
                          <a:latin typeface="Claire Hand" panose="02000506040000020004" pitchFamily="2" charset="0"/>
                        </a:rPr>
                        <a:t>d</a:t>
                      </a:r>
                      <a:r>
                        <a:rPr lang="fr-FR" sz="6000" b="1" spc="300" dirty="0" smtClean="0">
                          <a:solidFill>
                            <a:srgbClr val="00B050"/>
                          </a:solidFill>
                          <a:latin typeface="Claire Hand" panose="02000506040000020004" pitchFamily="2" charset="0"/>
                        </a:rPr>
                        <a:t>on</a:t>
                      </a:r>
                      <a:endParaRPr lang="fr-FR" sz="6000" b="1" spc="300" dirty="0">
                        <a:solidFill>
                          <a:srgbClr val="00B050"/>
                        </a:solidFill>
                        <a:latin typeface="Claire Hand" panose="02000506040000020004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6000" b="1" spc="300" dirty="0" smtClean="0">
                          <a:latin typeface="Claire Hand" panose="02000506040000020004" pitchFamily="2" charset="0"/>
                        </a:rPr>
                        <a:t>b</a:t>
                      </a:r>
                      <a:r>
                        <a:rPr lang="fr-FR" sz="6000" b="1" spc="300" dirty="0" smtClean="0">
                          <a:solidFill>
                            <a:srgbClr val="FF0000"/>
                          </a:solidFill>
                          <a:latin typeface="Claire Hand" panose="02000506040000020004" pitchFamily="2" charset="0"/>
                        </a:rPr>
                        <a:t>i</a:t>
                      </a:r>
                      <a:r>
                        <a:rPr lang="fr-FR" sz="6000" b="1" spc="300" dirty="0" smtClean="0">
                          <a:latin typeface="Claire Hand" panose="02000506040000020004" pitchFamily="2" charset="0"/>
                        </a:rPr>
                        <a:t>j</a:t>
                      </a:r>
                      <a:r>
                        <a:rPr lang="fr-FR" sz="6000" b="1" spc="300" dirty="0" smtClean="0">
                          <a:solidFill>
                            <a:srgbClr val="00B050"/>
                          </a:solidFill>
                          <a:latin typeface="Claire Hand" panose="02000506040000020004" pitchFamily="2" charset="0"/>
                        </a:rPr>
                        <a:t>ou</a:t>
                      </a:r>
                      <a:endParaRPr lang="fr-FR" sz="6000" b="1" spc="300" dirty="0">
                        <a:solidFill>
                          <a:srgbClr val="00B050"/>
                        </a:solidFill>
                        <a:latin typeface="Claire Hand" panose="02000506040000020004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16891403"/>
                  </a:ext>
                </a:extLst>
              </a:tr>
            </a:tbl>
          </a:graphicData>
        </a:graphic>
      </p:graphicFrame>
      <p:pic>
        <p:nvPicPr>
          <p:cNvPr id="6" name="Image 5" descr="RÃ©sultat de recherche d'images pour &quot;bavoir&quot;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52" y="260010"/>
            <a:ext cx="2869565" cy="2869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 descr="Image associÃ©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456" y="418148"/>
            <a:ext cx="2890345" cy="2556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Image associÃ©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640" y="297557"/>
            <a:ext cx="2832018" cy="28320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9263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823458"/>
              </p:ext>
            </p:extLst>
          </p:nvPr>
        </p:nvGraphicFramePr>
        <p:xfrm>
          <a:off x="105103" y="103058"/>
          <a:ext cx="9680028" cy="6634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26676">
                  <a:extLst>
                    <a:ext uri="{9D8B030D-6E8A-4147-A177-3AD203B41FA5}">
                      <a16:colId xmlns:a16="http://schemas.microsoft.com/office/drawing/2014/main" xmlns="" val="1546432665"/>
                    </a:ext>
                  </a:extLst>
                </a:gridCol>
                <a:gridCol w="3226676">
                  <a:extLst>
                    <a:ext uri="{9D8B030D-6E8A-4147-A177-3AD203B41FA5}">
                      <a16:colId xmlns:a16="http://schemas.microsoft.com/office/drawing/2014/main" xmlns="" val="602441299"/>
                    </a:ext>
                  </a:extLst>
                </a:gridCol>
                <a:gridCol w="3226676">
                  <a:extLst>
                    <a:ext uri="{9D8B030D-6E8A-4147-A177-3AD203B41FA5}">
                      <a16:colId xmlns:a16="http://schemas.microsoft.com/office/drawing/2014/main" xmlns="" val="3880383087"/>
                    </a:ext>
                  </a:extLst>
                </a:gridCol>
              </a:tblGrid>
              <a:tr h="331703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26001084"/>
                  </a:ext>
                </a:extLst>
              </a:tr>
              <a:tr h="3317036">
                <a:tc>
                  <a:txBody>
                    <a:bodyPr/>
                    <a:lstStyle/>
                    <a:p>
                      <a:pPr algn="ctr"/>
                      <a:r>
                        <a:rPr lang="fr-FR" sz="5400" b="1" spc="300" dirty="0" smtClean="0">
                          <a:latin typeface="Claire Hand" panose="02000506040000020004" pitchFamily="2" charset="0"/>
                        </a:rPr>
                        <a:t>B</a:t>
                      </a:r>
                      <a:r>
                        <a:rPr lang="fr-FR" sz="5400" b="1" spc="300" dirty="0" smtClean="0">
                          <a:solidFill>
                            <a:srgbClr val="00B050"/>
                          </a:solidFill>
                          <a:latin typeface="Claire Hand" panose="02000506040000020004" pitchFamily="2" charset="0"/>
                        </a:rPr>
                        <a:t>ouchon</a:t>
                      </a:r>
                      <a:endParaRPr lang="fr-FR" sz="2800" b="1" spc="300" dirty="0">
                        <a:solidFill>
                          <a:srgbClr val="00B050"/>
                        </a:solidFill>
                        <a:latin typeface="Claire Hand" panose="02000506040000020004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6000" b="1" spc="300" dirty="0" smtClean="0">
                          <a:solidFill>
                            <a:srgbClr val="FF0000"/>
                          </a:solidFill>
                          <a:latin typeface="Claire Hand" panose="02000506040000020004" pitchFamily="2" charset="0"/>
                        </a:rPr>
                        <a:t>É</a:t>
                      </a:r>
                      <a:r>
                        <a:rPr lang="fr-FR" sz="6000" b="1" spc="300" dirty="0" smtClean="0">
                          <a:latin typeface="Claire Hand" panose="02000506040000020004" pitchFamily="2" charset="0"/>
                        </a:rPr>
                        <a:t>cr</a:t>
                      </a:r>
                      <a:r>
                        <a:rPr lang="fr-FR" sz="6000" b="1" spc="300" dirty="0" smtClean="0">
                          <a:solidFill>
                            <a:srgbClr val="00B050"/>
                          </a:solidFill>
                          <a:latin typeface="Claire Hand" panose="02000506040000020004" pitchFamily="2" charset="0"/>
                        </a:rPr>
                        <a:t>ou</a:t>
                      </a:r>
                      <a:endParaRPr lang="fr-FR" sz="6000" b="1" spc="300" dirty="0">
                        <a:solidFill>
                          <a:srgbClr val="00B050"/>
                        </a:solidFill>
                        <a:latin typeface="Claire Hand" panose="02000506040000020004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6000" b="1" spc="300" dirty="0" smtClean="0">
                          <a:latin typeface="Claire Hand" panose="02000506040000020004" pitchFamily="2" charset="0"/>
                        </a:rPr>
                        <a:t>b</a:t>
                      </a:r>
                      <a:r>
                        <a:rPr lang="fr-FR" sz="6000" b="1" spc="300" dirty="0" smtClean="0">
                          <a:solidFill>
                            <a:srgbClr val="00B050"/>
                          </a:solidFill>
                          <a:latin typeface="Claire Hand" panose="02000506040000020004" pitchFamily="2" charset="0"/>
                        </a:rPr>
                        <a:t>on</a:t>
                      </a:r>
                      <a:r>
                        <a:rPr lang="fr-FR" sz="6000" b="1" spc="300" dirty="0" smtClean="0">
                          <a:latin typeface="Claire Hand" panose="02000506040000020004" pitchFamily="2" charset="0"/>
                        </a:rPr>
                        <a:t>b</a:t>
                      </a:r>
                      <a:r>
                        <a:rPr lang="fr-FR" sz="6000" b="1" spc="300" dirty="0" smtClean="0">
                          <a:solidFill>
                            <a:srgbClr val="00B050"/>
                          </a:solidFill>
                          <a:latin typeface="Claire Hand" panose="02000506040000020004" pitchFamily="2" charset="0"/>
                        </a:rPr>
                        <a:t>on</a:t>
                      </a:r>
                      <a:endParaRPr lang="fr-FR" sz="6000" b="1" spc="300" dirty="0">
                        <a:solidFill>
                          <a:srgbClr val="00B050"/>
                        </a:solidFill>
                        <a:latin typeface="Claire Hand" panose="02000506040000020004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16891403"/>
                  </a:ext>
                </a:extLst>
              </a:tr>
            </a:tbl>
          </a:graphicData>
        </a:graphic>
      </p:graphicFrame>
      <p:pic>
        <p:nvPicPr>
          <p:cNvPr id="9" name="Image 8" descr="RÃ©sultat de recherche d'images pour &quot;bouchon&quot;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91" y="774229"/>
            <a:ext cx="2738513" cy="1926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 descr="Image associÃ©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917" y="518494"/>
            <a:ext cx="2438400" cy="2438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Connecteur droit avec flèche 2"/>
          <p:cNvCxnSpPr/>
          <p:nvPr/>
        </p:nvCxnSpPr>
        <p:spPr>
          <a:xfrm flipH="1">
            <a:off x="4740166" y="774229"/>
            <a:ext cx="977463" cy="192723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 descr="Image associÃ©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878" y="306404"/>
            <a:ext cx="2862580" cy="28625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5085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843073"/>
              </p:ext>
            </p:extLst>
          </p:nvPr>
        </p:nvGraphicFramePr>
        <p:xfrm>
          <a:off x="105103" y="103058"/>
          <a:ext cx="9680028" cy="6634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26676">
                  <a:extLst>
                    <a:ext uri="{9D8B030D-6E8A-4147-A177-3AD203B41FA5}">
                      <a16:colId xmlns:a16="http://schemas.microsoft.com/office/drawing/2014/main" xmlns="" val="1546432665"/>
                    </a:ext>
                  </a:extLst>
                </a:gridCol>
                <a:gridCol w="3226676">
                  <a:extLst>
                    <a:ext uri="{9D8B030D-6E8A-4147-A177-3AD203B41FA5}">
                      <a16:colId xmlns:a16="http://schemas.microsoft.com/office/drawing/2014/main" xmlns="" val="602441299"/>
                    </a:ext>
                  </a:extLst>
                </a:gridCol>
                <a:gridCol w="3226676">
                  <a:extLst>
                    <a:ext uri="{9D8B030D-6E8A-4147-A177-3AD203B41FA5}">
                      <a16:colId xmlns:a16="http://schemas.microsoft.com/office/drawing/2014/main" xmlns="" val="3880383087"/>
                    </a:ext>
                  </a:extLst>
                </a:gridCol>
              </a:tblGrid>
              <a:tr h="331703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26001084"/>
                  </a:ext>
                </a:extLst>
              </a:tr>
              <a:tr h="3317036">
                <a:tc>
                  <a:txBody>
                    <a:bodyPr/>
                    <a:lstStyle/>
                    <a:p>
                      <a:pPr algn="ctr"/>
                      <a:r>
                        <a:rPr lang="fr-FR" sz="5400" b="1" spc="300" dirty="0" smtClean="0">
                          <a:latin typeface="Claire Hand" panose="02000506040000020004" pitchFamily="2" charset="0"/>
                        </a:rPr>
                        <a:t>D</a:t>
                      </a:r>
                      <a:r>
                        <a:rPr lang="fr-FR" sz="5400" b="1" spc="300" dirty="0" smtClean="0">
                          <a:solidFill>
                            <a:srgbClr val="FF0000"/>
                          </a:solidFill>
                          <a:latin typeface="Claire Hand" panose="02000506040000020004" pitchFamily="2" charset="0"/>
                        </a:rPr>
                        <a:t>o</a:t>
                      </a:r>
                      <a:r>
                        <a:rPr lang="fr-FR" sz="5400" b="1" spc="300" dirty="0" smtClean="0">
                          <a:latin typeface="Claire Hand" panose="02000506040000020004" pitchFamily="2" charset="0"/>
                        </a:rPr>
                        <a:t>m</a:t>
                      </a:r>
                      <a:r>
                        <a:rPr lang="fr-FR" sz="5400" b="1" spc="300" dirty="0" smtClean="0">
                          <a:solidFill>
                            <a:srgbClr val="FF0000"/>
                          </a:solidFill>
                          <a:latin typeface="Claire Hand" panose="02000506040000020004" pitchFamily="2" charset="0"/>
                        </a:rPr>
                        <a:t>i</a:t>
                      </a:r>
                      <a:r>
                        <a:rPr lang="fr-FR" sz="5400" b="1" spc="300" dirty="0" smtClean="0">
                          <a:latin typeface="Claire Hand" panose="02000506040000020004" pitchFamily="2" charset="0"/>
                        </a:rPr>
                        <a:t>n</a:t>
                      </a:r>
                      <a:r>
                        <a:rPr lang="fr-FR" sz="5400" b="1" spc="300" dirty="0" smtClean="0">
                          <a:solidFill>
                            <a:srgbClr val="FF0000"/>
                          </a:solidFill>
                          <a:latin typeface="Claire Hand" panose="02000506040000020004" pitchFamily="2" charset="0"/>
                        </a:rPr>
                        <a:t>o</a:t>
                      </a:r>
                      <a:endParaRPr lang="fr-FR" sz="2800" b="1" spc="300" dirty="0">
                        <a:solidFill>
                          <a:srgbClr val="FF0000"/>
                        </a:solidFill>
                        <a:latin typeface="Claire Hand" panose="02000506040000020004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6000" b="1" spc="300" dirty="0" smtClean="0">
                          <a:solidFill>
                            <a:schemeClr val="tx1"/>
                          </a:solidFill>
                          <a:latin typeface="Claire Hand" panose="02000506040000020004" pitchFamily="2" charset="0"/>
                        </a:rPr>
                        <a:t>Fl</a:t>
                      </a:r>
                      <a:r>
                        <a:rPr lang="fr-FR" sz="6000" b="1" spc="300" dirty="0" smtClean="0">
                          <a:solidFill>
                            <a:srgbClr val="00B050"/>
                          </a:solidFill>
                          <a:latin typeface="Claire Hand" panose="02000506040000020004" pitchFamily="2" charset="0"/>
                        </a:rPr>
                        <a:t>an</a:t>
                      </a:r>
                      <a:endParaRPr lang="fr-FR" sz="6000" b="1" spc="300" dirty="0">
                        <a:solidFill>
                          <a:srgbClr val="00B050"/>
                        </a:solidFill>
                        <a:latin typeface="Claire Hand" panose="02000506040000020004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1" spc="300" dirty="0" smtClean="0">
                          <a:latin typeface="Claire Hand" panose="02000506040000020004" pitchFamily="2" charset="0"/>
                        </a:rPr>
                        <a:t>t</a:t>
                      </a:r>
                      <a:r>
                        <a:rPr lang="fr-FR" sz="4000" b="1" spc="300" dirty="0" smtClean="0">
                          <a:solidFill>
                            <a:srgbClr val="00B050"/>
                          </a:solidFill>
                          <a:latin typeface="Claire Hand" panose="02000506040000020004" pitchFamily="2" charset="0"/>
                        </a:rPr>
                        <a:t>ou</a:t>
                      </a:r>
                      <a:r>
                        <a:rPr lang="fr-FR" sz="4000" b="1" spc="300" dirty="0" smtClean="0">
                          <a:latin typeface="Claire Hand" panose="02000506040000020004" pitchFamily="2" charset="0"/>
                        </a:rPr>
                        <a:t>rn</a:t>
                      </a:r>
                      <a:r>
                        <a:rPr lang="fr-FR" sz="4000" b="1" spc="300" dirty="0" smtClean="0">
                          <a:solidFill>
                            <a:srgbClr val="FF0000"/>
                          </a:solidFill>
                          <a:latin typeface="Claire Hand" panose="02000506040000020004" pitchFamily="2" charset="0"/>
                        </a:rPr>
                        <a:t>e</a:t>
                      </a:r>
                      <a:r>
                        <a:rPr lang="fr-FR" sz="4000" b="1" spc="300" dirty="0" smtClean="0">
                          <a:latin typeface="Claire Hand" panose="02000506040000020004" pitchFamily="2" charset="0"/>
                        </a:rPr>
                        <a:t>s</a:t>
                      </a:r>
                      <a:r>
                        <a:rPr lang="fr-FR" sz="4000" b="1" spc="300" dirty="0" smtClean="0">
                          <a:solidFill>
                            <a:srgbClr val="FF0000"/>
                          </a:solidFill>
                          <a:latin typeface="Claire Hand" panose="02000506040000020004" pitchFamily="2" charset="0"/>
                        </a:rPr>
                        <a:t>o</a:t>
                      </a:r>
                      <a:r>
                        <a:rPr lang="fr-FR" sz="4000" b="1" spc="300" dirty="0" smtClean="0">
                          <a:latin typeface="Claire Hand" panose="02000506040000020004" pitchFamily="2" charset="0"/>
                        </a:rPr>
                        <a:t>l</a:t>
                      </a:r>
                      <a:endParaRPr lang="fr-FR" sz="6000" b="1" spc="300" dirty="0">
                        <a:solidFill>
                          <a:srgbClr val="00B050"/>
                        </a:solidFill>
                        <a:latin typeface="Claire Hand" panose="02000506040000020004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16891403"/>
                  </a:ext>
                </a:extLst>
              </a:tr>
            </a:tbl>
          </a:graphicData>
        </a:graphic>
      </p:graphicFrame>
      <p:pic>
        <p:nvPicPr>
          <p:cNvPr id="7" name="Image 6" descr="RÃ©sultat de recherche d'images pour &quot;domino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68" y="757139"/>
            <a:ext cx="2858814" cy="1891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Image associÃ©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589" y="606863"/>
            <a:ext cx="2874722" cy="1962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 descr="Image associÃ©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986" y="573427"/>
            <a:ext cx="2993660" cy="19957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849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999413"/>
              </p:ext>
            </p:extLst>
          </p:nvPr>
        </p:nvGraphicFramePr>
        <p:xfrm>
          <a:off x="105103" y="103058"/>
          <a:ext cx="9680028" cy="6634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26676">
                  <a:extLst>
                    <a:ext uri="{9D8B030D-6E8A-4147-A177-3AD203B41FA5}">
                      <a16:colId xmlns:a16="http://schemas.microsoft.com/office/drawing/2014/main" xmlns="" val="1546432665"/>
                    </a:ext>
                  </a:extLst>
                </a:gridCol>
                <a:gridCol w="3226676">
                  <a:extLst>
                    <a:ext uri="{9D8B030D-6E8A-4147-A177-3AD203B41FA5}">
                      <a16:colId xmlns:a16="http://schemas.microsoft.com/office/drawing/2014/main" xmlns="" val="602441299"/>
                    </a:ext>
                  </a:extLst>
                </a:gridCol>
                <a:gridCol w="3226676">
                  <a:extLst>
                    <a:ext uri="{9D8B030D-6E8A-4147-A177-3AD203B41FA5}">
                      <a16:colId xmlns:a16="http://schemas.microsoft.com/office/drawing/2014/main" xmlns="" val="3880383087"/>
                    </a:ext>
                  </a:extLst>
                </a:gridCol>
              </a:tblGrid>
              <a:tr h="331703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26001084"/>
                  </a:ext>
                </a:extLst>
              </a:tr>
              <a:tr h="3317036">
                <a:tc>
                  <a:txBody>
                    <a:bodyPr/>
                    <a:lstStyle/>
                    <a:p>
                      <a:pPr algn="ctr"/>
                      <a:r>
                        <a:rPr lang="fr-FR" sz="6000" b="1" spc="300" dirty="0" smtClean="0">
                          <a:latin typeface="Claire Hand" panose="02000506040000020004" pitchFamily="2" charset="0"/>
                        </a:rPr>
                        <a:t>V</a:t>
                      </a:r>
                      <a:r>
                        <a:rPr lang="fr-FR" sz="6000" b="1" spc="300" dirty="0" smtClean="0">
                          <a:solidFill>
                            <a:srgbClr val="FF0000"/>
                          </a:solidFill>
                          <a:latin typeface="Claire Hand" panose="02000506040000020004" pitchFamily="2" charset="0"/>
                        </a:rPr>
                        <a:t>é</a:t>
                      </a:r>
                      <a:r>
                        <a:rPr lang="fr-FR" sz="6000" b="1" spc="300" dirty="0" smtClean="0">
                          <a:latin typeface="Claire Hand" panose="02000506040000020004" pitchFamily="2" charset="0"/>
                        </a:rPr>
                        <a:t>l</a:t>
                      </a:r>
                      <a:r>
                        <a:rPr lang="fr-FR" sz="6000" b="1" spc="300" dirty="0" smtClean="0">
                          <a:solidFill>
                            <a:srgbClr val="FF0000"/>
                          </a:solidFill>
                          <a:latin typeface="Claire Hand" panose="02000506040000020004" pitchFamily="2" charset="0"/>
                        </a:rPr>
                        <a:t>o</a:t>
                      </a:r>
                      <a:endParaRPr lang="fr-FR" sz="3200" b="1" spc="300" dirty="0">
                        <a:solidFill>
                          <a:srgbClr val="FF0000"/>
                        </a:solidFill>
                        <a:latin typeface="Claire Hand" panose="02000506040000020004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6000" b="1" spc="300" dirty="0" smtClean="0">
                          <a:latin typeface="Claire Hand" panose="02000506040000020004" pitchFamily="2" charset="0"/>
                        </a:rPr>
                        <a:t>M</a:t>
                      </a:r>
                      <a:r>
                        <a:rPr lang="fr-FR" sz="6000" b="1" spc="300" dirty="0" smtClean="0">
                          <a:solidFill>
                            <a:srgbClr val="FF0000"/>
                          </a:solidFill>
                          <a:latin typeface="Claire Hand" panose="02000506040000020004" pitchFamily="2" charset="0"/>
                        </a:rPr>
                        <a:t>a</a:t>
                      </a:r>
                      <a:r>
                        <a:rPr lang="fr-FR" sz="6000" b="1" spc="300" dirty="0" smtClean="0">
                          <a:latin typeface="Claire Hand" panose="02000506040000020004" pitchFamily="2" charset="0"/>
                        </a:rPr>
                        <a:t>m</a:t>
                      </a:r>
                      <a:r>
                        <a:rPr lang="fr-FR" sz="6000" b="1" spc="300" dirty="0" smtClean="0">
                          <a:solidFill>
                            <a:srgbClr val="00B050"/>
                          </a:solidFill>
                          <a:latin typeface="Claire Hand" panose="02000506040000020004" pitchFamily="2" charset="0"/>
                        </a:rPr>
                        <a:t>an</a:t>
                      </a:r>
                      <a:endParaRPr lang="fr-FR" sz="6000" b="1" spc="300" dirty="0">
                        <a:solidFill>
                          <a:srgbClr val="00B050"/>
                        </a:solidFill>
                        <a:latin typeface="Claire Hand" panose="02000506040000020004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6000" b="1" spc="300" dirty="0" smtClean="0">
                          <a:solidFill>
                            <a:srgbClr val="00B050"/>
                          </a:solidFill>
                          <a:latin typeface="Claire Hand" panose="02000506040000020004" pitchFamily="2" charset="0"/>
                        </a:rPr>
                        <a:t>Ch</a:t>
                      </a:r>
                      <a:r>
                        <a:rPr lang="fr-FR" sz="6000" b="1" spc="300" dirty="0" smtClean="0">
                          <a:solidFill>
                            <a:srgbClr val="FF0000"/>
                          </a:solidFill>
                          <a:latin typeface="Claire Hand" panose="02000506040000020004" pitchFamily="2" charset="0"/>
                        </a:rPr>
                        <a:t>e</a:t>
                      </a:r>
                      <a:r>
                        <a:rPr lang="fr-FR" sz="6000" b="1" spc="300" dirty="0" smtClean="0">
                          <a:latin typeface="Claire Hand" panose="02000506040000020004" pitchFamily="2" charset="0"/>
                        </a:rPr>
                        <a:t>v</a:t>
                      </a:r>
                      <a:r>
                        <a:rPr lang="fr-FR" sz="6000" b="1" spc="300" dirty="0" smtClean="0">
                          <a:solidFill>
                            <a:srgbClr val="FF0000"/>
                          </a:solidFill>
                          <a:latin typeface="Claire Hand" panose="02000506040000020004" pitchFamily="2" charset="0"/>
                        </a:rPr>
                        <a:t>a</a:t>
                      </a:r>
                      <a:r>
                        <a:rPr lang="fr-FR" sz="6000" b="1" spc="300" dirty="0" smtClean="0">
                          <a:latin typeface="Claire Hand" panose="02000506040000020004" pitchFamily="2" charset="0"/>
                        </a:rPr>
                        <a:t>l</a:t>
                      </a:r>
                      <a:endParaRPr lang="fr-FR" sz="6000" b="1" spc="300" dirty="0">
                        <a:solidFill>
                          <a:srgbClr val="00B050"/>
                        </a:solidFill>
                        <a:latin typeface="Claire Hand" panose="02000506040000020004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16891403"/>
                  </a:ext>
                </a:extLst>
              </a:tr>
            </a:tbl>
          </a:graphicData>
        </a:graphic>
      </p:graphicFrame>
      <p:pic>
        <p:nvPicPr>
          <p:cNvPr id="9" name="Image 8" descr="RÃ©sultat de recherche d'images pour &quot;vÃ©lo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64" y="355895"/>
            <a:ext cx="2677795" cy="2677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 descr="Image associÃ©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724" y="370637"/>
            <a:ext cx="2724785" cy="272478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Connecteur droit avec flèche 10"/>
          <p:cNvCxnSpPr/>
          <p:nvPr/>
        </p:nvCxnSpPr>
        <p:spPr>
          <a:xfrm flipH="1">
            <a:off x="5517931" y="700657"/>
            <a:ext cx="578071" cy="64466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 descr="Image associÃ©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74" y="484432"/>
            <a:ext cx="2549258" cy="25492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144425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</TotalTime>
  <Words>36</Words>
  <Application>Microsoft Office PowerPoint</Application>
  <PresentationFormat>Format A4 (210 x 297 mm)</PresentationFormat>
  <Paragraphs>36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direction</dc:creator>
  <cp:lastModifiedBy>Gaelle</cp:lastModifiedBy>
  <cp:revision>7</cp:revision>
  <dcterms:created xsi:type="dcterms:W3CDTF">2020-11-26T12:58:33Z</dcterms:created>
  <dcterms:modified xsi:type="dcterms:W3CDTF">2020-11-27T15:19:48Z</dcterms:modified>
</cp:coreProperties>
</file>