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428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euille_de_calcul_Microsoft_Excel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7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5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59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43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95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20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40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10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9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92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7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mysticlolly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ticlolly.fr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ticlolly.fr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41339" y="97094"/>
            <a:ext cx="12521380" cy="7138219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8" name="Groupe 37"/>
          <p:cNvGrpSpPr/>
          <p:nvPr/>
        </p:nvGrpSpPr>
        <p:grpSpPr>
          <a:xfrm rot="18446322">
            <a:off x="265857" y="4079791"/>
            <a:ext cx="3384376" cy="1416290"/>
            <a:chOff x="57416" y="119460"/>
            <a:chExt cx="8263214" cy="4377065"/>
          </a:xfrm>
        </p:grpSpPr>
        <p:sp>
          <p:nvSpPr>
            <p:cNvPr id="39" name="Rectangle à coins arrondis 38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0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2" name="ZoneTexte 41"/>
          <p:cNvSpPr txBox="1"/>
          <p:nvPr/>
        </p:nvSpPr>
        <p:spPr>
          <a:xfrm rot="18521185">
            <a:off x="301371" y="4285697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latin typeface="Claire Hand" pitchFamily="2" charset="0"/>
              </a:rPr>
              <a:t>yesterday</a:t>
            </a:r>
            <a:r>
              <a:rPr lang="fr-FR" sz="2800" b="1" dirty="0" smtClean="0">
                <a:latin typeface="Claire Hand" pitchFamily="2" charset="0"/>
              </a:rPr>
              <a:t> </a:t>
            </a:r>
          </a:p>
          <a:p>
            <a:pPr algn="ctr"/>
            <a:r>
              <a:rPr lang="fr-FR" sz="2800" dirty="0" err="1">
                <a:latin typeface="Arial Rounded MT Bold" pitchFamily="34" charset="0"/>
              </a:rPr>
              <a:t>y</a:t>
            </a:r>
            <a:r>
              <a:rPr lang="fr-FR" sz="2800" dirty="0" err="1" smtClean="0">
                <a:latin typeface="Arial Rounded MT Bold" pitchFamily="34" charset="0"/>
              </a:rPr>
              <a:t>esterday</a:t>
            </a:r>
            <a:endParaRPr lang="fr-FR" sz="2800" dirty="0">
              <a:latin typeface="Cursive standard" pitchFamily="2" charset="0"/>
            </a:endParaRPr>
          </a:p>
        </p:txBody>
      </p:sp>
      <p:grpSp>
        <p:nvGrpSpPr>
          <p:cNvPr id="43" name="Groupe 42"/>
          <p:cNvGrpSpPr/>
          <p:nvPr/>
        </p:nvGrpSpPr>
        <p:grpSpPr>
          <a:xfrm rot="3052260">
            <a:off x="9126809" y="4071130"/>
            <a:ext cx="3384376" cy="1416290"/>
            <a:chOff x="57416" y="119460"/>
            <a:chExt cx="8263214" cy="4377065"/>
          </a:xfrm>
        </p:grpSpPr>
        <p:sp>
          <p:nvSpPr>
            <p:cNvPr id="44" name="Rectangle à coins arrondis 43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99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ZoneTexte 46"/>
          <p:cNvSpPr txBox="1"/>
          <p:nvPr/>
        </p:nvSpPr>
        <p:spPr>
          <a:xfrm rot="3197802">
            <a:off x="9142265" y="4384463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latin typeface="Claire Hand" pitchFamily="2" charset="0"/>
              </a:rPr>
              <a:t>tomorrow</a:t>
            </a:r>
            <a:endParaRPr lang="fr-FR" sz="2800" b="1" dirty="0" smtClean="0">
              <a:latin typeface="Claire Hand" pitchFamily="2" charset="0"/>
            </a:endParaRPr>
          </a:p>
          <a:p>
            <a:pPr algn="ctr"/>
            <a:r>
              <a:rPr lang="fr-FR" sz="2800" dirty="0" err="1" smtClean="0">
                <a:latin typeface="Arial Rounded MT Bold" pitchFamily="34" charset="0"/>
              </a:rPr>
              <a:t>tomorrow</a:t>
            </a:r>
            <a:endParaRPr lang="fr-FR" sz="2800" dirty="0">
              <a:latin typeface="Cursive standard" pitchFamily="2" charset="0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4658413" y="1943784"/>
            <a:ext cx="3384376" cy="1416290"/>
            <a:chOff x="57416" y="119460"/>
            <a:chExt cx="8263214" cy="4377065"/>
          </a:xfrm>
        </p:grpSpPr>
        <p:sp>
          <p:nvSpPr>
            <p:cNvPr id="49" name="Rectangle à coins arrondis 48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0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ZoneTexte 51"/>
          <p:cNvSpPr txBox="1"/>
          <p:nvPr/>
        </p:nvSpPr>
        <p:spPr>
          <a:xfrm>
            <a:off x="4680372" y="2184870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latin typeface="Claire Hand" pitchFamily="2" charset="0"/>
              </a:rPr>
              <a:t>today</a:t>
            </a:r>
            <a:endParaRPr lang="fr-FR" sz="2800" b="1" dirty="0" smtClean="0">
              <a:latin typeface="Claire Hand" pitchFamily="2" charset="0"/>
            </a:endParaRPr>
          </a:p>
          <a:p>
            <a:pPr algn="ctr"/>
            <a:r>
              <a:rPr lang="fr-FR" sz="2800" dirty="0" err="1" smtClean="0">
                <a:latin typeface="Arial Rounded MT Bold" pitchFamily="34" charset="0"/>
              </a:rPr>
              <a:t>today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0868" y="598538"/>
            <a:ext cx="11808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err="1" smtClean="0">
                <a:latin typeface="Claire Hand" panose="02000506040000020004" pitchFamily="2" charset="0"/>
              </a:rPr>
              <a:t>wheel</a:t>
            </a:r>
            <a:r>
              <a:rPr lang="fr-FR" sz="7200" dirty="0" smtClean="0">
                <a:latin typeface="Claire Hand" panose="02000506040000020004" pitchFamily="2" charset="0"/>
              </a:rPr>
              <a:t> of the </a:t>
            </a:r>
            <a:r>
              <a:rPr lang="fr-FR" sz="7200" dirty="0" err="1" smtClean="0">
                <a:latin typeface="Claire Hand" panose="02000506040000020004" pitchFamily="2" charset="0"/>
              </a:rPr>
              <a:t>week</a:t>
            </a:r>
            <a:endParaRPr lang="fr-FR" sz="7200" dirty="0">
              <a:latin typeface="Claire Hand" panose="02000506040000020004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812343" y="3492618"/>
            <a:ext cx="9121638" cy="90521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228" y="7270660"/>
            <a:ext cx="12801601" cy="275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14972" y="7368490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6225047" y="7878565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>
            <a:off x="2000250" y="6934200"/>
            <a:ext cx="3714722" cy="94436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7015339" y="7033368"/>
            <a:ext cx="3795855" cy="8451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506274" y="5722496"/>
            <a:ext cx="373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A couper au cutter après plastification</a:t>
            </a:r>
            <a:endParaRPr lang="fr-FR" sz="2400" dirty="0">
              <a:latin typeface="Amandine" pitchFamily="2" charset="0"/>
            </a:endParaRPr>
          </a:p>
        </p:txBody>
      </p:sp>
      <p:cxnSp>
        <p:nvCxnSpPr>
          <p:cNvPr id="26" name="Connecteur en arc 25"/>
          <p:cNvCxnSpPr/>
          <p:nvPr/>
        </p:nvCxnSpPr>
        <p:spPr>
          <a:xfrm rot="5400000">
            <a:off x="4019060" y="6560227"/>
            <a:ext cx="1112684" cy="590465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rc 28"/>
          <p:cNvCxnSpPr/>
          <p:nvPr/>
        </p:nvCxnSpPr>
        <p:spPr>
          <a:xfrm rot="16200000" flipH="1">
            <a:off x="7887600" y="6298538"/>
            <a:ext cx="1120705" cy="862576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hlinkClick r:id="rId4"/>
          </p:cNvPr>
          <p:cNvSpPr txBox="1"/>
          <p:nvPr/>
        </p:nvSpPr>
        <p:spPr>
          <a:xfrm>
            <a:off x="12512814" y="72353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3" name="Image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347" y="4258974"/>
            <a:ext cx="1029361" cy="12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/>
          </p:nvPr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monday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Monday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Monday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sunday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Sunday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Sunday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friday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Friday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Friday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thursday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Thursday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Thursday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wednesday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Wednesday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Wednesday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tuesday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Tuesday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Tuesday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saturday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Saturday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Saturday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6579364" y="2177259"/>
            <a:ext cx="1427250" cy="114180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(semaine de 4 jours)</a:t>
            </a:r>
            <a:endParaRPr lang="fr-FR" sz="2400" dirty="0">
              <a:latin typeface="Amandine" pitchFamily="2" charset="0"/>
            </a:endParaRPr>
          </a:p>
        </p:txBody>
      </p:sp>
      <p:sp>
        <p:nvSpPr>
          <p:cNvPr id="35" name="ZoneTexte 34">
            <a:hlinkClick r:id="rId6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106" y="132735"/>
            <a:ext cx="1029361" cy="12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/>
          </p:nvPr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monday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Monday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Monday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sunday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Sunday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Sunday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friday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FRiday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Friday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thursday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Thursday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Thursday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wednesday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err="1" smtClean="0">
                <a:latin typeface="Arial Rounded MT Bold" pitchFamily="34" charset="0"/>
              </a:rPr>
              <a:t>Wednesday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err="1" smtClean="0">
                <a:latin typeface="Cursive standard" pitchFamily="2" charset="0"/>
              </a:rPr>
              <a:t>Wednesday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tuesday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Tuesday</a:t>
            </a:r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Cursive standard" pitchFamily="2" charset="0"/>
              </a:rPr>
              <a:t>Tuesday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latin typeface="Claire Hand" pitchFamily="2" charset="0"/>
              </a:rPr>
              <a:t>saturday</a:t>
            </a:r>
            <a:endParaRPr lang="fr-FR" sz="2400" b="1" dirty="0" smtClean="0">
              <a:latin typeface="Claire Hand" pitchFamily="2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Saturday</a:t>
            </a:r>
          </a:p>
          <a:p>
            <a:pPr algn="ctr"/>
            <a:r>
              <a:rPr lang="fr-FR" sz="2400" dirty="0" smtClean="0">
                <a:latin typeface="Cursive standard" pitchFamily="2" charset="0"/>
              </a:rPr>
              <a:t>Saturday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 smtClean="0">
                <a:latin typeface="Amandine" pitchFamily="2" charset="0"/>
              </a:rPr>
              <a:t>(semaine de </a:t>
            </a:r>
            <a:r>
              <a:rPr lang="fr-FR" sz="2400" dirty="0" smtClean="0">
                <a:latin typeface="Amandine" pitchFamily="2" charset="0"/>
              </a:rPr>
              <a:t>4,5 </a:t>
            </a:r>
            <a:r>
              <a:rPr lang="fr-FR" sz="2400" dirty="0" smtClean="0">
                <a:latin typeface="Amandine" pitchFamily="2" charset="0"/>
              </a:rPr>
              <a:t>jours)</a:t>
            </a:r>
            <a:endParaRPr lang="fr-FR" sz="2400" dirty="0">
              <a:latin typeface="Amandine" pitchFamily="2" charset="0"/>
            </a:endParaRPr>
          </a:p>
        </p:txBody>
      </p:sp>
      <p:sp>
        <p:nvSpPr>
          <p:cNvPr id="35" name="ZoneTexte 34">
            <a:hlinkClick r:id="rId6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7415005" y="2604475"/>
            <a:ext cx="750504" cy="600403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312">
            <a:off x="6444768" y="1999887"/>
            <a:ext cx="788640" cy="532081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106" y="132735"/>
            <a:ext cx="1029361" cy="12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0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89</Words>
  <Application>Microsoft Office PowerPoint</Application>
  <PresentationFormat>A3 (297 x 420 mm)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Gaelle</cp:lastModifiedBy>
  <cp:revision>3</cp:revision>
  <dcterms:created xsi:type="dcterms:W3CDTF">2020-08-25T08:47:29Z</dcterms:created>
  <dcterms:modified xsi:type="dcterms:W3CDTF">2020-09-18T12:56:53Z</dcterms:modified>
</cp:coreProperties>
</file>