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-1428" y="-72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Feuille_de_calcul_Microsoft_Excel1.xlsx"/><Relationship Id="rId4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Feuille_de_calcul_Microsoft_Excel2.xlsx"/><Relationship Id="rId4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Ventes</c:v>
                </c:pt>
              </c:strCache>
            </c:strRef>
          </c:tx>
          <c:spPr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c:spPr>
          <c:dPt>
            <c:idx val="0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B90-4044-A068-59CB695A4B39}"/>
              </c:ext>
            </c:extLst>
          </c:dPt>
          <c:dPt>
            <c:idx val="1"/>
            <c:bubble3D val="0"/>
            <c:spPr>
              <a:solidFill>
                <a:srgbClr val="7030A0"/>
              </a:solidFill>
              <a:ln w="38100"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4B90-4044-A068-59CB695A4B39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38100"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B90-4044-A068-59CB695A4B39}"/>
              </c:ext>
            </c:extLst>
          </c:dPt>
          <c:dPt>
            <c:idx val="3"/>
            <c:bubble3D val="0"/>
            <c:spPr>
              <a:solidFill>
                <a:srgbClr val="00B050"/>
              </a:solidFill>
              <a:ln w="38100"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4B90-4044-A068-59CB695A4B39}"/>
              </c:ext>
            </c:extLst>
          </c:dPt>
          <c:dPt>
            <c:idx val="4"/>
            <c:bubble3D val="0"/>
            <c:spPr>
              <a:solidFill>
                <a:schemeClr val="accent5">
                  <a:lumMod val="50000"/>
                </a:schemeClr>
              </a:solidFill>
              <a:ln w="38100"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B90-4044-A068-59CB695A4B39}"/>
              </c:ext>
            </c:extLst>
          </c:dPt>
          <c:dPt>
            <c:idx val="5"/>
            <c:bubble3D val="0"/>
            <c:spPr>
              <a:solidFill>
                <a:srgbClr val="FF7C80"/>
              </a:solidFill>
              <a:ln w="38100"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4B90-4044-A068-59CB695A4B39}"/>
              </c:ext>
            </c:extLst>
          </c:dPt>
          <c:dPt>
            <c:idx val="6"/>
            <c:bubble3D val="0"/>
            <c:spPr>
              <a:solidFill>
                <a:schemeClr val="accent4"/>
              </a:solidFill>
              <a:ln w="38100"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4B90-4044-A068-59CB695A4B39}"/>
              </c:ext>
            </c:extLst>
          </c:dPt>
          <c:cat>
            <c:strRef>
              <c:f>Feuil1!$A$2:$A$8</c:f>
              <c:strCache>
                <c:ptCount val="7"/>
                <c:pt idx="0">
                  <c:v>Lundi</c:v>
                </c:pt>
                <c:pt idx="1">
                  <c:v>Mardi</c:v>
                </c:pt>
                <c:pt idx="2">
                  <c:v>Mercredi</c:v>
                </c:pt>
                <c:pt idx="3">
                  <c:v>Jeudi</c:v>
                </c:pt>
                <c:pt idx="4">
                  <c:v>Vendredi</c:v>
                </c:pt>
                <c:pt idx="5">
                  <c:v>Samedi</c:v>
                </c:pt>
                <c:pt idx="6">
                  <c:v>Dimanche</c:v>
                </c:pt>
              </c:strCache>
            </c:strRef>
          </c:cat>
          <c:val>
            <c:numRef>
              <c:f>Feuil1!$B$2:$B$8</c:f>
              <c:numCache>
                <c:formatCode>General</c:formatCode>
                <c:ptCount val="7"/>
                <c:pt idx="0">
                  <c:v>15</c:v>
                </c:pt>
                <c:pt idx="1">
                  <c:v>15</c:v>
                </c:pt>
                <c:pt idx="2">
                  <c:v>15</c:v>
                </c:pt>
                <c:pt idx="3">
                  <c:v>15</c:v>
                </c:pt>
                <c:pt idx="4">
                  <c:v>15</c:v>
                </c:pt>
                <c:pt idx="5">
                  <c:v>15</c:v>
                </c:pt>
                <c:pt idx="6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B90-4044-A068-59CB695A4B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Ventes</c:v>
                </c:pt>
              </c:strCache>
            </c:strRef>
          </c:tx>
          <c:spPr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c:spPr>
          <c:dPt>
            <c:idx val="0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B90-4044-A068-59CB695A4B39}"/>
              </c:ext>
            </c:extLst>
          </c:dPt>
          <c:dPt>
            <c:idx val="1"/>
            <c:bubble3D val="0"/>
            <c:spPr>
              <a:solidFill>
                <a:srgbClr val="7030A0"/>
              </a:solidFill>
              <a:ln w="38100"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4B90-4044-A068-59CB695A4B39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38100"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B90-4044-A068-59CB695A4B39}"/>
              </c:ext>
            </c:extLst>
          </c:dPt>
          <c:dPt>
            <c:idx val="3"/>
            <c:bubble3D val="0"/>
            <c:spPr>
              <a:solidFill>
                <a:srgbClr val="00B050"/>
              </a:solidFill>
              <a:ln w="38100"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4B90-4044-A068-59CB695A4B39}"/>
              </c:ext>
            </c:extLst>
          </c:dPt>
          <c:dPt>
            <c:idx val="4"/>
            <c:bubble3D val="0"/>
            <c:spPr>
              <a:solidFill>
                <a:schemeClr val="accent5">
                  <a:lumMod val="50000"/>
                </a:schemeClr>
              </a:solidFill>
              <a:ln w="38100"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B90-4044-A068-59CB695A4B39}"/>
              </c:ext>
            </c:extLst>
          </c:dPt>
          <c:dPt>
            <c:idx val="5"/>
            <c:bubble3D val="0"/>
            <c:spPr>
              <a:solidFill>
                <a:srgbClr val="FF7C80"/>
              </a:solidFill>
              <a:ln w="38100"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4B90-4044-A068-59CB695A4B39}"/>
              </c:ext>
            </c:extLst>
          </c:dPt>
          <c:dPt>
            <c:idx val="6"/>
            <c:bubble3D val="0"/>
            <c:spPr>
              <a:solidFill>
                <a:schemeClr val="accent4"/>
              </a:solidFill>
              <a:ln w="38100"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4B90-4044-A068-59CB695A4B39}"/>
              </c:ext>
            </c:extLst>
          </c:dPt>
          <c:cat>
            <c:strRef>
              <c:f>Feuil1!$A$2:$A$8</c:f>
              <c:strCache>
                <c:ptCount val="7"/>
                <c:pt idx="0">
                  <c:v>Lundi</c:v>
                </c:pt>
                <c:pt idx="1">
                  <c:v>Mardi</c:v>
                </c:pt>
                <c:pt idx="2">
                  <c:v>Mercredi</c:v>
                </c:pt>
                <c:pt idx="3">
                  <c:v>Jeudi</c:v>
                </c:pt>
                <c:pt idx="4">
                  <c:v>Vendredi</c:v>
                </c:pt>
                <c:pt idx="5">
                  <c:v>Samedi</c:v>
                </c:pt>
                <c:pt idx="6">
                  <c:v>Dimanche</c:v>
                </c:pt>
              </c:strCache>
            </c:strRef>
          </c:cat>
          <c:val>
            <c:numRef>
              <c:f>Feuil1!$B$2:$B$8</c:f>
              <c:numCache>
                <c:formatCode>General</c:formatCode>
                <c:ptCount val="7"/>
                <c:pt idx="0">
                  <c:v>15</c:v>
                </c:pt>
                <c:pt idx="1">
                  <c:v>15</c:v>
                </c:pt>
                <c:pt idx="2">
                  <c:v>15</c:v>
                </c:pt>
                <c:pt idx="3">
                  <c:v>15</c:v>
                </c:pt>
                <c:pt idx="4">
                  <c:v>15</c:v>
                </c:pt>
                <c:pt idx="5">
                  <c:v>15</c:v>
                </c:pt>
                <c:pt idx="6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B90-4044-A068-59CB695A4B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0.28256</cdr:x>
      <cdr:y>0.09239</cdr:y>
    </cdr:from>
    <cdr:to>
      <cdr:x>0.4981</cdr:x>
      <cdr:y>0.30386</cdr:y>
    </cdr:to>
    <cdr:pic>
      <cdr:nvPicPr>
        <cdr:cNvPr id="2" name="Image 1">
          <a:extLst xmlns:a="http://schemas.openxmlformats.org/drawingml/2006/main">
            <a:ext uri="{FF2B5EF4-FFF2-40B4-BE49-F238E27FC236}">
              <a16:creationId xmlns:a16="http://schemas.microsoft.com/office/drawing/2014/main" xmlns="" id="{57FE05D0-BC70-4359-88F8-854EA9C85775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 rot="20065489">
          <a:off x="3575511" y="862492"/>
          <a:ext cx="2727465" cy="1974251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0.28256</cdr:x>
      <cdr:y>0.09239</cdr:y>
    </cdr:from>
    <cdr:to>
      <cdr:x>0.4981</cdr:x>
      <cdr:y>0.30386</cdr:y>
    </cdr:to>
    <cdr:pic>
      <cdr:nvPicPr>
        <cdr:cNvPr id="2" name="Image 1">
          <a:extLst xmlns:a="http://schemas.openxmlformats.org/drawingml/2006/main">
            <a:ext uri="{FF2B5EF4-FFF2-40B4-BE49-F238E27FC236}">
              <a16:creationId xmlns:a16="http://schemas.microsoft.com/office/drawing/2014/main" xmlns="" id="{57FE05D0-BC70-4359-88F8-854EA9C85775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 rot="20065489">
          <a:off x="3575511" y="862492"/>
          <a:ext cx="2727465" cy="1974251"/>
        </a:xfrm>
        <a:prstGeom xmlns:a="http://schemas.openxmlformats.org/drawingml/2006/main" prst="rect">
          <a:avLst/>
        </a:prstGeom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FE61E-8ADB-45AC-8606-6FC2A7435B96}" type="datetimeFigureOut">
              <a:rPr lang="fr-FR" smtClean="0"/>
              <a:t>18/09/2020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00EB-58D0-45EF-AC86-599A5CDB0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2777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FE61E-8ADB-45AC-8606-6FC2A7435B96}" type="datetimeFigureOut">
              <a:rPr lang="fr-FR" smtClean="0"/>
              <a:t>18/09/2020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00EB-58D0-45EF-AC86-599A5CDB0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0251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FE61E-8ADB-45AC-8606-6FC2A7435B96}" type="datetimeFigureOut">
              <a:rPr lang="fr-FR" smtClean="0"/>
              <a:t>18/09/2020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00EB-58D0-45EF-AC86-599A5CDB0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6591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FE61E-8ADB-45AC-8606-6FC2A7435B96}" type="datetimeFigureOut">
              <a:rPr lang="fr-FR" smtClean="0"/>
              <a:t>18/09/2020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00EB-58D0-45EF-AC86-599A5CDB0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5434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FE61E-8ADB-45AC-8606-6FC2A7435B96}" type="datetimeFigureOut">
              <a:rPr lang="fr-FR" smtClean="0"/>
              <a:t>18/09/2020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00EB-58D0-45EF-AC86-599A5CDB0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1957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FE61E-8ADB-45AC-8606-6FC2A7435B96}" type="datetimeFigureOut">
              <a:rPr lang="fr-FR" smtClean="0"/>
              <a:t>18/09/2020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00EB-58D0-45EF-AC86-599A5CDB0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5207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FE61E-8ADB-45AC-8606-6FC2A7435B96}" type="datetimeFigureOut">
              <a:rPr lang="fr-FR" smtClean="0"/>
              <a:t>18/09/2020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00EB-58D0-45EF-AC86-599A5CDB0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7403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FE61E-8ADB-45AC-8606-6FC2A7435B96}" type="datetimeFigureOut">
              <a:rPr lang="fr-FR" smtClean="0"/>
              <a:t>18/09/2020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00EB-58D0-45EF-AC86-599A5CDB0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3105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FE61E-8ADB-45AC-8606-6FC2A7435B96}" type="datetimeFigureOut">
              <a:rPr lang="fr-FR" smtClean="0"/>
              <a:t>18/09/2020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00EB-58D0-45EF-AC86-599A5CDB0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80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FE61E-8ADB-45AC-8606-6FC2A7435B96}" type="datetimeFigureOut">
              <a:rPr lang="fr-FR" smtClean="0"/>
              <a:t>18/09/2020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00EB-58D0-45EF-AC86-599A5CDB0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3920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FE61E-8ADB-45AC-8606-6FC2A7435B96}" type="datetimeFigureOut">
              <a:rPr lang="fr-FR" smtClean="0"/>
              <a:t>18/09/2020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00EB-58D0-45EF-AC86-599A5CDB0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4923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FE61E-8ADB-45AC-8606-6FC2A7435B96}" type="datetimeFigureOut">
              <a:rPr lang="fr-FR" smtClean="0"/>
              <a:t>18/09/2020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800EB-58D0-45EF-AC86-599A5CDB0E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2729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hyperlink" Target="http://www.mysticlolly.f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mysticlolly.fr/" TargetMode="Externa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5.png"/><Relationship Id="rId7" Type="http://schemas.openxmlformats.org/officeDocument/2006/relationships/image" Target="../media/image3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mysticlolly.fr/" TargetMode="External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141339" y="97094"/>
            <a:ext cx="12521380" cy="7138219"/>
          </a:xfrm>
          <a:prstGeom prst="roundRect">
            <a:avLst/>
          </a:prstGeom>
          <a:solidFill>
            <a:schemeClr val="bg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8" name="Groupe 37"/>
          <p:cNvGrpSpPr/>
          <p:nvPr/>
        </p:nvGrpSpPr>
        <p:grpSpPr>
          <a:xfrm rot="18446322">
            <a:off x="265857" y="4079791"/>
            <a:ext cx="3384376" cy="1416290"/>
            <a:chOff x="57416" y="119460"/>
            <a:chExt cx="8263214" cy="4377065"/>
          </a:xfrm>
        </p:grpSpPr>
        <p:sp>
          <p:nvSpPr>
            <p:cNvPr id="39" name="Rectangle à coins arrondis 38"/>
            <p:cNvSpPr/>
            <p:nvPr/>
          </p:nvSpPr>
          <p:spPr>
            <a:xfrm>
              <a:off x="79283" y="119460"/>
              <a:ext cx="8241347" cy="4312097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40" name="Picture 4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4" t="5428" r="8046" b="2001"/>
            <a:stretch/>
          </p:blipFill>
          <p:spPr bwMode="auto">
            <a:xfrm>
              <a:off x="57416" y="184428"/>
              <a:ext cx="8241347" cy="43120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1" name="Picture 4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4" t="5428" r="8046" b="2001"/>
            <a:stretch/>
          </p:blipFill>
          <p:spPr bwMode="auto">
            <a:xfrm>
              <a:off x="351832" y="416496"/>
              <a:ext cx="7696248" cy="3718024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2" name="ZoneTexte 41"/>
          <p:cNvSpPr txBox="1"/>
          <p:nvPr/>
        </p:nvSpPr>
        <p:spPr>
          <a:xfrm rot="18521185">
            <a:off x="265202" y="4299062"/>
            <a:ext cx="33754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latin typeface="Claire Hand" pitchFamily="2" charset="0"/>
              </a:rPr>
              <a:t>GESTERN </a:t>
            </a:r>
          </a:p>
          <a:p>
            <a:pPr algn="ctr"/>
            <a:r>
              <a:rPr lang="fr-FR" sz="2800" dirty="0" err="1">
                <a:latin typeface="AdamGorry-Lights" panose="020F0702020204020204" pitchFamily="34" charset="0"/>
              </a:rPr>
              <a:t>G</a:t>
            </a:r>
            <a:r>
              <a:rPr lang="fr-FR" sz="2800" dirty="0" err="1">
                <a:latin typeface="Cursive standard" pitchFamily="2" charset="0"/>
              </a:rPr>
              <a:t>estern</a:t>
            </a:r>
            <a:endParaRPr lang="fr-FR" sz="2800" dirty="0">
              <a:latin typeface="Cursive standard" pitchFamily="2" charset="0"/>
            </a:endParaRPr>
          </a:p>
        </p:txBody>
      </p:sp>
      <p:grpSp>
        <p:nvGrpSpPr>
          <p:cNvPr id="43" name="Groupe 42"/>
          <p:cNvGrpSpPr/>
          <p:nvPr/>
        </p:nvGrpSpPr>
        <p:grpSpPr>
          <a:xfrm rot="3052260">
            <a:off x="9126809" y="4071130"/>
            <a:ext cx="3384376" cy="1416290"/>
            <a:chOff x="57416" y="119460"/>
            <a:chExt cx="8263214" cy="4377065"/>
          </a:xfrm>
        </p:grpSpPr>
        <p:sp>
          <p:nvSpPr>
            <p:cNvPr id="44" name="Rectangle à coins arrondis 43"/>
            <p:cNvSpPr/>
            <p:nvPr/>
          </p:nvSpPr>
          <p:spPr>
            <a:xfrm>
              <a:off x="79283" y="119460"/>
              <a:ext cx="8241347" cy="4312097"/>
            </a:xfrm>
            <a:prstGeom prst="roundRect">
              <a:avLst/>
            </a:prstGeom>
            <a:solidFill>
              <a:srgbClr val="99CC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45" name="Picture 4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4" t="5428" r="8046" b="2001"/>
            <a:stretch/>
          </p:blipFill>
          <p:spPr bwMode="auto">
            <a:xfrm>
              <a:off x="57416" y="184428"/>
              <a:ext cx="8241347" cy="43120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6" name="Picture 4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4" t="5428" r="8046" b="2001"/>
            <a:stretch/>
          </p:blipFill>
          <p:spPr bwMode="auto">
            <a:xfrm>
              <a:off x="351832" y="416496"/>
              <a:ext cx="7696248" cy="3718024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7" name="ZoneTexte 46"/>
          <p:cNvSpPr txBox="1"/>
          <p:nvPr/>
        </p:nvSpPr>
        <p:spPr>
          <a:xfrm rot="3197802">
            <a:off x="9142265" y="4384463"/>
            <a:ext cx="33754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latin typeface="Claire Hand" pitchFamily="2" charset="0"/>
              </a:rPr>
              <a:t>MORGEN</a:t>
            </a:r>
          </a:p>
          <a:p>
            <a:pPr algn="ctr"/>
            <a:r>
              <a:rPr lang="fr-FR" sz="2800" dirty="0">
                <a:latin typeface="AdamGorry-Lights" panose="020F0702020204020204" pitchFamily="34" charset="0"/>
              </a:rPr>
              <a:t>M</a:t>
            </a:r>
            <a:r>
              <a:rPr lang="fr-FR" sz="2800" dirty="0">
                <a:latin typeface="Cursive standard" pitchFamily="2" charset="0"/>
              </a:rPr>
              <a:t>orgen</a:t>
            </a:r>
          </a:p>
        </p:txBody>
      </p:sp>
      <p:grpSp>
        <p:nvGrpSpPr>
          <p:cNvPr id="48" name="Groupe 47"/>
          <p:cNvGrpSpPr/>
          <p:nvPr/>
        </p:nvGrpSpPr>
        <p:grpSpPr>
          <a:xfrm>
            <a:off x="4658413" y="1943784"/>
            <a:ext cx="3384376" cy="1416290"/>
            <a:chOff x="57416" y="119460"/>
            <a:chExt cx="8263214" cy="4377065"/>
          </a:xfrm>
        </p:grpSpPr>
        <p:sp>
          <p:nvSpPr>
            <p:cNvPr id="49" name="Rectangle à coins arrondis 48"/>
            <p:cNvSpPr/>
            <p:nvPr/>
          </p:nvSpPr>
          <p:spPr>
            <a:xfrm>
              <a:off x="79283" y="119460"/>
              <a:ext cx="8241347" cy="4312097"/>
            </a:xfrm>
            <a:prstGeom prst="round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50" name="Picture 4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4" t="5428" r="8046" b="2001"/>
            <a:stretch/>
          </p:blipFill>
          <p:spPr bwMode="auto">
            <a:xfrm>
              <a:off x="57416" y="184428"/>
              <a:ext cx="8241347" cy="43120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" name="Picture 4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4" t="5428" r="8046" b="2001"/>
            <a:stretch/>
          </p:blipFill>
          <p:spPr bwMode="auto">
            <a:xfrm>
              <a:off x="351832" y="416496"/>
              <a:ext cx="7696248" cy="3718024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2" name="ZoneTexte 51"/>
          <p:cNvSpPr txBox="1"/>
          <p:nvPr/>
        </p:nvSpPr>
        <p:spPr>
          <a:xfrm>
            <a:off x="4680372" y="2184870"/>
            <a:ext cx="33754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latin typeface="Claire Hand" pitchFamily="2" charset="0"/>
              </a:rPr>
              <a:t>HEUTE</a:t>
            </a:r>
          </a:p>
          <a:p>
            <a:pPr algn="ctr"/>
            <a:r>
              <a:rPr lang="fr-FR" sz="2800" dirty="0" err="1">
                <a:latin typeface="AdamGorry-Lights" panose="020F0702020204020204" pitchFamily="34" charset="0"/>
              </a:rPr>
              <a:t>H</a:t>
            </a:r>
            <a:r>
              <a:rPr lang="fr-FR" sz="2800" dirty="0" err="1">
                <a:latin typeface="Cursive standard" pitchFamily="2" charset="0"/>
              </a:rPr>
              <a:t>eute</a:t>
            </a:r>
            <a:endParaRPr lang="fr-FR" sz="2800" dirty="0">
              <a:latin typeface="Cursive standard" pitchFamily="2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20757" y="211178"/>
            <a:ext cx="1180857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600" dirty="0" err="1">
                <a:latin typeface="Hanging Letters" panose="02000500000000000000" pitchFamily="2" charset="0"/>
              </a:rPr>
              <a:t>Das</a:t>
            </a:r>
            <a:r>
              <a:rPr lang="fr-FR" sz="9600" dirty="0">
                <a:latin typeface="Hanging Letters" panose="02000500000000000000" pitchFamily="2" charset="0"/>
              </a:rPr>
              <a:t> Rad der </a:t>
            </a:r>
            <a:r>
              <a:rPr lang="fr-FR" sz="9600" dirty="0" err="1">
                <a:latin typeface="Hanging Letters" panose="02000500000000000000" pitchFamily="2" charset="0"/>
              </a:rPr>
              <a:t>Woche</a:t>
            </a:r>
            <a:endParaRPr lang="fr-FR" sz="9600" dirty="0">
              <a:latin typeface="Hanging Letters" panose="02000500000000000000" pitchFamily="2" charset="0"/>
            </a:endParaRPr>
          </a:p>
        </p:txBody>
      </p:sp>
      <p:sp>
        <p:nvSpPr>
          <p:cNvPr id="8" name="Ellipse 7"/>
          <p:cNvSpPr/>
          <p:nvPr/>
        </p:nvSpPr>
        <p:spPr>
          <a:xfrm>
            <a:off x="1812343" y="3492618"/>
            <a:ext cx="9121638" cy="905211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1228" y="7270660"/>
            <a:ext cx="12801601" cy="27579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5714972" y="7368490"/>
            <a:ext cx="1300367" cy="130036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6225047" y="7878565"/>
            <a:ext cx="280219" cy="2802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0" name="Connecteur droit 19"/>
          <p:cNvCxnSpPr/>
          <p:nvPr/>
        </p:nvCxnSpPr>
        <p:spPr>
          <a:xfrm>
            <a:off x="2000250" y="6934200"/>
            <a:ext cx="3714722" cy="944365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7015339" y="7033368"/>
            <a:ext cx="3795855" cy="845197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ZoneTexte 23"/>
          <p:cNvSpPr txBox="1"/>
          <p:nvPr/>
        </p:nvSpPr>
        <p:spPr>
          <a:xfrm>
            <a:off x="4506274" y="5722496"/>
            <a:ext cx="37337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mandine" pitchFamily="2" charset="0"/>
              </a:rPr>
              <a:t>A couper au cutter après plastification</a:t>
            </a:r>
          </a:p>
        </p:txBody>
      </p:sp>
      <p:cxnSp>
        <p:nvCxnSpPr>
          <p:cNvPr id="26" name="Connecteur en arc 25"/>
          <p:cNvCxnSpPr/>
          <p:nvPr/>
        </p:nvCxnSpPr>
        <p:spPr>
          <a:xfrm rot="5400000">
            <a:off x="4019060" y="6560227"/>
            <a:ext cx="1112684" cy="590465"/>
          </a:xfrm>
          <a:prstGeom prst="curved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en arc 28"/>
          <p:cNvCxnSpPr/>
          <p:nvPr/>
        </p:nvCxnSpPr>
        <p:spPr>
          <a:xfrm rot="16200000" flipH="1">
            <a:off x="7887600" y="6298538"/>
            <a:ext cx="1120705" cy="862576"/>
          </a:xfrm>
          <a:prstGeom prst="curved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ZoneTexte 30">
            <a:hlinkClick r:id="rId4"/>
          </p:cNvPr>
          <p:cNvSpPr txBox="1"/>
          <p:nvPr/>
        </p:nvSpPr>
        <p:spPr>
          <a:xfrm>
            <a:off x="12512814" y="7235313"/>
            <a:ext cx="338554" cy="265163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fr-FR" sz="1000" dirty="0">
                <a:solidFill>
                  <a:schemeClr val="bg1">
                    <a:lumMod val="75000"/>
                  </a:schemeClr>
                </a:solidFill>
              </a:rPr>
              <a:t>http://www.mysticlolly.fr</a:t>
            </a:r>
          </a:p>
        </p:txBody>
      </p:sp>
      <p:pic>
        <p:nvPicPr>
          <p:cNvPr id="53" name="Image 5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7347" y="4258974"/>
            <a:ext cx="1029360" cy="1286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288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phique 5"/>
          <p:cNvGraphicFramePr/>
          <p:nvPr/>
        </p:nvGraphicFramePr>
        <p:xfrm>
          <a:off x="0" y="132735"/>
          <a:ext cx="12654116" cy="93357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1" name="Imag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46557">
            <a:off x="6413099" y="786278"/>
            <a:ext cx="2727465" cy="1974251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006634">
            <a:off x="1687646" y="2971271"/>
            <a:ext cx="2727465" cy="1974251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996110">
            <a:off x="2359588" y="5944130"/>
            <a:ext cx="2727465" cy="1974251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 rot="17206641">
            <a:off x="1850902" y="3327636"/>
            <a:ext cx="24009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Claire Hand" pitchFamily="2" charset="0"/>
              </a:rPr>
              <a:t>MONTAG</a:t>
            </a:r>
          </a:p>
          <a:p>
            <a:pPr algn="ctr"/>
            <a:r>
              <a:rPr lang="fr-FR" sz="2400" dirty="0">
                <a:latin typeface="Arial Rounded MT Bold" pitchFamily="34" charset="0"/>
              </a:rPr>
              <a:t>Montag</a:t>
            </a:r>
          </a:p>
          <a:p>
            <a:pPr algn="ctr"/>
            <a:r>
              <a:rPr lang="fr-FR" sz="2400" dirty="0">
                <a:latin typeface="Cursive standard" pitchFamily="2" charset="0"/>
              </a:rPr>
              <a:t>Montag</a:t>
            </a: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963325" y="7193944"/>
            <a:ext cx="2727465" cy="1974251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401463">
            <a:off x="7689285" y="5920173"/>
            <a:ext cx="2727465" cy="1974251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591145">
            <a:off x="8254305" y="3019450"/>
            <a:ext cx="2727465" cy="1974251"/>
          </a:xfrm>
          <a:prstGeom prst="rect">
            <a:avLst/>
          </a:prstGeom>
        </p:spPr>
      </p:pic>
      <p:sp>
        <p:nvSpPr>
          <p:cNvPr id="18" name="ZoneTexte 17"/>
          <p:cNvSpPr txBox="1"/>
          <p:nvPr/>
        </p:nvSpPr>
        <p:spPr>
          <a:xfrm rot="14144723">
            <a:off x="2888817" y="6352099"/>
            <a:ext cx="17502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Claire Hand" pitchFamily="2" charset="0"/>
              </a:rPr>
              <a:t>SONNTAG</a:t>
            </a:r>
          </a:p>
          <a:p>
            <a:pPr algn="ctr"/>
            <a:r>
              <a:rPr lang="fr-FR" sz="2400" dirty="0" err="1">
                <a:latin typeface="Arial Rounded MT Bold" pitchFamily="34" charset="0"/>
              </a:rPr>
              <a:t>Sonntag</a:t>
            </a:r>
            <a:endParaRPr lang="fr-FR" sz="2400" dirty="0">
              <a:latin typeface="Arial Rounded MT Bold" pitchFamily="34" charset="0"/>
            </a:endParaRPr>
          </a:p>
          <a:p>
            <a:pPr algn="ctr"/>
            <a:r>
              <a:rPr lang="fr-FR" sz="2400" dirty="0" err="1">
                <a:latin typeface="Cursive standard" pitchFamily="2" charset="0"/>
              </a:rPr>
              <a:t>Sonntag</a:t>
            </a:r>
            <a:endParaRPr lang="fr-FR" sz="2400" dirty="0">
              <a:latin typeface="Cursive standard" pitchFamily="2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 rot="7457795">
            <a:off x="8207368" y="6263153"/>
            <a:ext cx="17502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Claire Hand" pitchFamily="2" charset="0"/>
              </a:rPr>
              <a:t>FREITAG</a:t>
            </a:r>
          </a:p>
          <a:p>
            <a:pPr algn="ctr"/>
            <a:r>
              <a:rPr lang="fr-FR" sz="2400" dirty="0" err="1">
                <a:latin typeface="Arial Rounded MT Bold" pitchFamily="34" charset="0"/>
              </a:rPr>
              <a:t>Fraitag</a:t>
            </a:r>
            <a:endParaRPr lang="fr-FR" sz="2400" dirty="0">
              <a:latin typeface="Arial Rounded MT Bold" pitchFamily="34" charset="0"/>
            </a:endParaRPr>
          </a:p>
          <a:p>
            <a:pPr algn="ctr"/>
            <a:r>
              <a:rPr lang="fr-FR" sz="2400" dirty="0">
                <a:latin typeface="Cursive standard" pitchFamily="2" charset="0"/>
              </a:rPr>
              <a:t>Freitag</a:t>
            </a:r>
          </a:p>
        </p:txBody>
      </p:sp>
      <p:sp>
        <p:nvSpPr>
          <p:cNvPr id="20" name="ZoneTexte 19"/>
          <p:cNvSpPr txBox="1"/>
          <p:nvPr/>
        </p:nvSpPr>
        <p:spPr>
          <a:xfrm rot="4498231">
            <a:off x="8666589" y="3343778"/>
            <a:ext cx="19913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Claire Hand" pitchFamily="2" charset="0"/>
              </a:rPr>
              <a:t>DONNERSTAG</a:t>
            </a:r>
          </a:p>
          <a:p>
            <a:pPr algn="ctr"/>
            <a:r>
              <a:rPr lang="fr-FR" sz="2400" dirty="0" err="1">
                <a:latin typeface="Arial Rounded MT Bold" pitchFamily="34" charset="0"/>
              </a:rPr>
              <a:t>Donnerstag</a:t>
            </a:r>
            <a:endParaRPr lang="fr-FR" sz="2400" dirty="0">
              <a:latin typeface="Arial Rounded MT Bold" pitchFamily="34" charset="0"/>
            </a:endParaRPr>
          </a:p>
          <a:p>
            <a:pPr algn="ctr"/>
            <a:r>
              <a:rPr lang="fr-FR" sz="2400" dirty="0" err="1">
                <a:latin typeface="Cursive standard" pitchFamily="2" charset="0"/>
              </a:rPr>
              <a:t>Donnerstag</a:t>
            </a:r>
            <a:endParaRPr lang="fr-FR" sz="2400" dirty="0">
              <a:latin typeface="Cursive standard" pitchFamily="2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 rot="1703531">
            <a:off x="6754923" y="1157020"/>
            <a:ext cx="19913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Claire Hand" pitchFamily="2" charset="0"/>
              </a:rPr>
              <a:t>MITTWOCH</a:t>
            </a:r>
          </a:p>
          <a:p>
            <a:pPr algn="ctr"/>
            <a:r>
              <a:rPr lang="fr-FR" sz="2400" dirty="0" err="1">
                <a:latin typeface="Arial Rounded MT Bold" pitchFamily="34" charset="0"/>
              </a:rPr>
              <a:t>Mittwoch</a:t>
            </a:r>
            <a:endParaRPr lang="fr-FR" sz="2400" dirty="0">
              <a:latin typeface="Arial Rounded MT Bold" pitchFamily="34" charset="0"/>
            </a:endParaRPr>
          </a:p>
          <a:p>
            <a:pPr algn="ctr"/>
            <a:r>
              <a:rPr lang="fr-FR" sz="2400" dirty="0" err="1">
                <a:latin typeface="Cursive standard" pitchFamily="2" charset="0"/>
              </a:rPr>
              <a:t>Mittwoch</a:t>
            </a:r>
            <a:endParaRPr lang="fr-FR" sz="2400" dirty="0">
              <a:latin typeface="Cursive standard" pitchFamily="2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 rot="20096190">
            <a:off x="3949694" y="1346471"/>
            <a:ext cx="19913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Claire Hand" pitchFamily="2" charset="0"/>
              </a:rPr>
              <a:t>DIENSTAG</a:t>
            </a:r>
          </a:p>
          <a:p>
            <a:pPr algn="ctr"/>
            <a:r>
              <a:rPr lang="fr-FR" sz="2400" dirty="0" err="1">
                <a:latin typeface="Arial Rounded MT Bold" pitchFamily="34" charset="0"/>
              </a:rPr>
              <a:t>Dienstag</a:t>
            </a:r>
            <a:endParaRPr lang="fr-FR" sz="2400" dirty="0">
              <a:latin typeface="Arial Rounded MT Bold" pitchFamily="34" charset="0"/>
            </a:endParaRPr>
          </a:p>
          <a:p>
            <a:pPr algn="ctr"/>
            <a:r>
              <a:rPr lang="fr-FR" sz="2400" dirty="0" err="1">
                <a:latin typeface="Cursive standard" pitchFamily="2" charset="0"/>
              </a:rPr>
              <a:t>Dienstag</a:t>
            </a:r>
            <a:endParaRPr lang="fr-FR" sz="2400" dirty="0">
              <a:latin typeface="Cursive standard" pitchFamily="2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 rot="10800000">
            <a:off x="5392657" y="7517836"/>
            <a:ext cx="19913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Claire Hand" pitchFamily="2" charset="0"/>
              </a:rPr>
              <a:t>SAMSTAG</a:t>
            </a:r>
          </a:p>
          <a:p>
            <a:pPr algn="ctr"/>
            <a:r>
              <a:rPr lang="fr-FR" sz="2400" dirty="0" err="1">
                <a:latin typeface="Arial Rounded MT Bold" pitchFamily="34" charset="0"/>
              </a:rPr>
              <a:t>Samstag</a:t>
            </a:r>
            <a:endParaRPr lang="fr-FR" sz="2400" dirty="0">
              <a:latin typeface="Arial Rounded MT Bold" pitchFamily="34" charset="0"/>
            </a:endParaRPr>
          </a:p>
          <a:p>
            <a:pPr algn="ctr"/>
            <a:r>
              <a:rPr lang="fr-FR" sz="2400" dirty="0" err="1">
                <a:latin typeface="Cursive standard" pitchFamily="2" charset="0"/>
              </a:rPr>
              <a:t>Samstag</a:t>
            </a:r>
            <a:endParaRPr lang="fr-FR" sz="2400" dirty="0">
              <a:latin typeface="Cursive standard" pitchFamily="2" charset="0"/>
            </a:endParaRPr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623194">
            <a:off x="7329249" y="5715309"/>
            <a:ext cx="1528649" cy="1031352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968054">
            <a:off x="7901458" y="3821588"/>
            <a:ext cx="1528649" cy="1031352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185147">
            <a:off x="3354268" y="3735280"/>
            <a:ext cx="1528649" cy="1031352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25552">
            <a:off x="6579364" y="2177259"/>
            <a:ext cx="1427250" cy="1141800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583277">
            <a:off x="5654324" y="6510269"/>
            <a:ext cx="1427250" cy="1141800"/>
          </a:xfrm>
          <a:prstGeom prst="rect">
            <a:avLst/>
          </a:prstGeom>
        </p:spPr>
      </p:pic>
      <p:sp>
        <p:nvSpPr>
          <p:cNvPr id="32" name="Ellipse 31"/>
          <p:cNvSpPr/>
          <p:nvPr/>
        </p:nvSpPr>
        <p:spPr>
          <a:xfrm>
            <a:off x="5677230" y="4152144"/>
            <a:ext cx="1300367" cy="130036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llipse 32"/>
          <p:cNvSpPr/>
          <p:nvPr/>
        </p:nvSpPr>
        <p:spPr>
          <a:xfrm>
            <a:off x="6185608" y="4660489"/>
            <a:ext cx="280219" cy="2802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7" name="Image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84936">
            <a:off x="4650122" y="2379354"/>
            <a:ext cx="1528649" cy="1031352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189396">
            <a:off x="3842007" y="5725516"/>
            <a:ext cx="1427250" cy="1141800"/>
          </a:xfrm>
          <a:prstGeom prst="rect">
            <a:avLst/>
          </a:prstGeom>
        </p:spPr>
      </p:pic>
      <p:sp>
        <p:nvSpPr>
          <p:cNvPr id="34" name="ZoneTexte 33"/>
          <p:cNvSpPr txBox="1"/>
          <p:nvPr/>
        </p:nvSpPr>
        <p:spPr>
          <a:xfrm>
            <a:off x="-48134" y="86372"/>
            <a:ext cx="37337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mandine" pitchFamily="2" charset="0"/>
              </a:rPr>
              <a:t>Roue à plastifier et découper</a:t>
            </a:r>
          </a:p>
          <a:p>
            <a:pPr algn="ctr"/>
            <a:r>
              <a:rPr lang="fr-FR" sz="2400" dirty="0">
                <a:latin typeface="Amandine" pitchFamily="2" charset="0"/>
              </a:rPr>
              <a:t>(semaine de 4 jours)</a:t>
            </a:r>
          </a:p>
        </p:txBody>
      </p:sp>
      <p:sp>
        <p:nvSpPr>
          <p:cNvPr id="35" name="ZoneTexte 34">
            <a:hlinkClick r:id="rId6"/>
          </p:cNvPr>
          <p:cNvSpPr txBox="1"/>
          <p:nvPr/>
        </p:nvSpPr>
        <p:spPr>
          <a:xfrm>
            <a:off x="12512814" y="6930513"/>
            <a:ext cx="338554" cy="265163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fr-FR" sz="1000" dirty="0">
                <a:solidFill>
                  <a:schemeClr val="bg1">
                    <a:lumMod val="75000"/>
                  </a:schemeClr>
                </a:solidFill>
              </a:rPr>
              <a:t>http://www.mysticlolly.fr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0106" y="132735"/>
            <a:ext cx="1029360" cy="1286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361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phique 5"/>
          <p:cNvGraphicFramePr/>
          <p:nvPr/>
        </p:nvGraphicFramePr>
        <p:xfrm>
          <a:off x="0" y="132735"/>
          <a:ext cx="12654116" cy="93357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1" name="Imag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46557">
            <a:off x="6413099" y="786278"/>
            <a:ext cx="2727465" cy="1974251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006634">
            <a:off x="1687646" y="2971271"/>
            <a:ext cx="2727465" cy="1974251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996110">
            <a:off x="2359588" y="5944130"/>
            <a:ext cx="2727465" cy="1974251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 rot="17206641">
            <a:off x="1850902" y="3327636"/>
            <a:ext cx="24009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Claire Hand" pitchFamily="2" charset="0"/>
              </a:rPr>
              <a:t>MONTAG</a:t>
            </a:r>
          </a:p>
          <a:p>
            <a:pPr algn="ctr"/>
            <a:r>
              <a:rPr lang="fr-FR" sz="2400" dirty="0">
                <a:latin typeface="Arial Rounded MT Bold" pitchFamily="34" charset="0"/>
              </a:rPr>
              <a:t>Montag</a:t>
            </a:r>
          </a:p>
          <a:p>
            <a:pPr algn="ctr"/>
            <a:r>
              <a:rPr lang="fr-FR" sz="2400" dirty="0">
                <a:latin typeface="Cursive standard" pitchFamily="2" charset="0"/>
              </a:rPr>
              <a:t>Montag</a:t>
            </a: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963325" y="7193944"/>
            <a:ext cx="2727465" cy="1974251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401463">
            <a:off x="7689285" y="5920173"/>
            <a:ext cx="2727465" cy="1974251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591145">
            <a:off x="8254305" y="3019450"/>
            <a:ext cx="2727465" cy="1974251"/>
          </a:xfrm>
          <a:prstGeom prst="rect">
            <a:avLst/>
          </a:prstGeom>
        </p:spPr>
      </p:pic>
      <p:sp>
        <p:nvSpPr>
          <p:cNvPr id="18" name="ZoneTexte 17"/>
          <p:cNvSpPr txBox="1"/>
          <p:nvPr/>
        </p:nvSpPr>
        <p:spPr>
          <a:xfrm rot="14144723">
            <a:off x="2888817" y="6352099"/>
            <a:ext cx="17502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Claire Hand" pitchFamily="2" charset="0"/>
              </a:rPr>
              <a:t>SONNTAG</a:t>
            </a:r>
          </a:p>
          <a:p>
            <a:pPr algn="ctr"/>
            <a:r>
              <a:rPr lang="fr-FR" sz="2400" dirty="0" err="1">
                <a:latin typeface="Arial Rounded MT Bold" pitchFamily="34" charset="0"/>
              </a:rPr>
              <a:t>Sonntag</a:t>
            </a:r>
            <a:endParaRPr lang="fr-FR" sz="2400" dirty="0">
              <a:latin typeface="Arial Rounded MT Bold" pitchFamily="34" charset="0"/>
            </a:endParaRPr>
          </a:p>
          <a:p>
            <a:pPr algn="ctr"/>
            <a:r>
              <a:rPr lang="fr-FR" sz="2400" dirty="0" err="1">
                <a:latin typeface="Cursive standard" pitchFamily="2" charset="0"/>
              </a:rPr>
              <a:t>Sonntag</a:t>
            </a:r>
            <a:endParaRPr lang="fr-FR" sz="2400" dirty="0">
              <a:latin typeface="Cursive standard" pitchFamily="2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 rot="7457795">
            <a:off x="8207368" y="6263153"/>
            <a:ext cx="17502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Claire Hand" pitchFamily="2" charset="0"/>
              </a:rPr>
              <a:t>FREITAG</a:t>
            </a:r>
          </a:p>
          <a:p>
            <a:pPr algn="ctr"/>
            <a:r>
              <a:rPr lang="fr-FR" sz="2400" dirty="0" err="1">
                <a:latin typeface="Arial Rounded MT Bold" pitchFamily="34" charset="0"/>
              </a:rPr>
              <a:t>Fraitag</a:t>
            </a:r>
            <a:endParaRPr lang="fr-FR" sz="2400" dirty="0">
              <a:latin typeface="Arial Rounded MT Bold" pitchFamily="34" charset="0"/>
            </a:endParaRPr>
          </a:p>
          <a:p>
            <a:pPr algn="ctr"/>
            <a:r>
              <a:rPr lang="fr-FR" sz="2400" dirty="0">
                <a:latin typeface="Cursive standard" pitchFamily="2" charset="0"/>
              </a:rPr>
              <a:t>Freitag</a:t>
            </a:r>
          </a:p>
        </p:txBody>
      </p:sp>
      <p:sp>
        <p:nvSpPr>
          <p:cNvPr id="20" name="ZoneTexte 19"/>
          <p:cNvSpPr txBox="1"/>
          <p:nvPr/>
        </p:nvSpPr>
        <p:spPr>
          <a:xfrm rot="4498231">
            <a:off x="8666589" y="3343778"/>
            <a:ext cx="19913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Claire Hand" pitchFamily="2" charset="0"/>
              </a:rPr>
              <a:t>DONNERSTAG</a:t>
            </a:r>
          </a:p>
          <a:p>
            <a:pPr algn="ctr"/>
            <a:r>
              <a:rPr lang="fr-FR" sz="2400" dirty="0" err="1">
                <a:latin typeface="Arial Rounded MT Bold" pitchFamily="34" charset="0"/>
              </a:rPr>
              <a:t>Donnerstag</a:t>
            </a:r>
            <a:endParaRPr lang="fr-FR" sz="2400" dirty="0">
              <a:latin typeface="Arial Rounded MT Bold" pitchFamily="34" charset="0"/>
            </a:endParaRPr>
          </a:p>
          <a:p>
            <a:pPr algn="ctr"/>
            <a:r>
              <a:rPr lang="fr-FR" sz="2400" dirty="0" err="1">
                <a:latin typeface="Cursive standard" pitchFamily="2" charset="0"/>
              </a:rPr>
              <a:t>Donnerstag</a:t>
            </a:r>
            <a:endParaRPr lang="fr-FR" sz="2400" dirty="0">
              <a:latin typeface="Cursive standard" pitchFamily="2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 rot="1703531">
            <a:off x="6754923" y="1157020"/>
            <a:ext cx="19913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Claire Hand" pitchFamily="2" charset="0"/>
              </a:rPr>
              <a:t>MITTWOCH</a:t>
            </a:r>
          </a:p>
          <a:p>
            <a:pPr algn="ctr"/>
            <a:r>
              <a:rPr lang="fr-FR" sz="2400" dirty="0" err="1">
                <a:latin typeface="Arial Rounded MT Bold" pitchFamily="34" charset="0"/>
              </a:rPr>
              <a:t>Mittwoch</a:t>
            </a:r>
            <a:endParaRPr lang="fr-FR" sz="2400" dirty="0">
              <a:latin typeface="Arial Rounded MT Bold" pitchFamily="34" charset="0"/>
            </a:endParaRPr>
          </a:p>
          <a:p>
            <a:pPr algn="ctr"/>
            <a:r>
              <a:rPr lang="fr-FR" sz="2400" dirty="0" err="1">
                <a:latin typeface="Cursive standard" pitchFamily="2" charset="0"/>
              </a:rPr>
              <a:t>Mittwoch</a:t>
            </a:r>
            <a:endParaRPr lang="fr-FR" sz="2400" dirty="0">
              <a:latin typeface="Cursive standard" pitchFamily="2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 rot="20096190">
            <a:off x="3949694" y="1346471"/>
            <a:ext cx="19913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Claire Hand" pitchFamily="2" charset="0"/>
              </a:rPr>
              <a:t>DIENSTAG</a:t>
            </a:r>
          </a:p>
          <a:p>
            <a:pPr algn="ctr"/>
            <a:r>
              <a:rPr lang="fr-FR" sz="2400" dirty="0" err="1">
                <a:latin typeface="Arial Rounded MT Bold" pitchFamily="34" charset="0"/>
              </a:rPr>
              <a:t>Dienstag</a:t>
            </a:r>
            <a:endParaRPr lang="fr-FR" sz="2400" dirty="0">
              <a:latin typeface="Arial Rounded MT Bold" pitchFamily="34" charset="0"/>
            </a:endParaRPr>
          </a:p>
          <a:p>
            <a:pPr algn="ctr"/>
            <a:r>
              <a:rPr lang="fr-FR" sz="2400" dirty="0" err="1">
                <a:latin typeface="Cursive standard" pitchFamily="2" charset="0"/>
              </a:rPr>
              <a:t>Dienstag</a:t>
            </a:r>
            <a:endParaRPr lang="fr-FR" sz="2400" dirty="0">
              <a:latin typeface="Cursive standard" pitchFamily="2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 rot="10800000">
            <a:off x="5392657" y="7517836"/>
            <a:ext cx="19913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Claire Hand" pitchFamily="2" charset="0"/>
              </a:rPr>
              <a:t>SAMSTAG</a:t>
            </a:r>
          </a:p>
          <a:p>
            <a:pPr algn="ctr"/>
            <a:r>
              <a:rPr lang="fr-FR" sz="2400" dirty="0" err="1">
                <a:latin typeface="Arial Rounded MT Bold" pitchFamily="34" charset="0"/>
              </a:rPr>
              <a:t>Samstag</a:t>
            </a:r>
            <a:endParaRPr lang="fr-FR" sz="2400" dirty="0">
              <a:latin typeface="Arial Rounded MT Bold" pitchFamily="34" charset="0"/>
            </a:endParaRPr>
          </a:p>
          <a:p>
            <a:pPr algn="ctr"/>
            <a:r>
              <a:rPr lang="fr-FR" sz="2400" dirty="0" err="1">
                <a:latin typeface="Cursive standard" pitchFamily="2" charset="0"/>
              </a:rPr>
              <a:t>Samstag</a:t>
            </a:r>
            <a:endParaRPr lang="fr-FR" sz="2400" dirty="0">
              <a:latin typeface="Cursive standard" pitchFamily="2" charset="0"/>
            </a:endParaRPr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623194">
            <a:off x="7329249" y="5715309"/>
            <a:ext cx="1528649" cy="1031352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968054">
            <a:off x="7901458" y="3821588"/>
            <a:ext cx="1528649" cy="1031352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185147">
            <a:off x="3354268" y="3735280"/>
            <a:ext cx="1528649" cy="1031352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583277">
            <a:off x="5654324" y="6510269"/>
            <a:ext cx="1427250" cy="1141800"/>
          </a:xfrm>
          <a:prstGeom prst="rect">
            <a:avLst/>
          </a:prstGeom>
        </p:spPr>
      </p:pic>
      <p:sp>
        <p:nvSpPr>
          <p:cNvPr id="32" name="Ellipse 31"/>
          <p:cNvSpPr/>
          <p:nvPr/>
        </p:nvSpPr>
        <p:spPr>
          <a:xfrm>
            <a:off x="5677230" y="4152144"/>
            <a:ext cx="1300367" cy="130036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llipse 32"/>
          <p:cNvSpPr/>
          <p:nvPr/>
        </p:nvSpPr>
        <p:spPr>
          <a:xfrm>
            <a:off x="6185608" y="4660489"/>
            <a:ext cx="280219" cy="2802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7" name="Image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84936">
            <a:off x="4650122" y="2379354"/>
            <a:ext cx="1528649" cy="1031352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189396">
            <a:off x="3842007" y="5725516"/>
            <a:ext cx="1427250" cy="1141800"/>
          </a:xfrm>
          <a:prstGeom prst="rect">
            <a:avLst/>
          </a:prstGeom>
        </p:spPr>
      </p:pic>
      <p:sp>
        <p:nvSpPr>
          <p:cNvPr id="34" name="ZoneTexte 33"/>
          <p:cNvSpPr txBox="1"/>
          <p:nvPr/>
        </p:nvSpPr>
        <p:spPr>
          <a:xfrm>
            <a:off x="-48134" y="86372"/>
            <a:ext cx="37337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mandine" pitchFamily="2" charset="0"/>
              </a:rPr>
              <a:t>Roue à plastifier et découper</a:t>
            </a:r>
          </a:p>
          <a:p>
            <a:pPr algn="ctr"/>
            <a:r>
              <a:rPr lang="fr-FR" sz="2400" dirty="0">
                <a:latin typeface="Amandine" pitchFamily="2" charset="0"/>
              </a:rPr>
              <a:t>(semaine </a:t>
            </a:r>
            <a:r>
              <a:rPr lang="fr-FR" sz="2400">
                <a:latin typeface="Amandine" pitchFamily="2" charset="0"/>
              </a:rPr>
              <a:t>de </a:t>
            </a:r>
            <a:r>
              <a:rPr lang="fr-FR" sz="2400" smtClean="0">
                <a:latin typeface="Amandine" pitchFamily="2" charset="0"/>
              </a:rPr>
              <a:t>4,5 </a:t>
            </a:r>
            <a:r>
              <a:rPr lang="fr-FR" sz="2400" dirty="0">
                <a:latin typeface="Amandine" pitchFamily="2" charset="0"/>
              </a:rPr>
              <a:t>jours)</a:t>
            </a:r>
          </a:p>
        </p:txBody>
      </p:sp>
      <p:sp>
        <p:nvSpPr>
          <p:cNvPr id="35" name="ZoneTexte 34">
            <a:hlinkClick r:id="rId6"/>
          </p:cNvPr>
          <p:cNvSpPr txBox="1"/>
          <p:nvPr/>
        </p:nvSpPr>
        <p:spPr>
          <a:xfrm>
            <a:off x="12512814" y="6930513"/>
            <a:ext cx="338554" cy="265163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fr-FR" sz="1000" dirty="0">
                <a:solidFill>
                  <a:schemeClr val="bg1">
                    <a:lumMod val="75000"/>
                  </a:schemeClr>
                </a:solidFill>
              </a:rPr>
              <a:t>http://www.mysticlolly.fr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0106" y="132735"/>
            <a:ext cx="1029360" cy="1286701"/>
          </a:xfrm>
          <a:prstGeom prst="rect">
            <a:avLst/>
          </a:prstGeom>
        </p:spPr>
      </p:pic>
      <p:pic>
        <p:nvPicPr>
          <p:cNvPr id="36" name="Image 3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25552">
            <a:off x="7415005" y="2604475"/>
            <a:ext cx="750504" cy="600403"/>
          </a:xfrm>
          <a:prstGeom prst="rect">
            <a:avLst/>
          </a:prstGeom>
        </p:spPr>
      </p:pic>
      <p:pic>
        <p:nvPicPr>
          <p:cNvPr id="37" name="Image 3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4312">
            <a:off x="6444768" y="1999887"/>
            <a:ext cx="788640" cy="532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44304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89</Words>
  <Application>Microsoft Office PowerPoint</Application>
  <PresentationFormat>A3 (297 x 420 mm)</PresentationFormat>
  <Paragraphs>57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direction</dc:creator>
  <cp:lastModifiedBy>Gaelle</cp:lastModifiedBy>
  <cp:revision>4</cp:revision>
  <dcterms:created xsi:type="dcterms:W3CDTF">2020-08-25T08:47:29Z</dcterms:created>
  <dcterms:modified xsi:type="dcterms:W3CDTF">2020-09-18T12:57:22Z</dcterms:modified>
</cp:coreProperties>
</file>