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CC00"/>
    <a:srgbClr val="6699FF"/>
    <a:srgbClr val="CCFF33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194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98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59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3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1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11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15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65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0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45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79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3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5400000">
            <a:off x="8580536" y="5605366"/>
            <a:ext cx="307777" cy="23431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fr-FR" sz="800" dirty="0" smtClean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  <a:endParaRPr lang="fr-FR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4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gradFill flip="none" rotWithShape="1">
            <a:gsLst>
              <a:gs pos="64000">
                <a:srgbClr val="7030A0"/>
              </a:gs>
              <a:gs pos="87000">
                <a:srgbClr val="FF3300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Claire Hand" pitchFamily="2" charset="0"/>
              </a:rPr>
              <a:t>SEPTEMBRE</a:t>
            </a:r>
            <a:endParaRPr lang="fr-FR" sz="6000" b="1" dirty="0" smtClean="0">
              <a:latin typeface="Claire Hand" pitchFamily="2" charset="0"/>
            </a:endParaRPr>
          </a:p>
          <a:p>
            <a:pPr algn="ctr"/>
            <a:r>
              <a:rPr lang="fr-FR" sz="4800" dirty="0" smtClean="0">
                <a:latin typeface="Arial Rounded MT Bold" pitchFamily="34" charset="0"/>
              </a:rPr>
              <a:t>septembre</a:t>
            </a:r>
            <a:endParaRPr lang="fr-FR" sz="6000" dirty="0" smtClean="0">
              <a:latin typeface="Arial Rounded MT Bold" pitchFamily="34" charset="0"/>
            </a:endParaRPr>
          </a:p>
          <a:p>
            <a:pPr algn="ctr"/>
            <a:r>
              <a:rPr lang="fr-FR" sz="4800" dirty="0" smtClean="0">
                <a:latin typeface="Cursive standard" pitchFamily="2" charset="0"/>
              </a:rPr>
              <a:t>septembre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83" y="2861607"/>
            <a:ext cx="2573662" cy="19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0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gradFill flip="none" rotWithShape="1">
            <a:gsLst>
              <a:gs pos="86000">
                <a:srgbClr val="7030A0"/>
              </a:gs>
              <a:gs pos="63000">
                <a:schemeClr val="accent4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Claire Hand" pitchFamily="2" charset="0"/>
              </a:rPr>
              <a:t>juin</a:t>
            </a:r>
            <a:endParaRPr lang="fr-FR" sz="6000" b="1" dirty="0" smtClean="0">
              <a:latin typeface="Claire Hand" pitchFamily="2" charset="0"/>
            </a:endParaRPr>
          </a:p>
          <a:p>
            <a:pPr algn="ctr"/>
            <a:r>
              <a:rPr lang="fr-FR" sz="4800" dirty="0" smtClean="0">
                <a:latin typeface="Arial Rounded MT Bold" pitchFamily="34" charset="0"/>
              </a:rPr>
              <a:t>juin</a:t>
            </a:r>
            <a:endParaRPr lang="fr-FR" sz="6000" dirty="0" smtClean="0">
              <a:latin typeface="Arial Rounded MT Bold" pitchFamily="34" charset="0"/>
            </a:endParaRPr>
          </a:p>
          <a:p>
            <a:pPr algn="ctr"/>
            <a:r>
              <a:rPr lang="fr-FR" sz="4800" dirty="0" smtClean="0">
                <a:latin typeface="Cursive standard" pitchFamily="2" charset="0"/>
              </a:rPr>
              <a:t>juin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67" y="2049517"/>
            <a:ext cx="3706142" cy="293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8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Claire Hand" pitchFamily="2" charset="0"/>
              </a:rPr>
              <a:t>juillet</a:t>
            </a:r>
            <a:endParaRPr lang="fr-FR" sz="6000" b="1" dirty="0" smtClean="0">
              <a:latin typeface="Claire Hand" pitchFamily="2" charset="0"/>
            </a:endParaRPr>
          </a:p>
          <a:p>
            <a:pPr algn="ctr"/>
            <a:r>
              <a:rPr lang="fr-FR" sz="4800" dirty="0" smtClean="0">
                <a:latin typeface="Arial Rounded MT Bold" pitchFamily="34" charset="0"/>
              </a:rPr>
              <a:t>juillet</a:t>
            </a:r>
            <a:endParaRPr lang="fr-FR" sz="6000" dirty="0" smtClean="0">
              <a:latin typeface="Arial Rounded MT Bold" pitchFamily="34" charset="0"/>
            </a:endParaRPr>
          </a:p>
          <a:p>
            <a:pPr algn="ctr"/>
            <a:r>
              <a:rPr lang="fr-FR" sz="4800" dirty="0" smtClean="0">
                <a:latin typeface="Cursive standard" pitchFamily="2" charset="0"/>
              </a:rPr>
              <a:t>juillet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14" y="2217123"/>
            <a:ext cx="3482500" cy="26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Claire Hand" pitchFamily="2" charset="0"/>
              </a:rPr>
              <a:t>août</a:t>
            </a:r>
            <a:endParaRPr lang="fr-FR" sz="6000" b="1" dirty="0" smtClean="0">
              <a:latin typeface="Claire Hand" pitchFamily="2" charset="0"/>
            </a:endParaRPr>
          </a:p>
          <a:p>
            <a:pPr algn="ctr"/>
            <a:r>
              <a:rPr lang="fr-FR" sz="4800" dirty="0" smtClean="0">
                <a:latin typeface="Arial Rounded MT Bold" pitchFamily="34" charset="0"/>
              </a:rPr>
              <a:t>août</a:t>
            </a:r>
            <a:endParaRPr lang="fr-FR" sz="6000" dirty="0" smtClean="0">
              <a:latin typeface="Arial Rounded MT Bold" pitchFamily="34" charset="0"/>
            </a:endParaRPr>
          </a:p>
          <a:p>
            <a:pPr algn="ctr"/>
            <a:r>
              <a:rPr lang="fr-FR" sz="4800" dirty="0" smtClean="0">
                <a:latin typeface="Cursive standard" pitchFamily="2" charset="0"/>
              </a:rPr>
              <a:t>août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28" y="1994993"/>
            <a:ext cx="3482499" cy="282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" y="116586"/>
            <a:ext cx="9720000" cy="64800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ZoneTexte 12"/>
          <p:cNvSpPr txBox="1"/>
          <p:nvPr/>
        </p:nvSpPr>
        <p:spPr>
          <a:xfrm>
            <a:off x="722023" y="831756"/>
            <a:ext cx="84292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ire Hand" panose="02000506040000020004" pitchFamily="2" charset="0"/>
              </a:rPr>
              <a:t>Printemps</a:t>
            </a:r>
          </a:p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printemps</a:t>
            </a:r>
          </a:p>
          <a:p>
            <a:pPr algn="ctr"/>
            <a:r>
              <a:rPr lang="fr-FR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printemps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8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" y="95566"/>
            <a:ext cx="9720000" cy="64800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730096" y="811798"/>
            <a:ext cx="84292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ire Hand" panose="02000506040000020004" pitchFamily="2" charset="0"/>
              </a:rPr>
              <a:t>été</a:t>
            </a:r>
          </a:p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été</a:t>
            </a:r>
          </a:p>
          <a:p>
            <a:pPr algn="ctr"/>
            <a:r>
              <a:rPr lang="fr-FR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été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0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" y="190062"/>
            <a:ext cx="9720000" cy="64800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750454" y="906294"/>
            <a:ext cx="84292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ire Hand" panose="02000506040000020004" pitchFamily="2" charset="0"/>
              </a:rPr>
              <a:t>automne</a:t>
            </a:r>
          </a:p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automne</a:t>
            </a:r>
          </a:p>
          <a:p>
            <a:pPr algn="ctr"/>
            <a:r>
              <a:rPr lang="fr-FR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automne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3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" y="91216"/>
            <a:ext cx="9720000" cy="64800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726991" y="807448"/>
            <a:ext cx="84292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ire Hand" panose="02000506040000020004" pitchFamily="2" charset="0"/>
              </a:rPr>
              <a:t>hiver</a:t>
            </a:r>
          </a:p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hiver</a:t>
            </a:r>
          </a:p>
          <a:p>
            <a:pPr algn="ctr"/>
            <a:r>
              <a:rPr lang="fr-FR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hiver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1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Claire Hand" pitchFamily="2" charset="0"/>
              </a:rPr>
              <a:t>octobre</a:t>
            </a:r>
            <a:endParaRPr lang="fr-FR" sz="6000" b="1" dirty="0" smtClean="0">
              <a:latin typeface="Claire Hand" pitchFamily="2" charset="0"/>
            </a:endParaRPr>
          </a:p>
          <a:p>
            <a:pPr algn="ctr"/>
            <a:r>
              <a:rPr lang="fr-FR" sz="4800" dirty="0" smtClean="0">
                <a:latin typeface="Arial Rounded MT Bold" pitchFamily="34" charset="0"/>
              </a:rPr>
              <a:t>octobre</a:t>
            </a:r>
            <a:endParaRPr lang="fr-FR" sz="6000" dirty="0" smtClean="0">
              <a:latin typeface="Arial Rounded MT Bold" pitchFamily="34" charset="0"/>
            </a:endParaRPr>
          </a:p>
          <a:p>
            <a:pPr algn="ctr"/>
            <a:r>
              <a:rPr lang="fr-FR" sz="4800" dirty="0" smtClean="0">
                <a:latin typeface="Cursive standard" pitchFamily="2" charset="0"/>
              </a:rPr>
              <a:t>octobre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35" y="2711669"/>
            <a:ext cx="2644734" cy="202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Claire Hand" pitchFamily="2" charset="0"/>
              </a:rPr>
              <a:t>novembre</a:t>
            </a:r>
            <a:endParaRPr lang="fr-FR" sz="6000" b="1" dirty="0" smtClean="0">
              <a:latin typeface="Claire Hand" pitchFamily="2" charset="0"/>
            </a:endParaRPr>
          </a:p>
          <a:p>
            <a:pPr algn="ctr"/>
            <a:r>
              <a:rPr lang="fr-FR" sz="4800" dirty="0" smtClean="0">
                <a:latin typeface="Arial Rounded MT Bold" pitchFamily="34" charset="0"/>
              </a:rPr>
              <a:t>novembre</a:t>
            </a:r>
            <a:endParaRPr lang="fr-FR" sz="6000" dirty="0" smtClean="0">
              <a:latin typeface="Arial Rounded MT Bold" pitchFamily="34" charset="0"/>
            </a:endParaRPr>
          </a:p>
          <a:p>
            <a:pPr algn="ctr"/>
            <a:r>
              <a:rPr lang="fr-FR" sz="4800" dirty="0" smtClean="0">
                <a:latin typeface="Cursive standard" pitchFamily="2" charset="0"/>
              </a:rPr>
              <a:t>novembre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5088" y="2375338"/>
            <a:ext cx="2576645" cy="246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5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gradFill flip="none" rotWithShape="1">
            <a:gsLst>
              <a:gs pos="86000">
                <a:srgbClr val="6699FF"/>
              </a:gs>
              <a:gs pos="64000">
                <a:srgbClr val="FF3300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Claire Hand" pitchFamily="2" charset="0"/>
              </a:rPr>
              <a:t>décembre</a:t>
            </a:r>
            <a:endParaRPr lang="fr-FR" sz="6000" b="1" dirty="0" smtClean="0">
              <a:latin typeface="Claire Hand" pitchFamily="2" charset="0"/>
            </a:endParaRPr>
          </a:p>
          <a:p>
            <a:pPr algn="ctr"/>
            <a:r>
              <a:rPr lang="fr-FR" sz="4800" dirty="0" smtClean="0">
                <a:latin typeface="Arial Rounded MT Bold" pitchFamily="34" charset="0"/>
              </a:rPr>
              <a:t>décembre</a:t>
            </a:r>
            <a:endParaRPr lang="fr-FR" sz="6000" dirty="0" smtClean="0">
              <a:latin typeface="Arial Rounded MT Bold" pitchFamily="34" charset="0"/>
            </a:endParaRPr>
          </a:p>
          <a:p>
            <a:pPr algn="ctr"/>
            <a:r>
              <a:rPr lang="fr-FR" sz="4800" dirty="0" smtClean="0">
                <a:latin typeface="Cursive standard" pitchFamily="2" charset="0"/>
              </a:rPr>
              <a:t>décembre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5">
            <a:off x="6718464" y="2769314"/>
            <a:ext cx="2820137" cy="1961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71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rgbClr val="66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Claire Hand" pitchFamily="2" charset="0"/>
              </a:rPr>
              <a:t>janvier</a:t>
            </a:r>
            <a:endParaRPr lang="fr-FR" sz="6000" b="1" dirty="0" smtClean="0">
              <a:latin typeface="Claire Hand" pitchFamily="2" charset="0"/>
            </a:endParaRPr>
          </a:p>
          <a:p>
            <a:pPr algn="ctr"/>
            <a:r>
              <a:rPr lang="fr-FR" sz="4800" dirty="0" smtClean="0">
                <a:latin typeface="Arial Rounded MT Bold" pitchFamily="34" charset="0"/>
              </a:rPr>
              <a:t>janvier</a:t>
            </a:r>
            <a:endParaRPr lang="fr-FR" sz="6000" dirty="0" smtClean="0">
              <a:latin typeface="Arial Rounded MT Bold" pitchFamily="34" charset="0"/>
            </a:endParaRPr>
          </a:p>
          <a:p>
            <a:pPr algn="ctr"/>
            <a:r>
              <a:rPr lang="fr-FR" sz="4800" dirty="0" smtClean="0">
                <a:latin typeface="Cursive standard" pitchFamily="2" charset="0"/>
              </a:rPr>
              <a:t>janvier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28" y="2873765"/>
            <a:ext cx="3619300" cy="20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0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rgbClr val="66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Claire Hand" pitchFamily="2" charset="0"/>
              </a:rPr>
              <a:t>février</a:t>
            </a:r>
            <a:endParaRPr lang="fr-FR" sz="6000" b="1" dirty="0" smtClean="0">
              <a:latin typeface="Claire Hand" pitchFamily="2" charset="0"/>
            </a:endParaRPr>
          </a:p>
          <a:p>
            <a:pPr algn="ctr"/>
            <a:r>
              <a:rPr lang="fr-FR" sz="4800" dirty="0" smtClean="0">
                <a:latin typeface="Arial Rounded MT Bold" pitchFamily="34" charset="0"/>
              </a:rPr>
              <a:t>février</a:t>
            </a:r>
            <a:endParaRPr lang="fr-FR" sz="6000" dirty="0" smtClean="0">
              <a:latin typeface="Arial Rounded MT Bold" pitchFamily="34" charset="0"/>
            </a:endParaRPr>
          </a:p>
          <a:p>
            <a:pPr algn="ctr"/>
            <a:r>
              <a:rPr lang="fr-FR" sz="4800" dirty="0" smtClean="0">
                <a:latin typeface="Cursive standard" pitchFamily="2" charset="0"/>
              </a:rPr>
              <a:t>février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98" y="1855862"/>
            <a:ext cx="3468830" cy="288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gradFill flip="none" rotWithShape="1">
            <a:gsLst>
              <a:gs pos="43000">
                <a:srgbClr val="6699FF"/>
              </a:gs>
              <a:gs pos="88000">
                <a:schemeClr val="accent4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Claire Hand" pitchFamily="2" charset="0"/>
              </a:rPr>
              <a:t>mars</a:t>
            </a:r>
            <a:endParaRPr lang="fr-FR" sz="6000" b="1" dirty="0" smtClean="0">
              <a:latin typeface="Claire Hand" pitchFamily="2" charset="0"/>
            </a:endParaRPr>
          </a:p>
          <a:p>
            <a:pPr algn="ctr"/>
            <a:r>
              <a:rPr lang="fr-FR" sz="4800" dirty="0" smtClean="0">
                <a:latin typeface="Arial Rounded MT Bold" pitchFamily="34" charset="0"/>
              </a:rPr>
              <a:t>mars</a:t>
            </a:r>
            <a:endParaRPr lang="fr-FR" sz="6000" dirty="0" smtClean="0">
              <a:latin typeface="Arial Rounded MT Bold" pitchFamily="34" charset="0"/>
            </a:endParaRPr>
          </a:p>
          <a:p>
            <a:pPr algn="ctr"/>
            <a:r>
              <a:rPr lang="fr-FR" sz="4800" dirty="0" smtClean="0">
                <a:latin typeface="Cursive standard" pitchFamily="2" charset="0"/>
              </a:rPr>
              <a:t>mars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19" y="2049517"/>
            <a:ext cx="3546211" cy="277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5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Claire Hand" pitchFamily="2" charset="0"/>
              </a:rPr>
              <a:t>avril</a:t>
            </a:r>
            <a:endParaRPr lang="fr-FR" sz="6000" b="1" dirty="0" smtClean="0">
              <a:latin typeface="Claire Hand" pitchFamily="2" charset="0"/>
            </a:endParaRPr>
          </a:p>
          <a:p>
            <a:pPr algn="ctr"/>
            <a:r>
              <a:rPr lang="fr-FR" sz="4800" dirty="0" smtClean="0">
                <a:latin typeface="Arial Rounded MT Bold" pitchFamily="34" charset="0"/>
              </a:rPr>
              <a:t>avril</a:t>
            </a:r>
            <a:endParaRPr lang="fr-FR" sz="6000" dirty="0" smtClean="0">
              <a:latin typeface="Arial Rounded MT Bold" pitchFamily="34" charset="0"/>
            </a:endParaRPr>
          </a:p>
          <a:p>
            <a:pPr algn="ctr"/>
            <a:r>
              <a:rPr lang="fr-FR" sz="4800" dirty="0" smtClean="0">
                <a:latin typeface="Cursive standard" pitchFamily="2" charset="0"/>
              </a:rPr>
              <a:t>avril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57" y="2399041"/>
            <a:ext cx="4142170" cy="24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7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Claire Hand" pitchFamily="2" charset="0"/>
              </a:rPr>
              <a:t>mai</a:t>
            </a:r>
            <a:endParaRPr lang="fr-FR" sz="6000" b="1" dirty="0" smtClean="0">
              <a:latin typeface="Claire Hand" pitchFamily="2" charset="0"/>
            </a:endParaRPr>
          </a:p>
          <a:p>
            <a:pPr algn="ctr"/>
            <a:r>
              <a:rPr lang="fr-FR" sz="4800" dirty="0" smtClean="0">
                <a:latin typeface="Arial Rounded MT Bold" pitchFamily="34" charset="0"/>
              </a:rPr>
              <a:t>mai</a:t>
            </a:r>
            <a:endParaRPr lang="fr-FR" sz="6000" dirty="0" smtClean="0">
              <a:latin typeface="Arial Rounded MT Bold" pitchFamily="34" charset="0"/>
            </a:endParaRPr>
          </a:p>
          <a:p>
            <a:pPr algn="ctr"/>
            <a:r>
              <a:rPr lang="fr-FR" sz="4800" dirty="0" smtClean="0">
                <a:latin typeface="Cursive standard" pitchFamily="2" charset="0"/>
              </a:rPr>
              <a:t>mai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57" y="2470739"/>
            <a:ext cx="4559060" cy="251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117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48</Words>
  <Application>Microsoft Office PowerPoint</Application>
  <PresentationFormat>Format A4 (210 x 297 mm)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</dc:creator>
  <cp:lastModifiedBy>Gaelle</cp:lastModifiedBy>
  <cp:revision>10</cp:revision>
  <cp:lastPrinted>2020-08-28T13:52:54Z</cp:lastPrinted>
  <dcterms:created xsi:type="dcterms:W3CDTF">2020-08-28T10:44:42Z</dcterms:created>
  <dcterms:modified xsi:type="dcterms:W3CDTF">2020-09-18T12:16:56Z</dcterms:modified>
</cp:coreProperties>
</file>