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4"/>
  </p:notesMasterIdLst>
  <p:handoutMasterIdLst>
    <p:handoutMasterId r:id="rId15"/>
  </p:handoutMasterIdLst>
  <p:sldIdLst>
    <p:sldId id="256" r:id="rId2"/>
    <p:sldId id="257" r:id="rId3"/>
    <p:sldId id="260" r:id="rId4"/>
    <p:sldId id="261" r:id="rId5"/>
    <p:sldId id="264" r:id="rId6"/>
    <p:sldId id="265" r:id="rId7"/>
    <p:sldId id="268" r:id="rId8"/>
    <p:sldId id="269" r:id="rId9"/>
    <p:sldId id="272" r:id="rId10"/>
    <p:sldId id="273" r:id="rId11"/>
    <p:sldId id="274" r:id="rId12"/>
    <p:sldId id="290" r:id="rId13"/>
  </p:sldIdLst>
  <p:sldSz cx="9906000" cy="6858000" type="A4"/>
  <p:notesSz cx="6797675" cy="9926638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12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699FF"/>
    <a:srgbClr val="FF0000"/>
    <a:srgbClr val="FFE101"/>
    <a:srgbClr val="FFCC00"/>
    <a:srgbClr val="FF6699"/>
    <a:srgbClr val="FF3300"/>
    <a:srgbClr val="FFCC66"/>
    <a:srgbClr val="33CCCC"/>
    <a:srgbClr val="33CC33"/>
    <a:srgbClr val="FA90E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6" d="100"/>
          <a:sy n="86" d="100"/>
        </p:scale>
        <p:origin x="1320" y="90"/>
      </p:cViewPr>
      <p:guideLst>
        <p:guide orient="horz" pos="2160"/>
        <p:guide pos="312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45764" cy="497118"/>
          </a:xfrm>
          <a:prstGeom prst="rect">
            <a:avLst/>
          </a:prstGeom>
        </p:spPr>
        <p:txBody>
          <a:bodyPr vert="horz" lIns="90480" tIns="45240" rIns="90480" bIns="4524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quarter" idx="1"/>
          </p:nvPr>
        </p:nvSpPr>
        <p:spPr>
          <a:xfrm>
            <a:off x="3850344" y="0"/>
            <a:ext cx="2945764" cy="497118"/>
          </a:xfrm>
          <a:prstGeom prst="rect">
            <a:avLst/>
          </a:prstGeom>
        </p:spPr>
        <p:txBody>
          <a:bodyPr vert="horz" lIns="90480" tIns="45240" rIns="90480" bIns="45240" rtlCol="0"/>
          <a:lstStyle>
            <a:lvl1pPr algn="r">
              <a:defRPr sz="1200"/>
            </a:lvl1pPr>
          </a:lstStyle>
          <a:p>
            <a:fld id="{AFE31ACD-0B66-47B4-9A04-8DFB9E0890A7}" type="datetimeFigureOut">
              <a:rPr lang="fr-FR" smtClean="0"/>
              <a:t>03/07/2020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2"/>
          </p:nvPr>
        </p:nvSpPr>
        <p:spPr>
          <a:xfrm>
            <a:off x="1" y="9427947"/>
            <a:ext cx="2945764" cy="497118"/>
          </a:xfrm>
          <a:prstGeom prst="rect">
            <a:avLst/>
          </a:prstGeom>
        </p:spPr>
        <p:txBody>
          <a:bodyPr vert="horz" lIns="90480" tIns="45240" rIns="90480" bIns="4524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3"/>
          </p:nvPr>
        </p:nvSpPr>
        <p:spPr>
          <a:xfrm>
            <a:off x="3850344" y="9427947"/>
            <a:ext cx="2945764" cy="497118"/>
          </a:xfrm>
          <a:prstGeom prst="rect">
            <a:avLst/>
          </a:prstGeom>
        </p:spPr>
        <p:txBody>
          <a:bodyPr vert="horz" lIns="90480" tIns="45240" rIns="90480" bIns="45240" rtlCol="0" anchor="b"/>
          <a:lstStyle>
            <a:lvl1pPr algn="r">
              <a:defRPr sz="1200"/>
            </a:lvl1pPr>
          </a:lstStyle>
          <a:p>
            <a:fld id="{BC60F432-B39E-408F-812A-EEEE9D45610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5166875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49688" y="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0A3BC01-6693-4FB2-A2F6-01FD6F0A9263}" type="datetimeFigureOut">
              <a:rPr lang="fr-FR" smtClean="0"/>
              <a:t>03/07/2020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979488" y="1241425"/>
            <a:ext cx="4838700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79450" y="4776788"/>
            <a:ext cx="5438775" cy="390842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49688" y="9429750"/>
            <a:ext cx="29464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3E4FE16-D0DA-469F-A22D-43CE4DD1277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9029667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3E4FE16-D0DA-469F-A22D-43CE4DD12772}" type="slidenum">
              <a:rPr lang="fr-FR" smtClean="0"/>
              <a:t>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8859303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E4FE16-D0DA-469F-A22D-43CE4DD12772}" type="slidenum">
              <a:rPr lang="fr-FR" smtClean="0"/>
              <a:t>8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40778956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742950" y="2130426"/>
            <a:ext cx="8420100" cy="1470025"/>
          </a:xfrm>
          <a:prstGeom prst="rect">
            <a:avLst/>
          </a:prstGeom>
        </p:spPr>
        <p:txBody>
          <a:bodyPr/>
          <a:lstStyle/>
          <a:p>
            <a:r>
              <a:rPr lang="fr-FR"/>
              <a:t>Cliquez pour modifier le style du titre</a:t>
            </a:r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/>
              <a:t>Cliquez pour modifier le style des sous-titres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/>
          <a:lstStyle/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495300" y="1600201"/>
            <a:ext cx="89154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82506" y="4406901"/>
            <a:ext cx="84201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82506" y="2906713"/>
            <a:ext cx="84201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/>
          <a:lstStyle/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95300" y="1600201"/>
            <a:ext cx="437515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5035550" y="1600201"/>
            <a:ext cx="437515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95300" y="1535113"/>
            <a:ext cx="4376870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95300" y="2174875"/>
            <a:ext cx="4376870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032111" y="1535113"/>
            <a:ext cx="4378590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5032111" y="2174875"/>
            <a:ext cx="4378590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/>
          <a:lstStyle/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95300" y="273050"/>
            <a:ext cx="3259006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872971" y="273051"/>
            <a:ext cx="5537729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495300" y="1435101"/>
            <a:ext cx="3259006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941645" y="4800600"/>
            <a:ext cx="59436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941645" y="612775"/>
            <a:ext cx="59436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941645" y="5367338"/>
            <a:ext cx="59436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/>
          <a:lstStyle/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95300" y="1600201"/>
            <a:ext cx="89154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7181850" y="274639"/>
            <a:ext cx="2228850" cy="5851525"/>
          </a:xfrm>
          <a:prstGeom prst="rect">
            <a:avLst/>
          </a:prstGeom>
        </p:spPr>
        <p:txBody>
          <a:bodyPr vert="eaVert"/>
          <a:lstStyle/>
          <a:p>
            <a:r>
              <a:rPr lang="fr-FR"/>
              <a:t>Cliquez pour modifier le style du titre</a:t>
            </a:r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95300" y="274639"/>
            <a:ext cx="652145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1F5B02DA-AAE0-4A73-B071-B2CF5787A86D}" type="datetimeFigureOut">
              <a:rPr lang="fr-FR" smtClean="0"/>
              <a:pPr/>
              <a:t>03/07/2020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/>
          <a:lstStyle/>
          <a:p>
            <a:fld id="{EB16AB8A-1D5C-48C1-85DC-5DF2604F980E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ZoneTexte 6"/>
          <p:cNvSpPr txBox="1"/>
          <p:nvPr userDrawn="1"/>
        </p:nvSpPr>
        <p:spPr>
          <a:xfrm>
            <a:off x="5225480" y="6690142"/>
            <a:ext cx="4680520" cy="2000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sz="700" i="1" dirty="0">
                <a:solidFill>
                  <a:schemeClr val="bg1">
                    <a:lumMod val="75000"/>
                  </a:schemeClr>
                </a:solidFill>
              </a:rPr>
              <a:t>http://www.mysticlolly.fr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9.png"/><Relationship Id="rId4" Type="http://schemas.openxmlformats.org/officeDocument/2006/relationships/image" Target="../media/image3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2.png"/><Relationship Id="rId4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au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17862074"/>
              </p:ext>
            </p:extLst>
          </p:nvPr>
        </p:nvGraphicFramePr>
        <p:xfrm>
          <a:off x="32825" y="44624"/>
          <a:ext cx="9827454" cy="656856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40392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34437">
                <a:tc gridSpan="7">
                  <a:txBody>
                    <a:bodyPr/>
                    <a:lstStyle/>
                    <a:p>
                      <a:pPr algn="ctr"/>
                      <a:r>
                        <a:rPr lang="fr-FR" sz="48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SEPTEMBRE</a:t>
                      </a:r>
                      <a:r>
                        <a:rPr lang="fr-FR" sz="4800" b="1" baseline="0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2020</a:t>
                      </a:r>
                      <a:endParaRPr lang="fr-FR" sz="48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9060" marR="99060"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33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27152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9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8137063" y="94330"/>
            <a:ext cx="1064409" cy="749371"/>
          </a:xfrm>
          <a:prstGeom prst="rect">
            <a:avLst/>
          </a:prstGeom>
        </p:spPr>
      </p:pic>
      <p:pic>
        <p:nvPicPr>
          <p:cNvPr id="6" name="Image 5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288703" y="2420888"/>
            <a:ext cx="462321" cy="325485"/>
          </a:xfrm>
          <a:prstGeom prst="rect">
            <a:avLst/>
          </a:prstGeom>
        </p:spPr>
      </p:pic>
      <p:sp>
        <p:nvSpPr>
          <p:cNvPr id="2" name="ZoneTexte 1"/>
          <p:cNvSpPr txBox="1"/>
          <p:nvPr/>
        </p:nvSpPr>
        <p:spPr>
          <a:xfrm>
            <a:off x="1378238" y="2636912"/>
            <a:ext cx="64807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rentrée</a:t>
            </a:r>
            <a:endParaRPr lang="fr-FR" sz="900" b="1" dirty="0">
              <a:latin typeface="Claire Hand" pitchFamily="2" charset="0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au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04975147"/>
              </p:ext>
            </p:extLst>
          </p:nvPr>
        </p:nvGraphicFramePr>
        <p:xfrm>
          <a:off x="32825" y="44624"/>
          <a:ext cx="9827454" cy="6435484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40392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40392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86444">
                <a:tc gridSpan="7">
                  <a:txBody>
                    <a:bodyPr/>
                    <a:lstStyle/>
                    <a:p>
                      <a:pPr algn="ctr"/>
                      <a:r>
                        <a:rPr lang="fr-FR" sz="48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OCTOBRE</a:t>
                      </a:r>
                      <a:r>
                        <a:rPr lang="fr-FR" sz="4800" b="1" baseline="0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2020</a:t>
                      </a:r>
                      <a:endParaRPr lang="fr-FR" sz="40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9060" marR="99060" marT="10800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33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6083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86444"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86444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86444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86444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86444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8139471" y="128784"/>
            <a:ext cx="1062001" cy="750917"/>
          </a:xfrm>
          <a:prstGeom prst="rect">
            <a:avLst/>
          </a:prstGeom>
        </p:spPr>
      </p:pic>
      <p:pic>
        <p:nvPicPr>
          <p:cNvPr id="6" name="Image 5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13240" y="429309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Image 6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96981" y="429309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13240" y="524606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 8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73080" y="524606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Image 9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99881" y="524606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Image 10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26041" y="524606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Image 11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85881" y="524606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Image 12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0236" y="524606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Image 13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13240" y="616171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Image 14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73080" y="616171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Image 15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99881" y="616171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Image 16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26041" y="616171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Image 17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85881" y="616171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9" name="Image 18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0236" y="616171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Image 19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96981" y="524606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1" name="Image 20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8020839" y="6161711"/>
            <a:ext cx="399280" cy="282322"/>
          </a:xfrm>
          <a:prstGeom prst="rect">
            <a:avLst/>
          </a:prstGeom>
        </p:spPr>
      </p:pic>
      <p:sp>
        <p:nvSpPr>
          <p:cNvPr id="22" name="ZoneTexte 21"/>
          <p:cNvSpPr txBox="1"/>
          <p:nvPr/>
        </p:nvSpPr>
        <p:spPr>
          <a:xfrm>
            <a:off x="7041232" y="5589240"/>
            <a:ext cx="792088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halloween</a:t>
            </a:r>
            <a:endParaRPr lang="fr-FR" sz="900" b="1" dirty="0">
              <a:latin typeface="Claire Hand" pitchFamily="2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5404529"/>
              </p:ext>
            </p:extLst>
          </p:nvPr>
        </p:nvGraphicFramePr>
        <p:xfrm>
          <a:off x="30300" y="44624"/>
          <a:ext cx="9794204" cy="649416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39917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710580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NOVEMBRE</a:t>
                      </a:r>
                      <a:r>
                        <a:rPr lang="fr-FR" sz="5200" b="1" baseline="0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4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2020</a:t>
                      </a:r>
                      <a:endParaRPr lang="fr-FR" sz="52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725" marR="98725"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33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93721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637382">
                <a:tc>
                  <a:txBody>
                    <a:bodyPr/>
                    <a:lstStyle/>
                    <a:p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b="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63738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3738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63738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637382"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b="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b="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63738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b="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b="0" dirty="0" smtClean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b="0" dirty="0">
                        <a:latin typeface="Alamain" panose="020B0603050302020204" pitchFamily="34" charset="0"/>
                      </a:endParaRPr>
                    </a:p>
                  </a:txBody>
                  <a:tcPr marL="99060" marR="99060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2471566140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686943" y="117634"/>
            <a:ext cx="815831" cy="779935"/>
          </a:xfrm>
          <a:prstGeom prst="rect">
            <a:avLst/>
          </a:prstGeom>
        </p:spPr>
      </p:pic>
      <p:pic>
        <p:nvPicPr>
          <p:cNvPr id="4" name="Imag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64768" y="3789040"/>
            <a:ext cx="217171" cy="456440"/>
          </a:xfrm>
          <a:prstGeom prst="rect">
            <a:avLst/>
          </a:prstGeom>
        </p:spPr>
      </p:pic>
      <p:sp>
        <p:nvSpPr>
          <p:cNvPr id="5" name="ZoneTexte 4"/>
          <p:cNvSpPr txBox="1"/>
          <p:nvPr/>
        </p:nvSpPr>
        <p:spPr>
          <a:xfrm>
            <a:off x="3081938" y="4059990"/>
            <a:ext cx="1150981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sz="900" b="1" dirty="0" smtClean="0">
                <a:latin typeface="Claire Hand" pitchFamily="2" charset="0"/>
              </a:rPr>
              <a:t>armistice 1918</a:t>
            </a:r>
            <a:endParaRPr lang="fr-FR" sz="900" b="1" dirty="0">
              <a:latin typeface="Claire Hand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745282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99968681"/>
              </p:ext>
            </p:extLst>
          </p:nvPr>
        </p:nvGraphicFramePr>
        <p:xfrm>
          <a:off x="30302" y="44624"/>
          <a:ext cx="9819243" cy="620856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40274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34437">
                <a:tc gridSpan="7">
                  <a:txBody>
                    <a:bodyPr/>
                    <a:lstStyle/>
                    <a:p>
                      <a:pPr algn="ctr"/>
                      <a:r>
                        <a:rPr lang="fr-FR" sz="48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DÉCEMBRE</a:t>
                      </a:r>
                      <a:r>
                        <a:rPr lang="fr-FR" sz="4800" b="1" baseline="0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2020</a:t>
                      </a:r>
                      <a:endParaRPr lang="fr-FR" sz="48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6699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27152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03532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545288" y="104682"/>
            <a:ext cx="1054212" cy="733732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4" name="Image 3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6639230" y="5085184"/>
            <a:ext cx="329994" cy="229676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13240" y="504059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Image 5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73080" y="504059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Image 6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99881" y="504059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26041" y="504059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 8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85881" y="504059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Image 9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0236" y="504059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Image 12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99881" y="595623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Image 13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26041" y="595623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Image 14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85881" y="595623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Image 15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0236" y="595623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Image 16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96981" y="504059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Image 17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13240" y="419368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9" name="Image 18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96981" y="4193684"/>
            <a:ext cx="346980" cy="281073"/>
          </a:xfrm>
          <a:prstGeom prst="rect">
            <a:avLst/>
          </a:prstGeom>
          <a:noFill/>
          <a:ln>
            <a:noFill/>
          </a:ln>
        </p:spPr>
      </p:pic>
      <p:sp>
        <p:nvSpPr>
          <p:cNvPr id="20" name="ZoneTexte 19"/>
          <p:cNvSpPr txBox="1"/>
          <p:nvPr/>
        </p:nvSpPr>
        <p:spPr>
          <a:xfrm>
            <a:off x="5991158" y="5160392"/>
            <a:ext cx="64807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900" b="1" dirty="0" smtClean="0">
                <a:latin typeface="Claire Hand" pitchFamily="2" charset="0"/>
              </a:rPr>
              <a:t>noël</a:t>
            </a:r>
            <a:endParaRPr lang="fr-FR" sz="900" b="1" dirty="0">
              <a:latin typeface="Claire Hand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4391363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95593059"/>
              </p:ext>
            </p:extLst>
          </p:nvPr>
        </p:nvGraphicFramePr>
        <p:xfrm>
          <a:off x="47392" y="44624"/>
          <a:ext cx="9794204" cy="6394652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39917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96585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JANVIER</a:t>
                      </a:r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44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725" marR="98725"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6699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87249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01992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375175" y="128784"/>
            <a:ext cx="1336425" cy="785818"/>
          </a:xfrm>
          <a:prstGeom prst="rect">
            <a:avLst/>
          </a:prstGeom>
        </p:spPr>
      </p:pic>
      <p:pic>
        <p:nvPicPr>
          <p:cNvPr id="4" name="Image 3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73080" y="249289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839182" y="3356992"/>
            <a:ext cx="601650" cy="353770"/>
          </a:xfrm>
          <a:prstGeom prst="rect">
            <a:avLst/>
          </a:prstGeom>
        </p:spPr>
      </p:pic>
      <p:sp>
        <p:nvSpPr>
          <p:cNvPr id="6" name="ZoneTexte 5"/>
          <p:cNvSpPr txBox="1"/>
          <p:nvPr/>
        </p:nvSpPr>
        <p:spPr>
          <a:xfrm>
            <a:off x="6020060" y="2621148"/>
            <a:ext cx="102117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sz="900" b="1" dirty="0" smtClean="0">
                <a:latin typeface="Claire Hand" pitchFamily="2" charset="0"/>
              </a:rPr>
              <a:t>jour de l’an</a:t>
            </a:r>
            <a:endParaRPr lang="fr-FR" sz="900" b="1" dirty="0">
              <a:latin typeface="Claire Hand" pitchFamily="2" charset="0"/>
            </a:endParaRPr>
          </a:p>
        </p:txBody>
      </p:sp>
      <p:sp>
        <p:nvSpPr>
          <p:cNvPr id="7" name="ZoneTexte 6"/>
          <p:cNvSpPr txBox="1"/>
          <p:nvPr/>
        </p:nvSpPr>
        <p:spPr>
          <a:xfrm>
            <a:off x="3440832" y="3532570"/>
            <a:ext cx="792088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sz="900" b="1" dirty="0" smtClean="0">
                <a:latin typeface="Claire Hand" pitchFamily="2" charset="0"/>
              </a:rPr>
              <a:t>épiphanie</a:t>
            </a:r>
            <a:endParaRPr lang="fr-FR" sz="900" b="1" dirty="0">
              <a:latin typeface="Claire Hand" pitchFamily="2" charset="0"/>
            </a:endParaRPr>
          </a:p>
        </p:txBody>
      </p:sp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538110" y="253580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 8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13240" y="2528876"/>
            <a:ext cx="346980" cy="281073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38674655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26554569"/>
              </p:ext>
            </p:extLst>
          </p:nvPr>
        </p:nvGraphicFramePr>
        <p:xfrm>
          <a:off x="30302" y="44624"/>
          <a:ext cx="9819243" cy="5411752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40274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76358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FÉVRIER</a:t>
                      </a:r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40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977" marR="98977"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6699F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64976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76358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76358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76358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76358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977" marR="98977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7552910" y="19573"/>
            <a:ext cx="1024810" cy="850592"/>
          </a:xfrm>
          <a:prstGeom prst="rect">
            <a:avLst/>
          </a:prstGeom>
        </p:spPr>
      </p:pic>
      <p:pic>
        <p:nvPicPr>
          <p:cNvPr id="4" name="Image 3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087602" y="427080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73080" y="427080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Image 5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99881" y="427080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Image 6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26041" y="427080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85881" y="427080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 8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0236" y="427080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Image 9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99881" y="514567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Image 10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26041" y="514567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Image 11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85881" y="514567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Image 12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0236" y="514567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Image 13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96981" y="427080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Image 14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01183" y="514567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Image 15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73080" y="514010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Image 16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84924" y="514567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Image 17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13240" y="337188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9" name="Image 18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96981" y="337188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Image 19" descr="Janvier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458329" y="2379952"/>
            <a:ext cx="512405" cy="425296"/>
          </a:xfrm>
          <a:prstGeom prst="rect">
            <a:avLst/>
          </a:prstGeom>
        </p:spPr>
      </p:pic>
      <p:pic>
        <p:nvPicPr>
          <p:cNvPr id="21" name="Image 20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42351" y="4175164"/>
            <a:ext cx="540724" cy="540724"/>
          </a:xfrm>
          <a:prstGeom prst="rect">
            <a:avLst/>
          </a:prstGeom>
        </p:spPr>
      </p:pic>
      <p:sp>
        <p:nvSpPr>
          <p:cNvPr id="22" name="ZoneTexte 21"/>
          <p:cNvSpPr txBox="1"/>
          <p:nvPr/>
        </p:nvSpPr>
        <p:spPr>
          <a:xfrm>
            <a:off x="1964640" y="2592600"/>
            <a:ext cx="828119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sz="900" b="1" dirty="0" smtClean="0">
                <a:latin typeface="Claire Hand" pitchFamily="2" charset="0"/>
              </a:rPr>
              <a:t>chandeleur</a:t>
            </a:r>
            <a:endParaRPr lang="fr-FR" sz="900" b="1" dirty="0">
              <a:latin typeface="Claire Hand" pitchFamily="2" charset="0"/>
            </a:endParaRPr>
          </a:p>
        </p:txBody>
      </p:sp>
      <p:sp>
        <p:nvSpPr>
          <p:cNvPr id="23" name="ZoneTexte 22"/>
          <p:cNvSpPr txBox="1"/>
          <p:nvPr/>
        </p:nvSpPr>
        <p:spPr>
          <a:xfrm>
            <a:off x="1391526" y="3701265"/>
            <a:ext cx="1041193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mardi gras</a:t>
            </a:r>
            <a:endParaRPr lang="fr-FR" sz="900" b="1" dirty="0">
              <a:latin typeface="Claire Hand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992958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67300322"/>
              </p:ext>
            </p:extLst>
          </p:nvPr>
        </p:nvGraphicFramePr>
        <p:xfrm>
          <a:off x="56454" y="44624"/>
          <a:ext cx="9793091" cy="626952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39901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901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99013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99013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99013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99013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99013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61857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MARS</a:t>
                      </a:r>
                      <a:r>
                        <a:rPr lang="fr-FR" sz="5200" b="1" dirty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5200" b="1" dirty="0">
                        <a:solidFill>
                          <a:schemeClr val="tx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725" marR="98725"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E10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35547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89607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89607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789607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89607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89607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3" name="Imag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6336" y="6069"/>
            <a:ext cx="1173088" cy="9179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592354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35317183"/>
              </p:ext>
            </p:extLst>
          </p:nvPr>
        </p:nvGraphicFramePr>
        <p:xfrm>
          <a:off x="47392" y="44624"/>
          <a:ext cx="9794204" cy="638535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39917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96585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AVRIL</a:t>
                      </a:r>
                      <a:r>
                        <a:rPr lang="fr-FR" sz="5200" b="1" dirty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5200" b="1" dirty="0">
                        <a:solidFill>
                          <a:schemeClr val="tx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725" marR="98725" marT="72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E10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87249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32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64230" y="66926"/>
            <a:ext cx="1034662" cy="848423"/>
          </a:xfrm>
          <a:prstGeom prst="rect">
            <a:avLst/>
          </a:prstGeom>
        </p:spPr>
      </p:pic>
      <p:pic>
        <p:nvPicPr>
          <p:cNvPr id="4" name="Image 3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13240" y="522920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73080" y="522920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Image 5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99881" y="522920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Image 6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26041" y="522920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85881" y="522920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 8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0236" y="522920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Image 9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74243" y="609887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Image 10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00403" y="609887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Image 11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60243" y="609887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Image 12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598" y="609887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Image 13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96981" y="522920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Image 14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113240" y="4309499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Image 15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47442" y="609329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Image 16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96981" y="430949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Image 17" descr="Janvier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99881" y="2492896"/>
            <a:ext cx="391489" cy="321021"/>
          </a:xfrm>
          <a:prstGeom prst="rect">
            <a:avLst/>
          </a:prstGeom>
        </p:spPr>
      </p:pic>
      <p:pic>
        <p:nvPicPr>
          <p:cNvPr id="19" name="Image 1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867" y="3441535"/>
            <a:ext cx="470485" cy="275497"/>
          </a:xfrm>
          <a:prstGeom prst="rect">
            <a:avLst/>
          </a:prstGeom>
        </p:spPr>
      </p:pic>
      <p:sp>
        <p:nvSpPr>
          <p:cNvPr id="24" name="ZoneTexte 23"/>
          <p:cNvSpPr txBox="1"/>
          <p:nvPr/>
        </p:nvSpPr>
        <p:spPr>
          <a:xfrm>
            <a:off x="4205772" y="1933924"/>
            <a:ext cx="1323291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poisson d’avril</a:t>
            </a:r>
            <a:endParaRPr lang="fr-FR" sz="900" b="1" dirty="0">
              <a:latin typeface="Claire Hand" pitchFamily="2" charset="0"/>
            </a:endParaRPr>
          </a:p>
        </p:txBody>
      </p:sp>
      <p:sp>
        <p:nvSpPr>
          <p:cNvPr id="25" name="ZoneTexte 24"/>
          <p:cNvSpPr txBox="1"/>
          <p:nvPr/>
        </p:nvSpPr>
        <p:spPr>
          <a:xfrm>
            <a:off x="3199" y="2843492"/>
            <a:ext cx="1363175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lundi de pâques</a:t>
            </a:r>
            <a:endParaRPr lang="fr-FR" sz="900" b="1" dirty="0">
              <a:latin typeface="Claire Hand" pitchFamily="2" charset="0"/>
            </a:endParaRPr>
          </a:p>
        </p:txBody>
      </p:sp>
      <p:sp>
        <p:nvSpPr>
          <p:cNvPr id="26" name="ZoneTexte 25"/>
          <p:cNvSpPr txBox="1"/>
          <p:nvPr/>
        </p:nvSpPr>
        <p:spPr>
          <a:xfrm>
            <a:off x="8407037" y="1962276"/>
            <a:ext cx="64807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pâques</a:t>
            </a:r>
            <a:endParaRPr lang="fr-FR" sz="900" b="1" dirty="0">
              <a:latin typeface="Claire Hand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6575437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94899612"/>
              </p:ext>
            </p:extLst>
          </p:nvPr>
        </p:nvGraphicFramePr>
        <p:xfrm>
          <a:off x="47392" y="44624"/>
          <a:ext cx="9794204" cy="649416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39917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17187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MAI</a:t>
                      </a:r>
                      <a:r>
                        <a:rPr lang="fr-FR" sz="5200" b="1" dirty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4000" b="1" dirty="0">
                        <a:solidFill>
                          <a:schemeClr val="tx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725" marR="98725"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E10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12801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3178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3178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73178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3178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73178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731782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3391311228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375173" y="101000"/>
            <a:ext cx="1600409" cy="879728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ZoneTexte 3"/>
          <p:cNvSpPr txBox="1"/>
          <p:nvPr/>
        </p:nvSpPr>
        <p:spPr>
          <a:xfrm>
            <a:off x="4207282" y="4039248"/>
            <a:ext cx="792088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ascension</a:t>
            </a:r>
            <a:endParaRPr lang="fr-FR" sz="900" b="1" dirty="0">
              <a:latin typeface="Claire Hand" pitchFamily="2" charset="0"/>
            </a:endParaRPr>
          </a:p>
        </p:txBody>
      </p:sp>
      <p:sp>
        <p:nvSpPr>
          <p:cNvPr id="5" name="ZoneTexte 4"/>
          <p:cNvSpPr txBox="1"/>
          <p:nvPr/>
        </p:nvSpPr>
        <p:spPr>
          <a:xfrm>
            <a:off x="5180" y="5577054"/>
            <a:ext cx="987380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pentecôte</a:t>
            </a:r>
            <a:endParaRPr lang="fr-FR" sz="900" b="1" dirty="0">
              <a:latin typeface="Claire Hand" pitchFamily="2" charset="0"/>
            </a:endParaRPr>
          </a:p>
        </p:txBody>
      </p:sp>
      <p:sp>
        <p:nvSpPr>
          <p:cNvPr id="7" name="ZoneTexte 6"/>
          <p:cNvSpPr txBox="1"/>
          <p:nvPr/>
        </p:nvSpPr>
        <p:spPr>
          <a:xfrm>
            <a:off x="7550194" y="2518534"/>
            <a:ext cx="1080120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fête du travail</a:t>
            </a:r>
            <a:endParaRPr lang="fr-FR" sz="900" b="1" dirty="0">
              <a:latin typeface="Claire Hand" pitchFamily="2" charset="0"/>
            </a:endParaRPr>
          </a:p>
        </p:txBody>
      </p:sp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076388" y="2403774"/>
            <a:ext cx="597570" cy="32847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ZoneTexte 8"/>
          <p:cNvSpPr txBox="1"/>
          <p:nvPr/>
        </p:nvSpPr>
        <p:spPr>
          <a:xfrm>
            <a:off x="8820863" y="5573154"/>
            <a:ext cx="1080120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sz="900" b="1" dirty="0" smtClean="0">
                <a:latin typeface="Claire Hand" pitchFamily="2" charset="0"/>
              </a:rPr>
              <a:t>fête des mères</a:t>
            </a:r>
            <a:endParaRPr lang="fr-FR" sz="900" b="1" dirty="0">
              <a:latin typeface="Claire Hand" pitchFamily="2" charset="0"/>
            </a:endParaRPr>
          </a:p>
        </p:txBody>
      </p:sp>
      <p:pic>
        <p:nvPicPr>
          <p:cNvPr id="6" name="Image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81392" y="5301208"/>
            <a:ext cx="217161" cy="431548"/>
          </a:xfrm>
          <a:prstGeom prst="rect">
            <a:avLst/>
          </a:prstGeom>
        </p:spPr>
      </p:pic>
      <p:pic>
        <p:nvPicPr>
          <p:cNvPr id="12" name="Image 11" descr="Janvier.png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73883" y="2403774"/>
            <a:ext cx="346980" cy="281073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3344420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91045397"/>
              </p:ext>
            </p:extLst>
          </p:nvPr>
        </p:nvGraphicFramePr>
        <p:xfrm>
          <a:off x="30302" y="44624"/>
          <a:ext cx="9819243" cy="644952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40274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402749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98877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JUIN</a:t>
                      </a:r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52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977" marR="98977" marT="10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89772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98877"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98877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98877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98877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98877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977" marR="98977" marT="360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530197" y="95331"/>
            <a:ext cx="1095211" cy="866088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ZoneTexte 3"/>
          <p:cNvSpPr txBox="1"/>
          <p:nvPr/>
        </p:nvSpPr>
        <p:spPr>
          <a:xfrm>
            <a:off x="8820863" y="3573016"/>
            <a:ext cx="1080120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sz="900" b="1" dirty="0" smtClean="0">
                <a:latin typeface="Claire Hand" pitchFamily="2" charset="0"/>
              </a:rPr>
              <a:t>fête des pères</a:t>
            </a:r>
            <a:endParaRPr lang="fr-FR" sz="900" b="1" dirty="0">
              <a:latin typeface="Claire Hand" pitchFamily="2" charset="0"/>
            </a:endParaRPr>
          </a:p>
        </p:txBody>
      </p:sp>
      <p:pic>
        <p:nvPicPr>
          <p:cNvPr id="5" name="Imag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53400" y="3212976"/>
            <a:ext cx="184444" cy="4754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404318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52222972"/>
              </p:ext>
            </p:extLst>
          </p:nvPr>
        </p:nvGraphicFramePr>
        <p:xfrm>
          <a:off x="47392" y="44624"/>
          <a:ext cx="9794204" cy="6425245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39917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896585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JUILLET</a:t>
                      </a:r>
                      <a:r>
                        <a:rPr lang="fr-FR" sz="5200" b="1" dirty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52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725" marR="98725" marT="14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87249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2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3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4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5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896585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6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7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8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9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0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>
                          <a:latin typeface="Alamain" panose="020B0603050302020204" pitchFamily="34" charset="0"/>
                        </a:rPr>
                        <a:t>1</a:t>
                      </a: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88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58348" y="95332"/>
            <a:ext cx="995052" cy="806048"/>
          </a:xfrm>
          <a:prstGeom prst="rect">
            <a:avLst/>
          </a:prstGeom>
          <a:noFill/>
          <a:ln>
            <a:noFill/>
          </a:ln>
        </p:spPr>
      </p:pic>
      <p:pic>
        <p:nvPicPr>
          <p:cNvPr id="4" name="Image 3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3240" y="525661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525661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Image 5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525661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Image 6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525661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5881" y="525661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 8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236" y="525661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Image 9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613881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Image 10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613881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Image 11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5881" y="613881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Image 12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236" y="613881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Image 13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525661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Image 14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3240" y="433691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Image 15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613323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Image 16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433691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Image 17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1569" y="613991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9" name="Image 18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437442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Image 19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437442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1" name="Image 20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437442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Image 21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5881" y="437442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3" name="Image 22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236" y="437442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Image 23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3240" y="3422790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5" name="Image 24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3422789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Image 25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346029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7" name="Image 26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3460296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Image 27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3460296"/>
            <a:ext cx="346980" cy="281073"/>
          </a:xfrm>
          <a:prstGeom prst="rect">
            <a:avLst/>
          </a:prstGeom>
          <a:noFill/>
          <a:ln>
            <a:noFill/>
          </a:ln>
        </p:spPr>
      </p:pic>
      <p:sp>
        <p:nvSpPr>
          <p:cNvPr id="29" name="ZoneTexte 28"/>
          <p:cNvSpPr txBox="1"/>
          <p:nvPr/>
        </p:nvSpPr>
        <p:spPr>
          <a:xfrm>
            <a:off x="3316321" y="4443640"/>
            <a:ext cx="141452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900" b="1" dirty="0" smtClean="0">
                <a:latin typeface="Claire Hand" pitchFamily="2" charset="0"/>
              </a:rPr>
              <a:t>fête nationale</a:t>
            </a:r>
            <a:endParaRPr lang="fr-FR" sz="900" b="1" dirty="0">
              <a:latin typeface="Claire Hand" pitchFamily="2" charset="0"/>
            </a:endParaRPr>
          </a:p>
        </p:txBody>
      </p:sp>
      <p:pic>
        <p:nvPicPr>
          <p:cNvPr id="30" name="Picture 2" descr="https://www.mysticlolly.fr/wp-content/plugins/wp-emoji-one/icons/1F386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1836" y="4161195"/>
            <a:ext cx="280988" cy="2809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6247956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au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465334"/>
              </p:ext>
            </p:extLst>
          </p:nvPr>
        </p:nvGraphicFramePr>
        <p:xfrm>
          <a:off x="47392" y="44624"/>
          <a:ext cx="9794204" cy="6530160"/>
        </p:xfrm>
        <a:graphic>
          <a:graphicData uri="http://schemas.openxmlformats.org/drawingml/2006/table">
            <a:tbl>
              <a:tblPr firstRow="1" bandRow="1">
                <a:tableStyleId>{D7AC3CCA-C797-4891-BE02-D94E43425B78}</a:tableStyleId>
              </a:tblPr>
              <a:tblGrid>
                <a:gridCol w="139917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99172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779158">
                <a:tc gridSpan="7">
                  <a:txBody>
                    <a:bodyPr/>
                    <a:lstStyle/>
                    <a:p>
                      <a:pPr algn="ctr"/>
                      <a:r>
                        <a:rPr lang="fr-FR" sz="5200" b="1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Claire Hand" panose="02000506040000020004" pitchFamily="2" charset="0"/>
                        </a:rPr>
                        <a:t>AOÛT</a:t>
                      </a:r>
                      <a:r>
                        <a:rPr lang="fr-FR" sz="5200" b="1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+mj-lt"/>
                        </a:rPr>
                        <a:t> </a:t>
                      </a:r>
                      <a:r>
                        <a:rPr lang="fr-FR" sz="4000" b="1" baseline="0" dirty="0" smtClean="0">
                          <a:solidFill>
                            <a:schemeClr val="bg1"/>
                          </a:solidFill>
                          <a:effectLst>
                            <a:outerShdw blurRad="38100" dist="38100" dir="2700000" algn="tl">
                              <a:srgbClr val="000000">
                                <a:alpha val="43137"/>
                              </a:srgbClr>
                            </a:outerShdw>
                          </a:effectLst>
                          <a:latin typeface="Alamain" panose="020B0603050302020204" pitchFamily="34" charset="0"/>
                        </a:rPr>
                        <a:t>2021</a:t>
                      </a:r>
                      <a:endParaRPr lang="fr-FR" sz="5200" b="1" dirty="0">
                        <a:solidFill>
                          <a:schemeClr val="bg1"/>
                        </a:solidFill>
                        <a:effectLst>
                          <a:outerShdw blurRad="38100" dist="38100" dir="2700000" algn="tl">
                            <a:srgbClr val="000000">
                              <a:alpha val="43137"/>
                            </a:srgbClr>
                          </a:outerShdw>
                        </a:effectLst>
                        <a:latin typeface="Alamain" panose="020B0603050302020204" pitchFamily="34" charset="0"/>
                      </a:endParaRPr>
                    </a:p>
                  </a:txBody>
                  <a:tcPr marL="98725" marR="98725" marT="144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836866"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LUNDI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lundi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lundi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MARDI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mardi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mardi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MERCREDI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mercredi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mercredi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JEUDI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jeudi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jeudi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VENDREDI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vendredi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vendredi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>
                          <a:latin typeface="Claire Hand" panose="02000506040000020004" pitchFamily="2" charset="0"/>
                        </a:rPr>
                        <a:t>SAMEDI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samedi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samedi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2400" dirty="0" smtClean="0">
                          <a:latin typeface="Claire Hand" panose="02000506040000020004" pitchFamily="2" charset="0"/>
                        </a:rPr>
                        <a:t>DIMANCHE</a:t>
                      </a:r>
                      <a:endParaRPr lang="fr-FR" dirty="0">
                        <a:latin typeface="Claire Hand" panose="02000506040000020004" pitchFamily="2" charset="0"/>
                      </a:endParaRPr>
                    </a:p>
                    <a:p>
                      <a:pPr algn="ctr"/>
                      <a:r>
                        <a:rPr lang="fr-FR" dirty="0"/>
                        <a:t>dimanche</a:t>
                      </a:r>
                    </a:p>
                    <a:p>
                      <a:pPr algn="ctr"/>
                      <a:r>
                        <a:rPr lang="fr-FR" dirty="0">
                          <a:latin typeface="Cursive standard" pitchFamily="2" charset="0"/>
                        </a:rPr>
                        <a:t>dimanche</a:t>
                      </a:r>
                    </a:p>
                  </a:txBody>
                  <a:tcPr marL="99060" marR="9906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69076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1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690769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2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3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4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5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6</a:t>
                      </a:r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7</a:t>
                      </a:r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8</a:t>
                      </a:r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90769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4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5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690769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 smtClean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6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 smtClean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7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 smtClean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8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r>
                        <a:rPr lang="fr-FR" sz="3600" dirty="0" smtClean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9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0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solidFill>
                            <a:schemeClr val="tx1"/>
                          </a:solidFill>
                          <a:latin typeface="Alamain" panose="020B0603050302020204" pitchFamily="34" charset="0"/>
                        </a:rPr>
                        <a:t>1</a:t>
                      </a:r>
                      <a:endParaRPr lang="fr-FR" sz="3600" dirty="0">
                        <a:solidFill>
                          <a:schemeClr val="tx1"/>
                        </a:solidFill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2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690769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4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5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6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00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solidFill>
                            <a:schemeClr val="dk1"/>
                          </a:solidFill>
                          <a:latin typeface="Alamain" panose="020B0603050302020204" pitchFamily="34" charset="0"/>
                        </a:rPr>
                        <a:t>7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33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8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3300"/>
                          </a:solidFill>
                          <a:latin typeface="Alamain" panose="020B0603050302020204" pitchFamily="34" charset="0"/>
                        </a:rPr>
                        <a:t>2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9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690769"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33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0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3600" dirty="0" smtClean="0">
                          <a:solidFill>
                            <a:srgbClr val="FF3300"/>
                          </a:solidFill>
                          <a:latin typeface="Alamain" panose="020B0603050302020204" pitchFamily="34" charset="0"/>
                        </a:rPr>
                        <a:t>3</a:t>
                      </a:r>
                      <a:r>
                        <a:rPr lang="fr-FR" sz="3600" dirty="0" smtClean="0">
                          <a:latin typeface="Alamain" panose="020B0603050302020204" pitchFamily="34" charset="0"/>
                        </a:rPr>
                        <a:t>1</a:t>
                      </a:r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fr-FR" sz="3600" dirty="0">
                        <a:latin typeface="Alamain" panose="020B0603050302020204" pitchFamily="34" charset="0"/>
                      </a:endParaRPr>
                    </a:p>
                  </a:txBody>
                  <a:tcPr marL="98725" marR="98725" marT="21600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pattFill prst="wdDnDiag">
                      <a:fgClr>
                        <a:schemeClr val="bg1">
                          <a:lumMod val="85000"/>
                        </a:schemeClr>
                      </a:fgClr>
                      <a:bgClr>
                        <a:schemeClr val="bg1"/>
                      </a:bgClr>
                    </a:pattFill>
                  </a:tcPr>
                </a:tc>
                <a:extLst>
                  <a:ext uri="{0D108BD9-81ED-4DB2-BD59-A6C34878D82A}">
                    <a16:rowId xmlns:a16="http://schemas.microsoft.com/office/drawing/2014/main" val="992013573"/>
                  </a:ext>
                </a:extLst>
              </a:tr>
            </a:tbl>
          </a:graphicData>
        </a:graphic>
      </p:graphicFrame>
      <p:pic>
        <p:nvPicPr>
          <p:cNvPr id="3" name="Image 2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58348" y="95332"/>
            <a:ext cx="995052" cy="806048"/>
          </a:xfrm>
          <a:prstGeom prst="rect">
            <a:avLst/>
          </a:prstGeom>
          <a:noFill/>
          <a:ln>
            <a:noFill/>
          </a:ln>
        </p:spPr>
      </p:pic>
      <p:pic>
        <p:nvPicPr>
          <p:cNvPr id="4" name="Image 3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3240" y="549073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Image 4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549073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Image 5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549073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Image 6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549073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Image 7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5881" y="549073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age 8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236" y="549073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Image 9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320257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Image 10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320257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Image 11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74730" y="626546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Image 12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9085" y="626546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Image 13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5490737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Image 14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3240" y="4728049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Image 15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319699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Image 16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472804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Image 17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1569" y="320368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19" name="Image 18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4720952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Image 19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472095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1" name="Image 20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472095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Image 21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5881" y="472095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3" name="Image 22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236" y="472095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Image 23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3240" y="3952214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5" name="Image 24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3952213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Image 25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3080" y="3967419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7" name="Image 26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99881" y="396741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Image 27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6041" y="3967418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29" name="Image 28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5881" y="395779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Image 29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236" y="3957795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31" name="Image 30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5881" y="3188009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Image 31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236" y="3188009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33" name="Image 32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3203681"/>
            <a:ext cx="346980" cy="281073"/>
          </a:xfrm>
          <a:prstGeom prst="rect">
            <a:avLst/>
          </a:prstGeom>
          <a:noFill/>
          <a:ln>
            <a:noFill/>
          </a:ln>
        </p:spPr>
      </p:pic>
      <p:pic>
        <p:nvPicPr>
          <p:cNvPr id="34" name="Image 33" descr="Janvier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96981" y="2440992"/>
            <a:ext cx="346980" cy="281073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16459688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326</TotalTime>
  <Words>674</Words>
  <Application>Microsoft Office PowerPoint</Application>
  <PresentationFormat>Format A4 (210 x 297 mm)</PresentationFormat>
  <Paragraphs>648</Paragraphs>
  <Slides>12</Slides>
  <Notes>2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12</vt:i4>
      </vt:variant>
    </vt:vector>
  </HeadingPairs>
  <TitlesOfParts>
    <vt:vector size="18" baseType="lpstr">
      <vt:lpstr>Alamain</vt:lpstr>
      <vt:lpstr>Arial</vt:lpstr>
      <vt:lpstr>Calibri</vt:lpstr>
      <vt:lpstr>Claire Hand</vt:lpstr>
      <vt:lpstr>Cursive standard</vt:lpstr>
      <vt:lpstr>Thème Office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Company>Hewlett-Packard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Julie MAURIN</dc:creator>
  <cp:lastModifiedBy>direction</cp:lastModifiedBy>
  <cp:revision>61</cp:revision>
  <cp:lastPrinted>2018-11-19T12:02:42Z</cp:lastPrinted>
  <dcterms:created xsi:type="dcterms:W3CDTF">2017-01-07T17:13:05Z</dcterms:created>
  <dcterms:modified xsi:type="dcterms:W3CDTF">2020-07-03T13:06:57Z</dcterms:modified>
</cp:coreProperties>
</file>