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0" r:id="rId4"/>
    <p:sldId id="261" r:id="rId5"/>
    <p:sldId id="264" r:id="rId6"/>
    <p:sldId id="265" r:id="rId7"/>
    <p:sldId id="268" r:id="rId8"/>
    <p:sldId id="269" r:id="rId9"/>
    <p:sldId id="272" r:id="rId10"/>
    <p:sldId id="273" r:id="rId11"/>
    <p:sldId id="274" r:id="rId12"/>
    <p:sldId id="290" r:id="rId13"/>
  </p:sldIdLst>
  <p:sldSz cx="9906000" cy="6858000" type="A4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FF0000"/>
    <a:srgbClr val="FFE101"/>
    <a:srgbClr val="FFCC00"/>
    <a:srgbClr val="FF6699"/>
    <a:srgbClr val="FF3300"/>
    <a:srgbClr val="FFCC66"/>
    <a:srgbClr val="33CCCC"/>
    <a:srgbClr val="33CC33"/>
    <a:srgbClr val="FA90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320" y="9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764" cy="497118"/>
          </a:xfrm>
          <a:prstGeom prst="rect">
            <a:avLst/>
          </a:prstGeom>
        </p:spPr>
        <p:txBody>
          <a:bodyPr vert="horz" lIns="90480" tIns="45240" rIns="90480" bIns="4524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344" y="0"/>
            <a:ext cx="2945764" cy="497118"/>
          </a:xfrm>
          <a:prstGeom prst="rect">
            <a:avLst/>
          </a:prstGeom>
        </p:spPr>
        <p:txBody>
          <a:bodyPr vert="horz" lIns="90480" tIns="45240" rIns="90480" bIns="45240" rtlCol="0"/>
          <a:lstStyle>
            <a:lvl1pPr algn="r">
              <a:defRPr sz="1200"/>
            </a:lvl1pPr>
          </a:lstStyle>
          <a:p>
            <a:fld id="{AFE31ACD-0B66-47B4-9A04-8DFB9E0890A7}" type="datetimeFigureOut">
              <a:rPr lang="fr-FR" smtClean="0"/>
              <a:t>03/07/2020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427947"/>
            <a:ext cx="2945764" cy="497118"/>
          </a:xfrm>
          <a:prstGeom prst="rect">
            <a:avLst/>
          </a:prstGeom>
        </p:spPr>
        <p:txBody>
          <a:bodyPr vert="horz" lIns="90480" tIns="45240" rIns="90480" bIns="4524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344" y="9427947"/>
            <a:ext cx="2945764" cy="497118"/>
          </a:xfrm>
          <a:prstGeom prst="rect">
            <a:avLst/>
          </a:prstGeom>
        </p:spPr>
        <p:txBody>
          <a:bodyPr vert="horz" lIns="90480" tIns="45240" rIns="90480" bIns="45240" rtlCol="0" anchor="b"/>
          <a:lstStyle>
            <a:lvl1pPr algn="r">
              <a:defRPr sz="1200"/>
            </a:lvl1pPr>
          </a:lstStyle>
          <a:p>
            <a:fld id="{BC60F432-B39E-408F-812A-EEEE9D4561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16687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A3BC01-6693-4FB2-A2F6-01FD6F0A9263}" type="datetimeFigureOut">
              <a:rPr lang="fr-FR" smtClean="0"/>
              <a:t>03/07/2020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E4FE16-D0DA-469F-A22D-43CE4DD127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0296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E4FE16-D0DA-469F-A22D-43CE4DD12772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8593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4FE16-D0DA-469F-A22D-43CE4DD12772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7789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03/07/2020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03/07/2020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03/07/2020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03/07/2020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03/07/2020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03/07/2020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03/07/2020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03/07/2020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03/07/2020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03/07/2020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03/07/2020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>
            <a:off x="5225480" y="6690142"/>
            <a:ext cx="468052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700" i="1" dirty="0">
                <a:solidFill>
                  <a:schemeClr val="bg1">
                    <a:lumMod val="75000"/>
                  </a:schemeClr>
                </a:solidFill>
              </a:rPr>
              <a:t>http://www.mysticlolly.fr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0656"/>
              </p:ext>
            </p:extLst>
          </p:nvPr>
        </p:nvGraphicFramePr>
        <p:xfrm>
          <a:off x="32825" y="44624"/>
          <a:ext cx="9827454" cy="65685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03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34437">
                <a:tc gridSpan="7">
                  <a:txBody>
                    <a:bodyPr/>
                    <a:lstStyle/>
                    <a:p>
                      <a:pPr algn="ctr"/>
                      <a:r>
                        <a:rPr lang="fr-FR" sz="4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SEPTEMBRE</a:t>
                      </a:r>
                      <a:r>
                        <a:rPr lang="fr-FR" sz="4800" b="1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2020</a:t>
                      </a:r>
                      <a:endParaRPr lang="fr-FR" sz="4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9060" marR="99060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7152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5" name="Image 4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37063" y="94330"/>
            <a:ext cx="1064409" cy="749371"/>
          </a:xfrm>
          <a:prstGeom prst="rect">
            <a:avLst/>
          </a:prstGeom>
        </p:spPr>
      </p:pic>
      <p:pic>
        <p:nvPicPr>
          <p:cNvPr id="6" name="Image 5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8703" y="2420888"/>
            <a:ext cx="462321" cy="325485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378238" y="2636912"/>
            <a:ext cx="6480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rentrée</a:t>
            </a:r>
            <a:endParaRPr lang="fr-FR" sz="900" b="1" dirty="0">
              <a:latin typeface="Claire Hand" pitchFamily="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179046"/>
              </p:ext>
            </p:extLst>
          </p:nvPr>
        </p:nvGraphicFramePr>
        <p:xfrm>
          <a:off x="30302" y="44624"/>
          <a:ext cx="9819243" cy="64495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02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98877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JUIN</a:t>
                      </a:r>
                      <a:r>
                        <a:rPr lang="fr-FR" sz="5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2021</a:t>
                      </a:r>
                      <a:endParaRPr lang="fr-FR" sz="52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8977" marR="98977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9772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8877"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88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88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88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988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30197" y="95331"/>
            <a:ext cx="1095211" cy="86608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ZoneTexte 3"/>
          <p:cNvSpPr txBox="1"/>
          <p:nvPr/>
        </p:nvSpPr>
        <p:spPr>
          <a:xfrm>
            <a:off x="8820863" y="3573016"/>
            <a:ext cx="10801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b="1" dirty="0" smtClean="0">
                <a:latin typeface="Claire Hand" pitchFamily="2" charset="0"/>
              </a:rPr>
              <a:t>fête des pères</a:t>
            </a:r>
            <a:endParaRPr lang="fr-FR" sz="900" b="1" dirty="0">
              <a:latin typeface="Claire Hand" pitchFamily="2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3400" y="3212976"/>
            <a:ext cx="184444" cy="475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043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222972"/>
              </p:ext>
            </p:extLst>
          </p:nvPr>
        </p:nvGraphicFramePr>
        <p:xfrm>
          <a:off x="47392" y="44624"/>
          <a:ext cx="9794204" cy="6425245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991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96585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JUILLET</a:t>
                      </a:r>
                      <a:r>
                        <a:rPr lang="fr-FR" sz="5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2021</a:t>
                      </a:r>
                      <a:endParaRPr lang="fr-FR" sz="52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8725" marR="98725" marT="14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7249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8348" y="95332"/>
            <a:ext cx="995052" cy="806048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 3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3240" y="525661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080" y="525661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881" y="525661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41" y="525661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881" y="525661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36" y="525661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881" y="613881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 10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41" y="613881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881" y="613881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36" y="613881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981" y="525661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mage 14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3240" y="433691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 15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080" y="613323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981" y="433691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 17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1569" y="613991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Image 18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080" y="437442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age 19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881" y="437442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Image 20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41" y="437442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Image 21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881" y="437442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Image 22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36" y="437442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Image 23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3240" y="342279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Image 24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981" y="3422789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Image 25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080" y="346029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Image 26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881" y="346029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Image 27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41" y="3460296"/>
            <a:ext cx="346980" cy="281073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ZoneTexte 28"/>
          <p:cNvSpPr txBox="1"/>
          <p:nvPr/>
        </p:nvSpPr>
        <p:spPr>
          <a:xfrm>
            <a:off x="3316321" y="4443640"/>
            <a:ext cx="14145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fête nationale</a:t>
            </a:r>
            <a:endParaRPr lang="fr-FR" sz="900" b="1" dirty="0">
              <a:latin typeface="Claire Hand" pitchFamily="2" charset="0"/>
            </a:endParaRPr>
          </a:p>
        </p:txBody>
      </p:sp>
      <p:pic>
        <p:nvPicPr>
          <p:cNvPr id="30" name="Picture 2" descr="https://www.mysticlolly.fr/wp-content/plugins/wp-emoji-one/icons/1F38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1836" y="4161195"/>
            <a:ext cx="280988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2479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5334"/>
              </p:ext>
            </p:extLst>
          </p:nvPr>
        </p:nvGraphicFramePr>
        <p:xfrm>
          <a:off x="47392" y="44624"/>
          <a:ext cx="9794204" cy="65301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991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79158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AOÛT</a:t>
                      </a:r>
                      <a:r>
                        <a:rPr lang="fr-FR" sz="5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2021</a:t>
                      </a:r>
                      <a:endParaRPr lang="fr-FR" sz="52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8725" marR="98725" marT="14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866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1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2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3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4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5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6</a:t>
                      </a:r>
                      <a:endParaRPr lang="fr-FR" sz="3600" dirty="0">
                        <a:solidFill>
                          <a:schemeClr val="tx1"/>
                        </a:solidFill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7</a:t>
                      </a:r>
                      <a:endParaRPr lang="fr-FR" sz="3600" dirty="0">
                        <a:solidFill>
                          <a:schemeClr val="tx1"/>
                        </a:solidFill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8</a:t>
                      </a:r>
                      <a:endParaRPr lang="fr-FR" sz="3600" dirty="0">
                        <a:solidFill>
                          <a:schemeClr val="tx1"/>
                        </a:solidFill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9</a:t>
                      </a:r>
                      <a:endParaRPr lang="fr-FR" sz="3600" dirty="0">
                        <a:solidFill>
                          <a:schemeClr val="tx1"/>
                        </a:solidFill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0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4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5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 smtClean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6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 smtClean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7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 smtClean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8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 smtClean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9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0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 smtClean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endParaRPr lang="fr-FR" sz="3600" dirty="0">
                        <a:solidFill>
                          <a:schemeClr val="tx1"/>
                        </a:solidFill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2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 smtClean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4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5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6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 smtClean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7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33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8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33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9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33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0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33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1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992013573"/>
                  </a:ext>
                </a:extLst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8348" y="95332"/>
            <a:ext cx="995052" cy="806048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 3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3240" y="549073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080" y="549073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881" y="549073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41" y="549073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881" y="549073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36" y="549073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881" y="320257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 10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41" y="320257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4730" y="626546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85" y="626546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981" y="549073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mage 14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3240" y="4728049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 15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080" y="319699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981" y="472804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 17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1569" y="320368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Image 18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080" y="472095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age 19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881" y="472095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Image 20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41" y="472095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Image 21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881" y="472095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Image 22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36" y="472095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Image 23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3240" y="395221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Image 24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981" y="3952213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Image 25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080" y="3967419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Image 26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881" y="396741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Image 27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41" y="396741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Image 28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881" y="395779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Image 29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36" y="395779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Image 30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881" y="3188009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Image 31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36" y="3188009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Image 32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981" y="320368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Image 33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981" y="2440992"/>
            <a:ext cx="346980" cy="2810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6459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452214"/>
              </p:ext>
            </p:extLst>
          </p:nvPr>
        </p:nvGraphicFramePr>
        <p:xfrm>
          <a:off x="32825" y="44624"/>
          <a:ext cx="9827454" cy="643548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03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86444">
                <a:tc gridSpan="7">
                  <a:txBody>
                    <a:bodyPr/>
                    <a:lstStyle/>
                    <a:p>
                      <a:pPr algn="ctr"/>
                      <a:r>
                        <a:rPr lang="fr-FR" sz="4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OCTOBRE</a:t>
                      </a:r>
                      <a:r>
                        <a:rPr lang="fr-FR" sz="4800" b="1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2020</a:t>
                      </a:r>
                      <a:endParaRPr lang="fr-FR" sz="4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9060" marR="99060" marT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6083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6444"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6444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6444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6444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86444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5" name="Image 4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39471" y="128784"/>
            <a:ext cx="1062001" cy="750917"/>
          </a:xfrm>
          <a:prstGeom prst="rect">
            <a:avLst/>
          </a:prstGeom>
        </p:spPr>
      </p:pic>
      <p:pic>
        <p:nvPicPr>
          <p:cNvPr id="6" name="Image 5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3240" y="429309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6981" y="429309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3240" y="524606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3080" y="524606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9881" y="524606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 10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6041" y="524606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5881" y="524606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" y="524606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3240" y="616171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mage 14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3080" y="616171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 15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9881" y="616171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6041" y="616171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 17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5881" y="616171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Image 18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" y="616171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age 19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6981" y="524606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Image 20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20839" y="6161711"/>
            <a:ext cx="399280" cy="282322"/>
          </a:xfrm>
          <a:prstGeom prst="rect">
            <a:avLst/>
          </a:prstGeom>
        </p:spPr>
      </p:pic>
      <p:sp>
        <p:nvSpPr>
          <p:cNvPr id="22" name="ZoneTexte 21"/>
          <p:cNvSpPr txBox="1"/>
          <p:nvPr/>
        </p:nvSpPr>
        <p:spPr>
          <a:xfrm>
            <a:off x="7041232" y="5589240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halloween</a:t>
            </a:r>
            <a:endParaRPr lang="fr-FR" sz="900" b="1" dirty="0">
              <a:latin typeface="Claire Hand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336702"/>
              </p:ext>
            </p:extLst>
          </p:nvPr>
        </p:nvGraphicFramePr>
        <p:xfrm>
          <a:off x="30300" y="44624"/>
          <a:ext cx="9794204" cy="64941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991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10580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NOVEMBRE</a:t>
                      </a:r>
                      <a:r>
                        <a:rPr lang="fr-FR" sz="5200" b="1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4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2020</a:t>
                      </a:r>
                      <a:endParaRPr lang="fr-FR" sz="52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8725" marR="98725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3721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7382">
                <a:tc>
                  <a:txBody>
                    <a:bodyPr/>
                    <a:lstStyle/>
                    <a:p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b="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7382"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382"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7382"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7382"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73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b="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b="0" dirty="0" smtClean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471566140"/>
                  </a:ext>
                </a:extLst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86943" y="117634"/>
            <a:ext cx="815831" cy="779935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4768" y="3789040"/>
            <a:ext cx="217171" cy="45644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081938" y="4059990"/>
            <a:ext cx="115098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b="1" dirty="0" smtClean="0">
                <a:latin typeface="Claire Hand" pitchFamily="2" charset="0"/>
              </a:rPr>
              <a:t>armistice 1918</a:t>
            </a:r>
            <a:endParaRPr lang="fr-FR" sz="900" b="1" dirty="0">
              <a:latin typeface="Claire 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52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783382"/>
              </p:ext>
            </p:extLst>
          </p:nvPr>
        </p:nvGraphicFramePr>
        <p:xfrm>
          <a:off x="30302" y="44624"/>
          <a:ext cx="9819243" cy="62085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02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34437">
                <a:tc gridSpan="7">
                  <a:txBody>
                    <a:bodyPr/>
                    <a:lstStyle/>
                    <a:p>
                      <a:pPr algn="ctr"/>
                      <a:r>
                        <a:rPr lang="fr-FR" sz="4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DÉCEMBRE</a:t>
                      </a:r>
                      <a:r>
                        <a:rPr lang="fr-FR" sz="4800" b="1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2020</a:t>
                      </a:r>
                      <a:endParaRPr lang="fr-FR" sz="4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7152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45288" y="104682"/>
            <a:ext cx="1054212" cy="73373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4" name="Image 3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39230" y="5085184"/>
            <a:ext cx="329994" cy="229676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5" name="Image 4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3240" y="504059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3080" y="504059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9881" y="504059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6041" y="504059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5881" y="504059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" y="504059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9881" y="595623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6041" y="595623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mage 14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5881" y="595623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 15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" y="595623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6981" y="504059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 17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3240" y="419368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Image 18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6981" y="4193684"/>
            <a:ext cx="346980" cy="281073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ZoneTexte 19"/>
          <p:cNvSpPr txBox="1"/>
          <p:nvPr/>
        </p:nvSpPr>
        <p:spPr>
          <a:xfrm>
            <a:off x="5991158" y="5160392"/>
            <a:ext cx="6480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 smtClean="0">
                <a:latin typeface="Claire Hand" pitchFamily="2" charset="0"/>
              </a:rPr>
              <a:t>noël</a:t>
            </a:r>
            <a:endParaRPr lang="fr-FR" sz="900" b="1" dirty="0">
              <a:latin typeface="Claire 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913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142461"/>
              </p:ext>
            </p:extLst>
          </p:nvPr>
        </p:nvGraphicFramePr>
        <p:xfrm>
          <a:off x="47392" y="44624"/>
          <a:ext cx="9794204" cy="6389245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991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96585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JANVIER</a:t>
                      </a:r>
                      <a:r>
                        <a:rPr lang="fr-FR" sz="5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2021</a:t>
                      </a:r>
                      <a:endParaRPr lang="fr-FR" sz="4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8725" marR="98725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7249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75175" y="128784"/>
            <a:ext cx="1336425" cy="785818"/>
          </a:xfrm>
          <a:prstGeom prst="rect">
            <a:avLst/>
          </a:prstGeom>
        </p:spPr>
      </p:pic>
      <p:pic>
        <p:nvPicPr>
          <p:cNvPr id="4" name="Image 3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3080" y="249289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39182" y="3356992"/>
            <a:ext cx="601650" cy="35377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6020060" y="2621148"/>
            <a:ext cx="10211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b="1" dirty="0" smtClean="0">
                <a:latin typeface="Claire Hand" pitchFamily="2" charset="0"/>
              </a:rPr>
              <a:t>jour de l’an</a:t>
            </a:r>
            <a:endParaRPr lang="fr-FR" sz="900" b="1" dirty="0">
              <a:latin typeface="Claire Hand" pitchFamily="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440832" y="3532570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b="1" dirty="0" smtClean="0">
                <a:latin typeface="Claire Hand" pitchFamily="2" charset="0"/>
              </a:rPr>
              <a:t>épiphanie</a:t>
            </a:r>
            <a:endParaRPr lang="fr-FR" sz="900" b="1" dirty="0">
              <a:latin typeface="Claire Hand" pitchFamily="2" charset="0"/>
            </a:endParaRPr>
          </a:p>
        </p:txBody>
      </p:sp>
      <p:pic>
        <p:nvPicPr>
          <p:cNvPr id="8" name="Image 7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3240" y="249289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6981" y="2492896"/>
            <a:ext cx="346980" cy="2810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86746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17132"/>
              </p:ext>
            </p:extLst>
          </p:nvPr>
        </p:nvGraphicFramePr>
        <p:xfrm>
          <a:off x="30302" y="44624"/>
          <a:ext cx="9819243" cy="541175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02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76358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FÉVRIER</a:t>
                      </a:r>
                      <a:r>
                        <a:rPr lang="fr-FR" sz="5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2021</a:t>
                      </a:r>
                      <a:endParaRPr lang="fr-FR" sz="4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8977" marR="98977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4976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6358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6358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6358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6358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2910" y="19573"/>
            <a:ext cx="1024810" cy="850592"/>
          </a:xfrm>
          <a:prstGeom prst="rect">
            <a:avLst/>
          </a:prstGeom>
        </p:spPr>
      </p:pic>
      <p:pic>
        <p:nvPicPr>
          <p:cNvPr id="4" name="Image 3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7602" y="427080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3080" y="427080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9881" y="427080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6041" y="427080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5881" y="427080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36" y="427080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9881" y="514567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 10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6041" y="514567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5881" y="514567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36" y="514567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96981" y="427080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mage 14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01183" y="514567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 15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3080" y="514010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84924" y="514567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 17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13240" y="337188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Image 18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96981" y="337188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age 19" descr="Janvi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8329" y="2379952"/>
            <a:ext cx="512405" cy="425296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2351" y="4175164"/>
            <a:ext cx="540724" cy="540724"/>
          </a:xfrm>
          <a:prstGeom prst="rect">
            <a:avLst/>
          </a:prstGeom>
        </p:spPr>
      </p:pic>
      <p:sp>
        <p:nvSpPr>
          <p:cNvPr id="22" name="ZoneTexte 21"/>
          <p:cNvSpPr txBox="1"/>
          <p:nvPr/>
        </p:nvSpPr>
        <p:spPr>
          <a:xfrm>
            <a:off x="1964640" y="2592600"/>
            <a:ext cx="8281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b="1" dirty="0" smtClean="0">
                <a:latin typeface="Claire Hand" pitchFamily="2" charset="0"/>
              </a:rPr>
              <a:t>chandeleur</a:t>
            </a:r>
            <a:endParaRPr lang="fr-FR" sz="900" b="1" dirty="0">
              <a:latin typeface="Claire Hand" pitchFamily="2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1391526" y="3701265"/>
            <a:ext cx="104119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mardi gras</a:t>
            </a:r>
            <a:endParaRPr lang="fr-FR" sz="900" b="1" dirty="0">
              <a:latin typeface="Claire 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929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9027732"/>
              </p:ext>
            </p:extLst>
          </p:nvPr>
        </p:nvGraphicFramePr>
        <p:xfrm>
          <a:off x="56454" y="44624"/>
          <a:ext cx="9793091" cy="62695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99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9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9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90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90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90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99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61857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MARS</a:t>
                      </a:r>
                      <a:r>
                        <a:rPr lang="fr-FR" sz="5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2021</a:t>
                      </a:r>
                      <a:endParaRPr lang="fr-FR" sz="5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8725" marR="98725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0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5547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96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9607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9607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9607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89607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6069"/>
            <a:ext cx="1173088" cy="917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923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095036"/>
              </p:ext>
            </p:extLst>
          </p:nvPr>
        </p:nvGraphicFramePr>
        <p:xfrm>
          <a:off x="47392" y="44624"/>
          <a:ext cx="9794204" cy="638535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991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96585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AVRIL</a:t>
                      </a:r>
                      <a:r>
                        <a:rPr lang="fr-FR" sz="5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2021</a:t>
                      </a:r>
                      <a:endParaRPr lang="fr-FR" sz="5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8725" marR="98725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0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7249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4230" y="66926"/>
            <a:ext cx="1034662" cy="848423"/>
          </a:xfrm>
          <a:prstGeom prst="rect">
            <a:avLst/>
          </a:prstGeom>
        </p:spPr>
      </p:pic>
      <p:pic>
        <p:nvPicPr>
          <p:cNvPr id="4" name="Image 3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13240" y="522920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3080" y="522920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9881" y="522920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6041" y="522920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5881" y="522920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36" y="522920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4243" y="609887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 10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00403" y="609887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0243" y="609887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598" y="609887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96981" y="522920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mage 14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13240" y="4309499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 15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7442" y="609329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96981" y="430949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 17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9881" y="2492896"/>
            <a:ext cx="391489" cy="321021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67" y="3468099"/>
            <a:ext cx="470485" cy="275497"/>
          </a:xfrm>
          <a:prstGeom prst="rect">
            <a:avLst/>
          </a:prstGeom>
        </p:spPr>
      </p:pic>
      <p:sp>
        <p:nvSpPr>
          <p:cNvPr id="24" name="ZoneTexte 23"/>
          <p:cNvSpPr txBox="1"/>
          <p:nvPr/>
        </p:nvSpPr>
        <p:spPr>
          <a:xfrm>
            <a:off x="4205772" y="1933924"/>
            <a:ext cx="13232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poisson d’avril</a:t>
            </a:r>
            <a:endParaRPr lang="fr-FR" sz="900" b="1" dirty="0">
              <a:latin typeface="Claire Hand" pitchFamily="2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3199" y="2870056"/>
            <a:ext cx="13631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lundi de pâques</a:t>
            </a:r>
            <a:endParaRPr lang="fr-FR" sz="900" b="1" dirty="0">
              <a:latin typeface="Claire Hand" pitchFamily="2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8407037" y="1988840"/>
            <a:ext cx="6480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pâques</a:t>
            </a:r>
            <a:endParaRPr lang="fr-FR" sz="900" b="1" dirty="0">
              <a:latin typeface="Claire 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754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606512"/>
              </p:ext>
            </p:extLst>
          </p:nvPr>
        </p:nvGraphicFramePr>
        <p:xfrm>
          <a:off x="47392" y="44624"/>
          <a:ext cx="9794204" cy="64941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991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17187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MAI</a:t>
                      </a:r>
                      <a:r>
                        <a:rPr lang="fr-FR" sz="5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2021</a:t>
                      </a:r>
                      <a:endParaRPr lang="fr-FR" sz="4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8725" marR="98725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0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2801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7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7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7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17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17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17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391311228"/>
                  </a:ext>
                </a:extLst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75173" y="101000"/>
            <a:ext cx="1600409" cy="87972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ZoneTexte 3"/>
          <p:cNvSpPr txBox="1"/>
          <p:nvPr/>
        </p:nvSpPr>
        <p:spPr>
          <a:xfrm>
            <a:off x="4207282" y="4039248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ascension</a:t>
            </a:r>
            <a:endParaRPr lang="fr-FR" sz="900" b="1" dirty="0">
              <a:latin typeface="Claire Hand" pitchFamily="2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180" y="5577054"/>
            <a:ext cx="9873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pentecôte</a:t>
            </a:r>
            <a:endParaRPr lang="fr-FR" sz="900" b="1" dirty="0">
              <a:latin typeface="Claire Hand" pitchFamily="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550194" y="2518534"/>
            <a:ext cx="10801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fête du travail</a:t>
            </a:r>
            <a:endParaRPr lang="fr-FR" sz="900" b="1" dirty="0">
              <a:latin typeface="Claire Hand" pitchFamily="2" charset="0"/>
            </a:endParaRPr>
          </a:p>
        </p:txBody>
      </p:sp>
      <p:pic>
        <p:nvPicPr>
          <p:cNvPr id="8" name="Image 7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6388" y="2403774"/>
            <a:ext cx="597570" cy="32847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oneTexte 8"/>
          <p:cNvSpPr txBox="1"/>
          <p:nvPr/>
        </p:nvSpPr>
        <p:spPr>
          <a:xfrm>
            <a:off x="8820863" y="5573154"/>
            <a:ext cx="10801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b="1" dirty="0" smtClean="0">
                <a:latin typeface="Claire Hand" pitchFamily="2" charset="0"/>
              </a:rPr>
              <a:t>fête des mères</a:t>
            </a:r>
            <a:endParaRPr lang="fr-FR" sz="900" b="1" dirty="0">
              <a:latin typeface="Claire Hand" pitchFamily="2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1392" y="5301208"/>
            <a:ext cx="217161" cy="431548"/>
          </a:xfrm>
          <a:prstGeom prst="rect">
            <a:avLst/>
          </a:prstGeom>
        </p:spPr>
      </p:pic>
      <p:pic>
        <p:nvPicPr>
          <p:cNvPr id="12" name="Image 11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73883" y="2403774"/>
            <a:ext cx="346980" cy="2810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34442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674</Words>
  <Application>Microsoft Office PowerPoint</Application>
  <PresentationFormat>Format A4 (210 x 297 mm)</PresentationFormat>
  <Paragraphs>648</Paragraphs>
  <Slides>12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8" baseType="lpstr">
      <vt:lpstr>Alamain</vt:lpstr>
      <vt:lpstr>Arial</vt:lpstr>
      <vt:lpstr>Calibri</vt:lpstr>
      <vt:lpstr>Claire Hand</vt:lpstr>
      <vt:lpstr>Cursive standard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Julie MAURIN</dc:creator>
  <cp:lastModifiedBy>direction</cp:lastModifiedBy>
  <cp:revision>59</cp:revision>
  <cp:lastPrinted>2018-11-19T12:02:42Z</cp:lastPrinted>
  <dcterms:created xsi:type="dcterms:W3CDTF">2017-01-07T17:13:05Z</dcterms:created>
  <dcterms:modified xsi:type="dcterms:W3CDTF">2020-07-03T13:06:25Z</dcterms:modified>
</cp:coreProperties>
</file>