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1" r:id="rId5"/>
    <p:sldId id="264" r:id="rId6"/>
    <p:sldId id="265" r:id="rId7"/>
    <p:sldId id="268" r:id="rId8"/>
    <p:sldId id="269" r:id="rId9"/>
    <p:sldId id="272" r:id="rId10"/>
    <p:sldId id="273" r:id="rId11"/>
    <p:sldId id="274" r:id="rId12"/>
    <p:sldId id="290" r:id="rId13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0000"/>
    <a:srgbClr val="FFE101"/>
    <a:srgbClr val="FFCC00"/>
    <a:srgbClr val="FF6699"/>
    <a:srgbClr val="FF3300"/>
    <a:srgbClr val="FFCC66"/>
    <a:srgbClr val="33CCCC"/>
    <a:srgbClr val="33CC33"/>
    <a:srgbClr val="FA9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20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344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r">
              <a:defRPr sz="1200"/>
            </a:lvl1pPr>
          </a:lstStyle>
          <a:p>
            <a:fld id="{AFE31ACD-0B66-47B4-9A04-8DFB9E0890A7}" type="datetimeFigureOut">
              <a:rPr lang="fr-FR" smtClean="0"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344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r">
              <a:defRPr sz="1200"/>
            </a:lvl1pPr>
          </a:lstStyle>
          <a:p>
            <a:fld id="{BC60F432-B39E-408F-812A-EEEE9D456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68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3BC01-6693-4FB2-A2F6-01FD6F0A9263}" type="datetimeFigureOut">
              <a:rPr lang="fr-FR" smtClean="0"/>
              <a:t>10/08/2020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4FE16-D0DA-469F-A22D-43CE4DD127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9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59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8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25480" y="6690142"/>
            <a:ext cx="4680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00" i="1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00248"/>
              </p:ext>
            </p:extLst>
          </p:nvPr>
        </p:nvGraphicFramePr>
        <p:xfrm>
          <a:off x="32825" y="44624"/>
          <a:ext cx="9827454" cy="656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SEPTEMBRE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7063" y="94330"/>
            <a:ext cx="1064409" cy="749371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8703" y="2420888"/>
            <a:ext cx="462321" cy="32548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378238" y="263691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rentrée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327997"/>
              </p:ext>
            </p:extLst>
          </p:nvPr>
        </p:nvGraphicFramePr>
        <p:xfrm>
          <a:off x="30302" y="44624"/>
          <a:ext cx="9819243" cy="644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88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JUIN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977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30197" y="95331"/>
            <a:ext cx="1095211" cy="8660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8820863" y="357301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pères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3212976"/>
            <a:ext cx="184444" cy="4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4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22972"/>
              </p:ext>
            </p:extLst>
          </p:nvPr>
        </p:nvGraphicFramePr>
        <p:xfrm>
          <a:off x="47392" y="44624"/>
          <a:ext cx="9794204" cy="6425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JUILLET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33691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613323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3369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61399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37442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42279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42278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4602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ZoneTexte 28"/>
          <p:cNvSpPr txBox="1"/>
          <p:nvPr/>
        </p:nvSpPr>
        <p:spPr>
          <a:xfrm>
            <a:off x="3307365" y="4466947"/>
            <a:ext cx="14145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nationale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30" name="Picture 2" descr="https://www.mysticlolly.fr/wp-content/plugins/wp-emoji-one/icons/1F38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880" y="4184502"/>
            <a:ext cx="280988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47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334"/>
              </p:ext>
            </p:extLst>
          </p:nvPr>
        </p:nvGraphicFramePr>
        <p:xfrm>
          <a:off x="47392" y="44624"/>
          <a:ext cx="9794204" cy="6530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791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AOÛT</a:t>
                      </a:r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686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992013573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730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85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72804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19699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72804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320368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72095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9522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952213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96741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 2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e 3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20368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2440992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45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899397"/>
              </p:ext>
            </p:extLst>
          </p:nvPr>
        </p:nvGraphicFramePr>
        <p:xfrm>
          <a:off x="32825" y="44624"/>
          <a:ext cx="9827454" cy="64354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86444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OCTOBRE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608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9471" y="128784"/>
            <a:ext cx="1062001" cy="750917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2930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2930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0839" y="6161711"/>
            <a:ext cx="399280" cy="282322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7041232" y="558924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halloween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19747"/>
              </p:ext>
            </p:extLst>
          </p:nvPr>
        </p:nvGraphicFramePr>
        <p:xfrm>
          <a:off x="30300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0580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NOVEMBRE</a:t>
                      </a:r>
                      <a:r>
                        <a:rPr lang="fr-FR" sz="52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372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 smtClean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2471566140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6943" y="117634"/>
            <a:ext cx="815831" cy="77993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768" y="3789040"/>
            <a:ext cx="217171" cy="4564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81938" y="4059990"/>
            <a:ext cx="11509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armistice 1918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5145"/>
              </p:ext>
            </p:extLst>
          </p:nvPr>
        </p:nvGraphicFramePr>
        <p:xfrm>
          <a:off x="30302" y="44624"/>
          <a:ext cx="9819243" cy="620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DÉCEMBRE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5288" y="104682"/>
            <a:ext cx="1054212" cy="7337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39230" y="5085184"/>
            <a:ext cx="329994" cy="22967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19368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193684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oneTexte 19"/>
          <p:cNvSpPr txBox="1"/>
          <p:nvPr/>
        </p:nvSpPr>
        <p:spPr>
          <a:xfrm>
            <a:off x="5991158" y="516039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Claire Hand" pitchFamily="2" charset="0"/>
              </a:rPr>
              <a:t>noël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1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284297"/>
              </p:ext>
            </p:extLst>
          </p:nvPr>
        </p:nvGraphicFramePr>
        <p:xfrm>
          <a:off x="47392" y="44624"/>
          <a:ext cx="9794204" cy="6389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JANVIER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5" y="128784"/>
            <a:ext cx="1336425" cy="785818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39182" y="3356992"/>
            <a:ext cx="601650" cy="35377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20060" y="2621148"/>
            <a:ext cx="10211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jour de l’an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40832" y="353257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épiphanie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1639" y="252067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2472" y="2520669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674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080685"/>
              </p:ext>
            </p:extLst>
          </p:nvPr>
        </p:nvGraphicFramePr>
        <p:xfrm>
          <a:off x="30302" y="44624"/>
          <a:ext cx="9819243" cy="54117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763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FÉVRIER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497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2910" y="19573"/>
            <a:ext cx="1024810" cy="850592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7602" y="42708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1183" y="514567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51401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4924" y="51456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8329" y="2379952"/>
            <a:ext cx="512405" cy="42529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351" y="4175164"/>
            <a:ext cx="540724" cy="54072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964640" y="2592600"/>
            <a:ext cx="8281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chandeleur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91526" y="3701265"/>
            <a:ext cx="10411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mardi gras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2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458224"/>
              </p:ext>
            </p:extLst>
          </p:nvPr>
        </p:nvGraphicFramePr>
        <p:xfrm>
          <a:off x="56454" y="44624"/>
          <a:ext cx="9793091" cy="626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6185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MARS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5547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069"/>
            <a:ext cx="1173088" cy="917974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6021" y="24928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2822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982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822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77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289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922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592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142579"/>
              </p:ext>
            </p:extLst>
          </p:nvPr>
        </p:nvGraphicFramePr>
        <p:xfrm>
          <a:off x="47392" y="44624"/>
          <a:ext cx="9794204" cy="63853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AVRIL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4230" y="66926"/>
            <a:ext cx="1034662" cy="848423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522920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424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040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243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98" y="609887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7442" y="60932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2492896"/>
            <a:ext cx="391489" cy="321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7" y="3441535"/>
            <a:ext cx="470485" cy="275497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4205772" y="1933924"/>
            <a:ext cx="13232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poisson d’avril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199" y="2843492"/>
            <a:ext cx="13631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lundi de pâques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407037" y="1962276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pâques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75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45800"/>
              </p:ext>
            </p:extLst>
          </p:nvPr>
        </p:nvGraphicFramePr>
        <p:xfrm>
          <a:off x="47392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1718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MAI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280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3391311228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3" y="101000"/>
            <a:ext cx="1600409" cy="879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4207282" y="403924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ascension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80" y="5577054"/>
            <a:ext cx="987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pentecôte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0194" y="251853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du travail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6388" y="2403774"/>
            <a:ext cx="597570" cy="32847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/>
        </p:nvSpPr>
        <p:spPr>
          <a:xfrm>
            <a:off x="8820863" y="557315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mères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2" y="5301208"/>
            <a:ext cx="217161" cy="431548"/>
          </a:xfrm>
          <a:prstGeom prst="rect">
            <a:avLst/>
          </a:prstGeom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3883" y="24037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4534" y="31666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335" y="31666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7495" y="31666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335" y="31666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90" y="31666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6388" y="31666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1392" y="3166607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444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674</Words>
  <Application>Microsoft Office PowerPoint</Application>
  <PresentationFormat>Format A4 (210 x 297 mm)</PresentationFormat>
  <Paragraphs>648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 MAURIN</dc:creator>
  <cp:lastModifiedBy>Gaelle</cp:lastModifiedBy>
  <cp:revision>63</cp:revision>
  <cp:lastPrinted>2018-11-19T12:02:42Z</cp:lastPrinted>
  <dcterms:created xsi:type="dcterms:W3CDTF">2017-01-07T17:13:05Z</dcterms:created>
  <dcterms:modified xsi:type="dcterms:W3CDTF">2020-08-10T13:26:51Z</dcterms:modified>
</cp:coreProperties>
</file>