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0" r:id="rId4"/>
    <p:sldId id="261" r:id="rId5"/>
    <p:sldId id="264" r:id="rId6"/>
    <p:sldId id="265" r:id="rId7"/>
    <p:sldId id="268" r:id="rId8"/>
    <p:sldId id="269" r:id="rId9"/>
    <p:sldId id="272" r:id="rId10"/>
    <p:sldId id="273" r:id="rId11"/>
    <p:sldId id="274" r:id="rId12"/>
    <p:sldId id="290" r:id="rId13"/>
  </p:sldIdLst>
  <p:sldSz cx="9906000" cy="6858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F0000"/>
    <a:srgbClr val="FFE101"/>
    <a:srgbClr val="FFCC00"/>
    <a:srgbClr val="FF6699"/>
    <a:srgbClr val="FF3300"/>
    <a:srgbClr val="FFCC66"/>
    <a:srgbClr val="33CCCC"/>
    <a:srgbClr val="33CC33"/>
    <a:srgbClr val="FA90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20" y="-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344" y="0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/>
          <a:lstStyle>
            <a:lvl1pPr algn="r">
              <a:defRPr sz="1200"/>
            </a:lvl1pPr>
          </a:lstStyle>
          <a:p>
            <a:fld id="{AFE31ACD-0B66-47B4-9A04-8DFB9E0890A7}" type="datetimeFigureOut">
              <a:rPr lang="fr-FR" smtClean="0"/>
              <a:t>10/08/2020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7947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344" y="9427947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 anchor="b"/>
          <a:lstStyle>
            <a:lvl1pPr algn="r">
              <a:defRPr sz="1200"/>
            </a:lvl1pPr>
          </a:lstStyle>
          <a:p>
            <a:fld id="{BC60F432-B39E-408F-812A-EEEE9D4561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668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3BC01-6693-4FB2-A2F6-01FD6F0A9263}" type="datetimeFigureOut">
              <a:rPr lang="fr-FR" smtClean="0"/>
              <a:t>10/08/2020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4FE16-D0DA-469F-A22D-43CE4DD127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296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E4FE16-D0DA-469F-A22D-43CE4DD1277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593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4FE16-D0DA-469F-A22D-43CE4DD1277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78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5225480" y="6690142"/>
            <a:ext cx="46805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700" i="1" dirty="0">
                <a:solidFill>
                  <a:schemeClr val="bg1">
                    <a:lumMod val="75000"/>
                  </a:schemeClr>
                </a:solidFill>
              </a:rPr>
              <a:t>http://www.mysticlolly.fr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499144"/>
              </p:ext>
            </p:extLst>
          </p:nvPr>
        </p:nvGraphicFramePr>
        <p:xfrm>
          <a:off x="32825" y="44624"/>
          <a:ext cx="9827454" cy="6568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39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039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039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039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0392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0392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40392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834437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SEPTEMBRE</a:t>
                      </a:r>
                      <a:r>
                        <a:rPr lang="fr-FR" sz="48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4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9060" marR="9906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2715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37063" y="94330"/>
            <a:ext cx="1064409" cy="749371"/>
          </a:xfrm>
          <a:prstGeom prst="rect">
            <a:avLst/>
          </a:prstGeom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8703" y="2420888"/>
            <a:ext cx="462321" cy="325485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378238" y="2636912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rentrée</a:t>
            </a:r>
            <a:endParaRPr lang="fr-FR" sz="900" b="1" dirty="0">
              <a:latin typeface="Claire Hand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176224"/>
              </p:ext>
            </p:extLst>
          </p:nvPr>
        </p:nvGraphicFramePr>
        <p:xfrm>
          <a:off x="30302" y="44624"/>
          <a:ext cx="9819243" cy="6449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27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027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027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0274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0274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0274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40274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898877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JUIN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977" marR="98977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8977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30197" y="95331"/>
            <a:ext cx="1095211" cy="86608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/>
          <p:cNvSpPr txBox="1"/>
          <p:nvPr/>
        </p:nvSpPr>
        <p:spPr>
          <a:xfrm>
            <a:off x="8820863" y="3573016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fête des pères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400" y="3212976"/>
            <a:ext cx="184444" cy="4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043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222972"/>
              </p:ext>
            </p:extLst>
          </p:nvPr>
        </p:nvGraphicFramePr>
        <p:xfrm>
          <a:off x="47392" y="44624"/>
          <a:ext cx="9794204" cy="642524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JUILLET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4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348" y="95332"/>
            <a:ext cx="995052" cy="806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525661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525661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433691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613323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433691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569" y="613991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437442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 2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age 2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Image 2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342279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Image 2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342278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 2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346029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34602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3460296"/>
            <a:ext cx="346980" cy="281073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ZoneTexte 28"/>
          <p:cNvSpPr txBox="1"/>
          <p:nvPr/>
        </p:nvSpPr>
        <p:spPr>
          <a:xfrm>
            <a:off x="3322454" y="4444806"/>
            <a:ext cx="14145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fête nationale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30" name="Picture 2" descr="https://www.mysticlolly.fr/wp-content/plugins/wp-emoji-one/icons/1F38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969" y="4162361"/>
            <a:ext cx="280988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479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5334"/>
              </p:ext>
            </p:extLst>
          </p:nvPr>
        </p:nvGraphicFramePr>
        <p:xfrm>
          <a:off x="47392" y="44624"/>
          <a:ext cx="9794204" cy="6530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779158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AOÛT</a:t>
                      </a:r>
                      <a:r>
                        <a:rPr lang="fr-FR" sz="5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4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6866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2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3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4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5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2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4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5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6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8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9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0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992013573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348" y="95332"/>
            <a:ext cx="995052" cy="806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54907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54907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320257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320257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730" y="62654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85" y="62654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472804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319699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472804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569" y="320368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472095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 2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age 2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Image 2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395221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Image 2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3952213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 2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396741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396741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396741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395779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Image 2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395779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Image 3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318800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 3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318800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age 3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320368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Image 3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2440992"/>
            <a:ext cx="346980" cy="281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645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392725"/>
              </p:ext>
            </p:extLst>
          </p:nvPr>
        </p:nvGraphicFramePr>
        <p:xfrm>
          <a:off x="32825" y="44624"/>
          <a:ext cx="9827454" cy="64354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39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039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039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039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0392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0392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40392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886444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OCTOBRE</a:t>
                      </a:r>
                      <a:r>
                        <a:rPr lang="fr-FR" sz="48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4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9060" marR="99060"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7608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39471" y="128784"/>
            <a:ext cx="1062001" cy="750917"/>
          </a:xfrm>
          <a:prstGeom prst="rect">
            <a:avLst/>
          </a:prstGeom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42930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429309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52460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52460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616171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616171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 20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0839" y="6161711"/>
            <a:ext cx="399280" cy="282322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7041232" y="5589240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halloween</a:t>
            </a:r>
            <a:endParaRPr lang="fr-FR" sz="900" b="1" dirty="0">
              <a:latin typeface="Claire Hand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817891"/>
              </p:ext>
            </p:extLst>
          </p:nvPr>
        </p:nvGraphicFramePr>
        <p:xfrm>
          <a:off x="30300" y="44624"/>
          <a:ext cx="9794204" cy="6494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710580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NOVEMBRE</a:t>
                      </a:r>
                      <a:r>
                        <a:rPr lang="fr-FR" sz="52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4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3721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b="0" dirty="0" smtClean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2471566140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86943" y="117634"/>
            <a:ext cx="815831" cy="77993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768" y="3789040"/>
            <a:ext cx="217171" cy="45644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81938" y="4059990"/>
            <a:ext cx="11509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armistice 1918</a:t>
            </a:r>
            <a:endParaRPr lang="fr-FR" sz="900" b="1" dirty="0">
              <a:latin typeface="Claire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5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649945"/>
              </p:ext>
            </p:extLst>
          </p:nvPr>
        </p:nvGraphicFramePr>
        <p:xfrm>
          <a:off x="30302" y="44624"/>
          <a:ext cx="9819243" cy="6208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27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027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027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0274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0274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0274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40274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834437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DÉCEMBRE</a:t>
                      </a:r>
                      <a:r>
                        <a:rPr lang="fr-FR" sz="48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4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2715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5288" y="104682"/>
            <a:ext cx="1054212" cy="73373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39230" y="5085184"/>
            <a:ext cx="329994" cy="22967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504059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504059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419368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4193684"/>
            <a:ext cx="346980" cy="281073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ZoneTexte 19"/>
          <p:cNvSpPr txBox="1"/>
          <p:nvPr/>
        </p:nvSpPr>
        <p:spPr>
          <a:xfrm>
            <a:off x="5991158" y="5160392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Claire Hand" pitchFamily="2" charset="0"/>
              </a:rPr>
              <a:t>noël</a:t>
            </a:r>
            <a:endParaRPr lang="fr-FR" sz="900" b="1" dirty="0">
              <a:latin typeface="Claire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913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854589"/>
              </p:ext>
            </p:extLst>
          </p:nvPr>
        </p:nvGraphicFramePr>
        <p:xfrm>
          <a:off x="47392" y="44624"/>
          <a:ext cx="9794204" cy="638924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JANVIER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4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5175" y="128784"/>
            <a:ext cx="1336425" cy="785818"/>
          </a:xfrm>
          <a:prstGeom prst="rect">
            <a:avLst/>
          </a:prstGeom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39182" y="3356992"/>
            <a:ext cx="601650" cy="35377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020060" y="2621148"/>
            <a:ext cx="10211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jour de l’an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440832" y="3532570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épiphanie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1516" y="25292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2349" y="2529215"/>
            <a:ext cx="346980" cy="281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6746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27056"/>
              </p:ext>
            </p:extLst>
          </p:nvPr>
        </p:nvGraphicFramePr>
        <p:xfrm>
          <a:off x="30302" y="44624"/>
          <a:ext cx="9819243" cy="541175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27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027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027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0274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0274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0274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40274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876358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FÉVRIER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4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977" marR="98977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4976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2910" y="19573"/>
            <a:ext cx="1024810" cy="850592"/>
          </a:xfrm>
          <a:prstGeom prst="rect">
            <a:avLst/>
          </a:prstGeom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7602" y="427080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3080" y="427080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9881" y="42708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6041" y="42708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881" y="42708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" y="42708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9881" y="337746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6041" y="337746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881" y="337746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" y="337746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42708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3240" y="252417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3080" y="337188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252417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3240" y="337188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337188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8329" y="2379952"/>
            <a:ext cx="512405" cy="425296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351" y="4175164"/>
            <a:ext cx="540724" cy="540724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1964640" y="2592600"/>
            <a:ext cx="8281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chandeleur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391526" y="3701265"/>
            <a:ext cx="10411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mardi gras</a:t>
            </a:r>
            <a:endParaRPr lang="fr-FR" sz="900" b="1" dirty="0">
              <a:latin typeface="Claire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929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022236"/>
              </p:ext>
            </p:extLst>
          </p:nvPr>
        </p:nvGraphicFramePr>
        <p:xfrm>
          <a:off x="56454" y="44624"/>
          <a:ext cx="9793091" cy="6269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0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90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990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990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9901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9901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9901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861857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MARS</a:t>
                      </a:r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35547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6069"/>
            <a:ext cx="1173088" cy="917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923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107919"/>
              </p:ext>
            </p:extLst>
          </p:nvPr>
        </p:nvGraphicFramePr>
        <p:xfrm>
          <a:off x="47392" y="44624"/>
          <a:ext cx="9794204" cy="638535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AVRIL</a:t>
                      </a:r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4230" y="66926"/>
            <a:ext cx="1034662" cy="848423"/>
          </a:xfrm>
          <a:prstGeom prst="rect">
            <a:avLst/>
          </a:prstGeom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3240" y="522920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3080" y="522920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9881" y="52292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6041" y="52292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881" y="52292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" y="52292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9881" y="431507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6041" y="431507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881" y="431507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" y="431507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52292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3240" y="430949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3080" y="430949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430949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2492896"/>
            <a:ext cx="391489" cy="32102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712" y="3438821"/>
            <a:ext cx="470485" cy="275497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4205772" y="1933924"/>
            <a:ext cx="13232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poisson d’avril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199" y="2798048"/>
            <a:ext cx="13631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lundi de pâques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8407037" y="1916832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pâques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23" name="Image 22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3240" y="343596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3435959"/>
            <a:ext cx="346980" cy="281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5754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129190"/>
              </p:ext>
            </p:extLst>
          </p:nvPr>
        </p:nvGraphicFramePr>
        <p:xfrm>
          <a:off x="47392" y="44624"/>
          <a:ext cx="9794204" cy="6494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817187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MAI</a:t>
                      </a:r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4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12801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3391311228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5173" y="101000"/>
            <a:ext cx="1600409" cy="8797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/>
          <p:cNvSpPr txBox="1"/>
          <p:nvPr/>
        </p:nvSpPr>
        <p:spPr>
          <a:xfrm>
            <a:off x="4207282" y="4039248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ascension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180" y="5577054"/>
            <a:ext cx="9873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pentecôte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550194" y="2518534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fête du travail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6388" y="2403774"/>
            <a:ext cx="597570" cy="32847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oneTexte 8"/>
          <p:cNvSpPr txBox="1"/>
          <p:nvPr/>
        </p:nvSpPr>
        <p:spPr>
          <a:xfrm>
            <a:off x="8820863" y="5573154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fête des mères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392" y="5301208"/>
            <a:ext cx="217161" cy="431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4442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674</Words>
  <Application>Microsoft Office PowerPoint</Application>
  <PresentationFormat>Format A4 (210 x 297 mm)</PresentationFormat>
  <Paragraphs>648</Paragraphs>
  <Slides>12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Julie MAURIN</dc:creator>
  <cp:lastModifiedBy>Gaelle</cp:lastModifiedBy>
  <cp:revision>58</cp:revision>
  <cp:lastPrinted>2018-11-19T12:02:42Z</cp:lastPrinted>
  <dcterms:created xsi:type="dcterms:W3CDTF">2017-01-07T17:13:05Z</dcterms:created>
  <dcterms:modified xsi:type="dcterms:W3CDTF">2020-08-10T13:26:27Z</dcterms:modified>
</cp:coreProperties>
</file>