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90" r:id="rId13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FF0000"/>
    <a:srgbClr val="FFE101"/>
    <a:srgbClr val="FFCC00"/>
    <a:srgbClr val="FF6699"/>
    <a:srgbClr val="FF3300"/>
    <a:srgbClr val="FFCC66"/>
    <a:srgbClr val="33CCCC"/>
    <a:srgbClr val="33CC33"/>
    <a:srgbClr val="FA9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3BC01-6693-4FB2-A2F6-01FD6F0A9263}" type="datetimeFigureOut">
              <a:rPr lang="fr-FR" smtClean="0"/>
              <a:t>10/08/2020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4FE16-D0DA-469F-A22D-43CE4DD127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59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4FE16-D0DA-469F-A22D-43CE4DD1277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78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10/08/2020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90142"/>
            <a:ext cx="4680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00" i="1" dirty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656"/>
              </p:ext>
            </p:extLst>
          </p:nvPr>
        </p:nvGraphicFramePr>
        <p:xfrm>
          <a:off x="32825" y="44624"/>
          <a:ext cx="9827454" cy="656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SEPTEMBRE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9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94330"/>
            <a:ext cx="1064409" cy="749371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8703" y="2420888"/>
            <a:ext cx="462321" cy="325485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378238" y="263691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rentrée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79046"/>
              </p:ext>
            </p:extLst>
          </p:nvPr>
        </p:nvGraphicFramePr>
        <p:xfrm>
          <a:off x="30302" y="44624"/>
          <a:ext cx="9819243" cy="644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JUIN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88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977" marR="98977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95331"/>
            <a:ext cx="1095211" cy="86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8820863" y="3573016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pères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3212976"/>
            <a:ext cx="184444" cy="4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22972"/>
              </p:ext>
            </p:extLst>
          </p:nvPr>
        </p:nvGraphicFramePr>
        <p:xfrm>
          <a:off x="47392" y="44624"/>
          <a:ext cx="9794204" cy="6425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JUILLET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8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25661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613881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25661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33691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613323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3369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61399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37442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37442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42279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42278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4602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460296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ZoneTexte 28"/>
          <p:cNvSpPr txBox="1"/>
          <p:nvPr/>
        </p:nvSpPr>
        <p:spPr>
          <a:xfrm>
            <a:off x="3314667" y="4427806"/>
            <a:ext cx="14145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nationale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30" name="Picture 2" descr="https://www.mysticlolly.fr/wp-content/plugins/wp-emoji-one/icons/1F38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82" y="4145361"/>
            <a:ext cx="280988" cy="2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334"/>
              </p:ext>
            </p:extLst>
          </p:nvPr>
        </p:nvGraphicFramePr>
        <p:xfrm>
          <a:off x="47392" y="44624"/>
          <a:ext cx="9794204" cy="653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791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AOÛT</a:t>
                      </a:r>
                      <a:r>
                        <a:rPr lang="fr-FR" sz="5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4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686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2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4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5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6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solidFill>
                            <a:schemeClr val="dk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8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9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0769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0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FF33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 smtClean="0">
                          <a:latin typeface="Alamain" panose="020B0603050302020204" pitchFamily="34" charset="0"/>
                        </a:rPr>
                        <a:t>1</a:t>
                      </a: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992013573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95332"/>
            <a:ext cx="995052" cy="806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54907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20257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730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85" y="62654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549073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472804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1969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472804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9" y="320368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472095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472095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Image 2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3240" y="395221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Image 24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952213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Image 25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80" y="396741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8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41" y="396741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9577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81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36" y="318800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320368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981" y="2440992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645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52214"/>
              </p:ext>
            </p:extLst>
          </p:nvPr>
        </p:nvGraphicFramePr>
        <p:xfrm>
          <a:off x="32825" y="44624"/>
          <a:ext cx="9827454" cy="64354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39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86444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OCTOBRE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9060" marR="99060" marT="10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083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6444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360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2930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29309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24606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616171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616171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246064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0839" y="6161711"/>
            <a:ext cx="399280" cy="282322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7041232" y="558924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halloween</a:t>
            </a:r>
            <a:endParaRPr lang="fr-FR" sz="900" b="1" dirty="0">
              <a:latin typeface="Claire Hand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336702"/>
              </p:ext>
            </p:extLst>
          </p:nvPr>
        </p:nvGraphicFramePr>
        <p:xfrm>
          <a:off x="30300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10580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NOVEMBRE</a:t>
                      </a:r>
                      <a:r>
                        <a:rPr lang="fr-FR" sz="52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4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5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372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b="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dirty="0" smtClean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b="0" dirty="0" smtClean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b="0" dirty="0">
                        <a:latin typeface="Alamain" panose="020B0603050302020204" pitchFamily="34" charset="0"/>
                      </a:endParaRPr>
                    </a:p>
                  </a:txBody>
                  <a:tcPr marL="99060" marR="99060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2471566140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17634"/>
            <a:ext cx="815831" cy="779935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768" y="3789040"/>
            <a:ext cx="217171" cy="456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81938" y="4059990"/>
            <a:ext cx="11509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armistice 1918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83382"/>
              </p:ext>
            </p:extLst>
          </p:nvPr>
        </p:nvGraphicFramePr>
        <p:xfrm>
          <a:off x="30302" y="44624"/>
          <a:ext cx="9819243" cy="6208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4437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DÉCEMBRE</a:t>
                      </a:r>
                      <a:r>
                        <a:rPr lang="fr-FR" sz="4800" b="1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2020</a:t>
                      </a:r>
                      <a:endParaRPr lang="fr-FR" sz="4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52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03532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04682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9230" y="5085184"/>
            <a:ext cx="329994" cy="22967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504059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604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881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" y="595623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504059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240" y="419368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981" y="4193684"/>
            <a:ext cx="346980" cy="281073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5991158" y="5160392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 smtClean="0">
                <a:latin typeface="Claire Hand" pitchFamily="2" charset="0"/>
              </a:rPr>
              <a:t>noël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42461"/>
              </p:ext>
            </p:extLst>
          </p:nvPr>
        </p:nvGraphicFramePr>
        <p:xfrm>
          <a:off x="47392" y="44624"/>
          <a:ext cx="9794204" cy="638924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JANVIER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3080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9182" y="3356992"/>
            <a:ext cx="601650" cy="3537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20060" y="2621148"/>
            <a:ext cx="1021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jour de l’an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40832" y="353257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épiphanie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7538" y="249289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8371" y="2492896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898565"/>
              </p:ext>
            </p:extLst>
          </p:nvPr>
        </p:nvGraphicFramePr>
        <p:xfrm>
          <a:off x="30302" y="44624"/>
          <a:ext cx="9819243" cy="5411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0274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76358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FÉVRIER</a:t>
                      </a:r>
                      <a:r>
                        <a:rPr lang="fr-FR" sz="52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977" marR="98977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4976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6358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977" marR="98977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2910" y="19573"/>
            <a:ext cx="1024810" cy="850592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7602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427080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3377462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27080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252417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3371886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25241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337188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 1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3371887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Janvi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8329" y="2379952"/>
            <a:ext cx="512405" cy="425296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351" y="4175164"/>
            <a:ext cx="540724" cy="540724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964640" y="2592600"/>
            <a:ext cx="8281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chandeleur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91526" y="3701265"/>
            <a:ext cx="1041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mardi gras</a:t>
            </a:r>
            <a:endParaRPr lang="fr-FR" sz="900" b="1" dirty="0">
              <a:latin typeface="Claire 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027732"/>
              </p:ext>
            </p:extLst>
          </p:nvPr>
        </p:nvGraphicFramePr>
        <p:xfrm>
          <a:off x="56454" y="44624"/>
          <a:ext cx="9793091" cy="626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0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6185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MARS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9607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solidFill>
                          <a:schemeClr val="tx1"/>
                        </a:solidFill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069"/>
            <a:ext cx="1173088" cy="91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07369"/>
              </p:ext>
            </p:extLst>
          </p:nvPr>
        </p:nvGraphicFramePr>
        <p:xfrm>
          <a:off x="47392" y="44624"/>
          <a:ext cx="9794204" cy="638535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AVRIL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5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72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65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324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230" y="66926"/>
            <a:ext cx="1034662" cy="848423"/>
          </a:xfrm>
          <a:prstGeom prst="rect">
            <a:avLst/>
          </a:prstGeom>
        </p:spPr>
      </p:pic>
      <p:pic>
        <p:nvPicPr>
          <p:cNvPr id="4" name="Image 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5229201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988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604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81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" y="4315075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age 13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522920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3240" y="430949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080" y="4309499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981" y="4309498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Janvi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881" y="2492896"/>
            <a:ext cx="391489" cy="3210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123" y="3435959"/>
            <a:ext cx="470485" cy="275497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4205772" y="1933924"/>
            <a:ext cx="13232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poisson d’avril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1433" y="2835816"/>
            <a:ext cx="13631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lundi de pâques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470020" y="1933924"/>
            <a:ext cx="6480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pâques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23" name="Image 22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5761" y="3435960"/>
            <a:ext cx="346980" cy="2810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 descr="Janvi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9502" y="3435959"/>
            <a:ext cx="346980" cy="281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606512"/>
              </p:ext>
            </p:extLst>
          </p:nvPr>
        </p:nvGraphicFramePr>
        <p:xfrm>
          <a:off x="47392" y="44624"/>
          <a:ext cx="9794204" cy="649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991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1718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laire Hand" panose="02000506040000020004" pitchFamily="2" charset="0"/>
                        </a:rPr>
                        <a:t>MAI</a:t>
                      </a:r>
                      <a:r>
                        <a:rPr lang="fr-FR" sz="5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4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amain" panose="020B0603050302020204" pitchFamily="34" charset="0"/>
                        </a:rPr>
                        <a:t>2021</a:t>
                      </a:r>
                      <a:endParaRPr lang="fr-FR" sz="4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amain" panose="020B0603050302020204" pitchFamily="34" charset="0"/>
                      </a:endParaRPr>
                    </a:p>
                  </a:txBody>
                  <a:tcPr marL="98725" marR="98725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2801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LUNDI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lundi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lundi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MARDI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mardi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MERCREDI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mercredi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JEUDI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jeudi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VENDREDI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vendredi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Claire Hand" panose="02000506040000020004" pitchFamily="2" charset="0"/>
                        </a:rPr>
                        <a:t>SAMEDI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samedi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>
                          <a:latin typeface="Claire Hand" panose="02000506040000020004" pitchFamily="2" charset="0"/>
                        </a:rPr>
                        <a:t>DIMANCHE</a:t>
                      </a:r>
                      <a:endParaRPr lang="fr-FR" dirty="0">
                        <a:latin typeface="Claire Hand" panose="02000506040000020004" pitchFamily="2" charset="0"/>
                      </a:endParaRPr>
                    </a:p>
                    <a:p>
                      <a:pPr algn="ctr"/>
                      <a:r>
                        <a:rPr lang="fr-FR" dirty="0"/>
                        <a:t>dimanche</a:t>
                      </a:r>
                    </a:p>
                    <a:p>
                      <a:pPr algn="ctr"/>
                      <a:r>
                        <a:rPr lang="fr-FR" dirty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1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2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3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4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5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6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7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8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2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9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solidFill>
                            <a:schemeClr val="tx1"/>
                          </a:solidFill>
                          <a:latin typeface="Alamain" panose="020B0603050302020204" pitchFamily="34" charset="0"/>
                        </a:rPr>
                        <a:t>0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17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dirty="0">
                          <a:solidFill>
                            <a:srgbClr val="FF0000"/>
                          </a:solidFill>
                          <a:latin typeface="Alamain" panose="020B0603050302020204" pitchFamily="34" charset="0"/>
                        </a:rPr>
                        <a:t>3</a:t>
                      </a:r>
                      <a:r>
                        <a:rPr lang="fr-FR" sz="3600" dirty="0">
                          <a:latin typeface="Alamain" panose="020B0603050302020204" pitchFamily="34" charset="0"/>
                        </a:rPr>
                        <a:t>1</a:t>
                      </a: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600" dirty="0">
                        <a:latin typeface="Alamain" panose="020B0603050302020204" pitchFamily="34" charset="0"/>
                      </a:endParaRPr>
                    </a:p>
                  </a:txBody>
                  <a:tcPr marL="98725" marR="98725" marT="21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xmlns="" val="3391311228"/>
                  </a:ext>
                </a:extLst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4207282" y="403924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ascension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180" y="5577054"/>
            <a:ext cx="987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pentecôte</a:t>
            </a:r>
            <a:endParaRPr lang="fr-FR" sz="900" b="1" dirty="0">
              <a:latin typeface="Claire Han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0194" y="251853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="1" dirty="0" smtClean="0">
                <a:latin typeface="Claire Hand" pitchFamily="2" charset="0"/>
              </a:rPr>
              <a:t>fête du travail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8" name="Image 7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6388" y="2403774"/>
            <a:ext cx="597570" cy="32847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8820863" y="5573154"/>
            <a:ext cx="10801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b="1" dirty="0" smtClean="0">
                <a:latin typeface="Claire Hand" pitchFamily="2" charset="0"/>
              </a:rPr>
              <a:t>fête des mères</a:t>
            </a:r>
            <a:endParaRPr lang="fr-FR" sz="900" b="1" dirty="0">
              <a:latin typeface="Claire Hand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5301208"/>
            <a:ext cx="217161" cy="43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674</Words>
  <Application>Microsoft Office PowerPoint</Application>
  <PresentationFormat>Format A4 (210 x 297 mm)</PresentationFormat>
  <Paragraphs>648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Gaelle</cp:lastModifiedBy>
  <cp:revision>59</cp:revision>
  <cp:lastPrinted>2018-11-19T12:02:42Z</cp:lastPrinted>
  <dcterms:created xsi:type="dcterms:W3CDTF">2017-01-07T17:13:05Z</dcterms:created>
  <dcterms:modified xsi:type="dcterms:W3CDTF">2020-08-10T13:26:02Z</dcterms:modified>
</cp:coreProperties>
</file>