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4" r:id="rId6"/>
    <p:sldId id="265" r:id="rId7"/>
    <p:sldId id="268" r:id="rId8"/>
    <p:sldId id="269" r:id="rId9"/>
    <p:sldId id="272" r:id="rId10"/>
    <p:sldId id="273" r:id="rId11"/>
    <p:sldId id="274" r:id="rId12"/>
    <p:sldId id="290" r:id="rId13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0000"/>
    <a:srgbClr val="FFE101"/>
    <a:srgbClr val="FFCC00"/>
    <a:srgbClr val="FF6699"/>
    <a:srgbClr val="FF3300"/>
    <a:srgbClr val="FFCC66"/>
    <a:srgbClr val="33CCCC"/>
    <a:srgbClr val="33CC33"/>
    <a:srgbClr val="FA9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20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344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AFE31ACD-0B66-47B4-9A04-8DFB9E0890A7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344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BC60F432-B39E-408F-812A-EEEE9D456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6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3BC01-6693-4FB2-A2F6-01FD6F0A9263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4FE16-D0DA-469F-A22D-43CE4DD127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29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4FE16-D0DA-469F-A22D-43CE4DD1277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59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4FE16-D0DA-469F-A22D-43CE4DD1277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78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225480" y="6690142"/>
            <a:ext cx="46805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00" i="1" dirty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656"/>
              </p:ext>
            </p:extLst>
          </p:nvPr>
        </p:nvGraphicFramePr>
        <p:xfrm>
          <a:off x="32825" y="44624"/>
          <a:ext cx="9827454" cy="656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3443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SEPTEMBRE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9060" marR="9906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715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7063" y="94330"/>
            <a:ext cx="1064409" cy="749371"/>
          </a:xfrm>
          <a:prstGeom prst="rect">
            <a:avLst/>
          </a:prstGeom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8703" y="2420888"/>
            <a:ext cx="462321" cy="32548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378238" y="26369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rentrée</a:t>
            </a:r>
            <a:endParaRPr lang="fr-FR" sz="900" b="1" dirty="0">
              <a:latin typeface="Claire Hand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79046"/>
              </p:ext>
            </p:extLst>
          </p:nvPr>
        </p:nvGraphicFramePr>
        <p:xfrm>
          <a:off x="30302" y="44624"/>
          <a:ext cx="9819243" cy="6449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88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JUIN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977" marR="98977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977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0197" y="95331"/>
            <a:ext cx="1095211" cy="8660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8820863" y="3573016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fête des pères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00" y="3212976"/>
            <a:ext cx="184444" cy="4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4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22972"/>
              </p:ext>
            </p:extLst>
          </p:nvPr>
        </p:nvGraphicFramePr>
        <p:xfrm>
          <a:off x="47392" y="44624"/>
          <a:ext cx="9794204" cy="642524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JUILLET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4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348" y="95332"/>
            <a:ext cx="995052" cy="806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525661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525661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433691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613323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433691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69" y="61399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437442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342279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42278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46029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4602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460296"/>
            <a:ext cx="346980" cy="28107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ZoneTexte 28"/>
          <p:cNvSpPr txBox="1"/>
          <p:nvPr/>
        </p:nvSpPr>
        <p:spPr>
          <a:xfrm>
            <a:off x="3314667" y="4427806"/>
            <a:ext cx="14145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fête nationale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30" name="Picture 2" descr="https://www.mysticlolly.fr/wp-content/plugins/wp-emoji-one/icons/1F38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182" y="4145361"/>
            <a:ext cx="280988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47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334"/>
              </p:ext>
            </p:extLst>
          </p:nvPr>
        </p:nvGraphicFramePr>
        <p:xfrm>
          <a:off x="47392" y="44624"/>
          <a:ext cx="9794204" cy="6530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79158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AOÛT</a:t>
                      </a:r>
                      <a:r>
                        <a:rPr lang="fr-FR" sz="5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4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686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992013573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348" y="95332"/>
            <a:ext cx="995052" cy="806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54907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54907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2025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2025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730" y="62654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85" y="62654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472804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19699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472804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69" y="320368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472095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395221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952213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96741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9674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9674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39577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age 2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39577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age 3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318800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318800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20368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2440992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45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452214"/>
              </p:ext>
            </p:extLst>
          </p:nvPr>
        </p:nvGraphicFramePr>
        <p:xfrm>
          <a:off x="32825" y="44624"/>
          <a:ext cx="9827454" cy="64354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86444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OCTOBRE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9060" marR="99060"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608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9471" y="128784"/>
            <a:ext cx="1062001" cy="750917"/>
          </a:xfrm>
          <a:prstGeom prst="rect">
            <a:avLst/>
          </a:prstGeom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42930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42930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52460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52460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616171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616171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0839" y="6161711"/>
            <a:ext cx="399280" cy="282322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7041232" y="558924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halloween</a:t>
            </a:r>
            <a:endParaRPr lang="fr-FR" sz="900" b="1" dirty="0">
              <a:latin typeface="Claire Hand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36702"/>
              </p:ext>
            </p:extLst>
          </p:nvPr>
        </p:nvGraphicFramePr>
        <p:xfrm>
          <a:off x="30300" y="44624"/>
          <a:ext cx="9794204" cy="649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0580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NOVEMBRE</a:t>
                      </a:r>
                      <a:r>
                        <a:rPr lang="fr-FR" sz="52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372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b="0" dirty="0" smtClean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2471566140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6943" y="117634"/>
            <a:ext cx="815831" cy="77993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768" y="3789040"/>
            <a:ext cx="217171" cy="4564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81938" y="4059990"/>
            <a:ext cx="11509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armistice 1918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783382"/>
              </p:ext>
            </p:extLst>
          </p:nvPr>
        </p:nvGraphicFramePr>
        <p:xfrm>
          <a:off x="30302" y="44624"/>
          <a:ext cx="9819243" cy="620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3443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DÉCEMBRE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715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5288" y="104682"/>
            <a:ext cx="1054212" cy="73373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39230" y="5085184"/>
            <a:ext cx="329994" cy="22967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504059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504059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419368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4193684"/>
            <a:ext cx="346980" cy="28107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oneTexte 19"/>
          <p:cNvSpPr txBox="1"/>
          <p:nvPr/>
        </p:nvSpPr>
        <p:spPr>
          <a:xfrm>
            <a:off x="5991158" y="516039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Claire Hand" pitchFamily="2" charset="0"/>
              </a:rPr>
              <a:t>noël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1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42461"/>
              </p:ext>
            </p:extLst>
          </p:nvPr>
        </p:nvGraphicFramePr>
        <p:xfrm>
          <a:off x="47392" y="44624"/>
          <a:ext cx="9794204" cy="638924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JANVIER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5" y="128784"/>
            <a:ext cx="1336425" cy="785818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9182" y="3356992"/>
            <a:ext cx="601650" cy="35377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020060" y="2621148"/>
            <a:ext cx="10211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jour de l’an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40832" y="353257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épiphanie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538" y="249289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8371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674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898565"/>
              </p:ext>
            </p:extLst>
          </p:nvPr>
        </p:nvGraphicFramePr>
        <p:xfrm>
          <a:off x="30302" y="44624"/>
          <a:ext cx="9819243" cy="54117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76358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FÉVRIER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977" marR="98977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497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2910" y="19573"/>
            <a:ext cx="1024810" cy="850592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7602" y="42708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42708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337746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337746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337746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337746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25241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337188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252417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337188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337188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8329" y="2379952"/>
            <a:ext cx="512405" cy="42529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351" y="4175164"/>
            <a:ext cx="540724" cy="540724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964640" y="2592600"/>
            <a:ext cx="8281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chandeleur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91526" y="3701265"/>
            <a:ext cx="10411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mardi gras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2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27732"/>
              </p:ext>
            </p:extLst>
          </p:nvPr>
        </p:nvGraphicFramePr>
        <p:xfrm>
          <a:off x="56454" y="44624"/>
          <a:ext cx="9793091" cy="6269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6185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MARS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5547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69"/>
            <a:ext cx="1173088" cy="91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2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107369"/>
              </p:ext>
            </p:extLst>
          </p:nvPr>
        </p:nvGraphicFramePr>
        <p:xfrm>
          <a:off x="47392" y="44624"/>
          <a:ext cx="9794204" cy="638535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AVRIL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230" y="66926"/>
            <a:ext cx="1034662" cy="848423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522920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522920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431507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431507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431507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431507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430949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430949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430949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2492896"/>
            <a:ext cx="391489" cy="3210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" y="3435959"/>
            <a:ext cx="470485" cy="275497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4205772" y="1933924"/>
            <a:ext cx="13232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poisson d’avril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1433" y="2835816"/>
            <a:ext cx="13631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lundi de pâques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470020" y="193392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pâques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5761" y="343596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9502" y="3435959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75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606512"/>
              </p:ext>
            </p:extLst>
          </p:nvPr>
        </p:nvGraphicFramePr>
        <p:xfrm>
          <a:off x="47392" y="44624"/>
          <a:ext cx="9794204" cy="649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1718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MAI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280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3391311228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3" y="101000"/>
            <a:ext cx="1600409" cy="8797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4207282" y="403924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ascension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80" y="5577054"/>
            <a:ext cx="9873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pentecôte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50194" y="2518534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fête du travail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6388" y="2403774"/>
            <a:ext cx="597570" cy="3284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8820863" y="5573154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fête des mères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2" y="5301208"/>
            <a:ext cx="217161" cy="43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44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674</Words>
  <Application>Microsoft Office PowerPoint</Application>
  <PresentationFormat>Format A4 (210 x 297 mm)</PresentationFormat>
  <Paragraphs>648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 MAURIN</dc:creator>
  <cp:lastModifiedBy>Gaelle</cp:lastModifiedBy>
  <cp:revision>59</cp:revision>
  <cp:lastPrinted>2018-11-19T12:02:42Z</cp:lastPrinted>
  <dcterms:created xsi:type="dcterms:W3CDTF">2017-01-07T17:13:05Z</dcterms:created>
  <dcterms:modified xsi:type="dcterms:W3CDTF">2020-08-10T13:26:02Z</dcterms:modified>
</cp:coreProperties>
</file>