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801600" cy="9601200" type="A3"/>
  <p:notesSz cx="9926638" cy="14352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127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B90-4044-A068-59CB695A4B3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B90-4044-A068-59CB695A4B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B90-4044-A068-59CB695A4B3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B90-4044-A068-59CB695A4B39}"/>
              </c:ext>
            </c:extLst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B90-4044-A068-59CB695A4B39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B90-4044-A068-59CB695A4B39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4B90-4044-A068-59CB695A4B39}"/>
              </c:ext>
            </c:extLst>
          </c:dPt>
          <c:cat>
            <c:strRef>
              <c:f>Feuil1!$A$2:$A$8</c:f>
              <c:strCache>
                <c:ptCount val="7"/>
                <c:pt idx="0">
                  <c:v>Lundi</c:v>
                </c:pt>
                <c:pt idx="1">
                  <c:v>Mardi</c:v>
                </c:pt>
                <c:pt idx="2">
                  <c:v>Mercredi</c:v>
                </c:pt>
                <c:pt idx="3">
                  <c:v>Jeudi</c:v>
                </c:pt>
                <c:pt idx="4">
                  <c:v>Vendredi</c:v>
                </c:pt>
                <c:pt idx="5">
                  <c:v>Samedi</c:v>
                </c:pt>
                <c:pt idx="6">
                  <c:v>Dimanche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0-4044-A068-59CB695A4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B90-4044-A068-59CB695A4B3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B90-4044-A068-59CB695A4B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B90-4044-A068-59CB695A4B3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B90-4044-A068-59CB695A4B39}"/>
              </c:ext>
            </c:extLst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B90-4044-A068-59CB695A4B39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B90-4044-A068-59CB695A4B39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4B90-4044-A068-59CB695A4B39}"/>
              </c:ext>
            </c:extLst>
          </c:dPt>
          <c:cat>
            <c:strRef>
              <c:f>Feuil1!$A$2:$A$8</c:f>
              <c:strCache>
                <c:ptCount val="7"/>
                <c:pt idx="0">
                  <c:v>Lundi</c:v>
                </c:pt>
                <c:pt idx="1">
                  <c:v>Mardi</c:v>
                </c:pt>
                <c:pt idx="2">
                  <c:v>Mercredi</c:v>
                </c:pt>
                <c:pt idx="3">
                  <c:v>Jeudi</c:v>
                </c:pt>
                <c:pt idx="4">
                  <c:v>Vendredi</c:v>
                </c:pt>
                <c:pt idx="5">
                  <c:v>Samedi</c:v>
                </c:pt>
                <c:pt idx="6">
                  <c:v>Dimanche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0-4044-A068-59CB695A4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0.28256</cdr:x>
      <cdr:y>0.09239</cdr:y>
    </cdr:from>
    <cdr:to>
      <cdr:x>0.4981</cdr:x>
      <cdr:y>0.30386</cdr:y>
    </cdr:to>
    <cdr:pic>
      <cdr:nvPicPr>
        <cdr:cNvPr id="2" name="Imag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20065489">
          <a:off x="3575511" y="862492"/>
          <a:ext cx="2727465" cy="1974251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0.28256</cdr:x>
      <cdr:y>0.09239</cdr:y>
    </cdr:from>
    <cdr:to>
      <cdr:x>0.4981</cdr:x>
      <cdr:y>0.30386</cdr:y>
    </cdr:to>
    <cdr:pic>
      <cdr:nvPicPr>
        <cdr:cNvPr id="2" name="Imag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20065489">
          <a:off x="3575511" y="862492"/>
          <a:ext cx="2727465" cy="197425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54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20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5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42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15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79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97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84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3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4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42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A514-0B15-430D-87F3-C0015562692F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81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ysticlolly.fr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ysticlolly.fr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ysticlolly.fr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41339" y="97094"/>
            <a:ext cx="12521380" cy="7138219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75" y="1945582"/>
            <a:ext cx="3395766" cy="143268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57422">
            <a:off x="9110263" y="4078362"/>
            <a:ext cx="3401863" cy="142658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21345">
            <a:off x="249937" y="4095505"/>
            <a:ext cx="3401863" cy="142658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60868" y="598538"/>
            <a:ext cx="11808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Claire Hand" panose="02000506040000020004" pitchFamily="2" charset="0"/>
              </a:rPr>
              <a:t>La roue de la semaine</a:t>
            </a:r>
            <a:endParaRPr lang="fr-FR" sz="7200" dirty="0">
              <a:latin typeface="Claire Hand" panose="02000506040000020004" pitchFamily="2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812343" y="3492618"/>
            <a:ext cx="9121638" cy="90521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228" y="7270660"/>
            <a:ext cx="12801601" cy="275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714972" y="7368490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6225047" y="7878565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>
            <a:off x="2000250" y="6934200"/>
            <a:ext cx="3714722" cy="94436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7015339" y="7033368"/>
            <a:ext cx="3795855" cy="8451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506274" y="5722496"/>
            <a:ext cx="373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A couper au cutter après plastification</a:t>
            </a:r>
            <a:endParaRPr lang="fr-FR" sz="2400" dirty="0">
              <a:latin typeface="Amandine" pitchFamily="2" charset="0"/>
            </a:endParaRPr>
          </a:p>
        </p:txBody>
      </p:sp>
      <p:cxnSp>
        <p:nvCxnSpPr>
          <p:cNvPr id="26" name="Connecteur en arc 25"/>
          <p:cNvCxnSpPr/>
          <p:nvPr/>
        </p:nvCxnSpPr>
        <p:spPr>
          <a:xfrm rot="5400000">
            <a:off x="4019060" y="6560227"/>
            <a:ext cx="1112684" cy="590465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rc 28"/>
          <p:cNvCxnSpPr/>
          <p:nvPr/>
        </p:nvCxnSpPr>
        <p:spPr>
          <a:xfrm rot="16200000" flipH="1">
            <a:off x="7887600" y="6298538"/>
            <a:ext cx="1120705" cy="862576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hlinkClick r:id="rId5"/>
          </p:cNvPr>
          <p:cNvSpPr txBox="1"/>
          <p:nvPr/>
        </p:nvSpPr>
        <p:spPr>
          <a:xfrm>
            <a:off x="12512814" y="72353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6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969246292"/>
              </p:ext>
            </p:extLst>
          </p:nvPr>
        </p:nvGraphicFramePr>
        <p:xfrm>
          <a:off x="0" y="132735"/>
          <a:ext cx="12654116" cy="933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6557">
            <a:off x="6413099" y="786278"/>
            <a:ext cx="2727465" cy="19742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634">
            <a:off x="1687646" y="2971271"/>
            <a:ext cx="2727465" cy="19742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96110">
            <a:off x="2359588" y="5944130"/>
            <a:ext cx="2727465" cy="197425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 rot="17206641">
            <a:off x="1850902" y="3327636"/>
            <a:ext cx="2400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lundi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lundi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lundi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63325" y="7193944"/>
            <a:ext cx="2727465" cy="197425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1463">
            <a:off x="7689285" y="5920173"/>
            <a:ext cx="2727465" cy="197425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91145">
            <a:off x="8254305" y="3019450"/>
            <a:ext cx="2727465" cy="197425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 rot="14144723">
            <a:off x="2888817" y="6352099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Dimanche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dimanche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dimanche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7457795">
            <a:off x="8207368" y="6263153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vendredi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vendredi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vendredi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4498231">
            <a:off x="8666589" y="3343778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jeudi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jeudi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jeudi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703531">
            <a:off x="6754923" y="1157020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mercredi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mercredi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mercredi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96190">
            <a:off x="3949694" y="1346471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mardi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mardi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mardi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0800000">
            <a:off x="5392657" y="7517836"/>
            <a:ext cx="1991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Samedi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samedi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samedi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23194">
            <a:off x="7329249" y="5715309"/>
            <a:ext cx="1528649" cy="10313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054">
            <a:off x="7901458" y="3821588"/>
            <a:ext cx="1528649" cy="10313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5147">
            <a:off x="3354268" y="3735280"/>
            <a:ext cx="1528649" cy="103135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5552">
            <a:off x="6579364" y="2177259"/>
            <a:ext cx="1427250" cy="114180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3277">
            <a:off x="5654324" y="6510269"/>
            <a:ext cx="1427250" cy="1141800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5677230" y="4152144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185608" y="4660489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4936">
            <a:off x="4650122" y="2379354"/>
            <a:ext cx="1528649" cy="10313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9396">
            <a:off x="3842007" y="5725516"/>
            <a:ext cx="1427250" cy="1141800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-48134" y="86372"/>
            <a:ext cx="37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Roue à plastifier et découper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(semaine de 4 jours)</a:t>
            </a:r>
            <a:endParaRPr lang="fr-FR" sz="2400" dirty="0">
              <a:latin typeface="Amandine" pitchFamily="2" charset="0"/>
            </a:endParaRPr>
          </a:p>
        </p:txBody>
      </p:sp>
      <p:sp>
        <p:nvSpPr>
          <p:cNvPr id="35" name="ZoneTexte 34">
            <a:hlinkClick r:id="rId6"/>
          </p:cNvPr>
          <p:cNvSpPr txBox="1"/>
          <p:nvPr/>
        </p:nvSpPr>
        <p:spPr>
          <a:xfrm>
            <a:off x="12512814" y="69305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969246292"/>
              </p:ext>
            </p:extLst>
          </p:nvPr>
        </p:nvGraphicFramePr>
        <p:xfrm>
          <a:off x="0" y="132735"/>
          <a:ext cx="12654116" cy="933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6557">
            <a:off x="6413099" y="786278"/>
            <a:ext cx="2727465" cy="19742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634">
            <a:off x="1687646" y="2971271"/>
            <a:ext cx="2727465" cy="19742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96110">
            <a:off x="2359588" y="5944130"/>
            <a:ext cx="2727465" cy="197425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 rot="17206641">
            <a:off x="1850902" y="3327636"/>
            <a:ext cx="2400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lundi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lundi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lundi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63325" y="7193944"/>
            <a:ext cx="2727465" cy="197425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1463">
            <a:off x="7689285" y="5920173"/>
            <a:ext cx="2727465" cy="197425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91145">
            <a:off x="8254305" y="3019450"/>
            <a:ext cx="2727465" cy="197425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 rot="14144723">
            <a:off x="2888817" y="6352099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Dimanche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dimanche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dimanche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7457795">
            <a:off x="8207368" y="6263153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vendredi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vendredi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vendredi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4498231">
            <a:off x="8666589" y="3343778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jeudi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jeudi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jeudi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703531">
            <a:off x="6754923" y="1157020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mercredi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mercredi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mercredi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96190">
            <a:off x="3949694" y="1346471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mardi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mardi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mardi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0800000">
            <a:off x="5392657" y="7517836"/>
            <a:ext cx="1991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laire Hand" pitchFamily="2" charset="0"/>
              </a:rPr>
              <a:t>Samedi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samedi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samedi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23194">
            <a:off x="7329249" y="5715309"/>
            <a:ext cx="1528649" cy="10313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054">
            <a:off x="7901458" y="3821588"/>
            <a:ext cx="1528649" cy="10313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5147">
            <a:off x="3354268" y="3735280"/>
            <a:ext cx="1528649" cy="103135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5552">
            <a:off x="7415005" y="2604475"/>
            <a:ext cx="750504" cy="600403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3277">
            <a:off x="5654324" y="6510269"/>
            <a:ext cx="1427250" cy="1141800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5677230" y="4152144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185608" y="4660489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4936">
            <a:off x="4650122" y="2379354"/>
            <a:ext cx="1528649" cy="10313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9396">
            <a:off x="3842007" y="5725516"/>
            <a:ext cx="1427250" cy="114180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312">
            <a:off x="6444768" y="1999887"/>
            <a:ext cx="788640" cy="532081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-48134" y="86372"/>
            <a:ext cx="37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Roue à plastifier et découper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(semaine de 4,5 jours)</a:t>
            </a:r>
            <a:endParaRPr lang="fr-FR" sz="2400" dirty="0">
              <a:latin typeface="Amandine" pitchFamily="2" charset="0"/>
            </a:endParaRPr>
          </a:p>
        </p:txBody>
      </p:sp>
      <p:sp>
        <p:nvSpPr>
          <p:cNvPr id="36" name="ZoneTexte 35">
            <a:hlinkClick r:id="rId8"/>
          </p:cNvPr>
          <p:cNvSpPr txBox="1"/>
          <p:nvPr/>
        </p:nvSpPr>
        <p:spPr>
          <a:xfrm>
            <a:off x="12512814" y="69305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84</Words>
  <Application>Microsoft Office PowerPoint</Application>
  <PresentationFormat>A3 (297 x 420 mm)</PresentationFormat>
  <Paragraphs>51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Amandine</vt:lpstr>
      <vt:lpstr>Arial</vt:lpstr>
      <vt:lpstr>Arial Rounded MT Bold</vt:lpstr>
      <vt:lpstr>Calibri</vt:lpstr>
      <vt:lpstr>Calibri Light</vt:lpstr>
      <vt:lpstr>Claire Hand</vt:lpstr>
      <vt:lpstr>Cursive standard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direction</cp:lastModifiedBy>
  <cp:revision>11</cp:revision>
  <cp:lastPrinted>2020-08-24T12:12:05Z</cp:lastPrinted>
  <dcterms:created xsi:type="dcterms:W3CDTF">2020-08-24T11:02:24Z</dcterms:created>
  <dcterms:modified xsi:type="dcterms:W3CDTF">2020-08-24T13:46:12Z</dcterms:modified>
</cp:coreProperties>
</file>