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57" r:id="rId7"/>
  </p:sldIdLst>
  <p:sldSz cx="9906000" cy="6858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9900"/>
    <a:srgbClr val="FF9933"/>
    <a:srgbClr val="A50021"/>
    <a:srgbClr val="CC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>
        <p:scale>
          <a:sx n="68" d="100"/>
          <a:sy n="68" d="100"/>
        </p:scale>
        <p:origin x="-2682" y="-10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0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07/07/2020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43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07/07/2020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71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726159" y="2276563"/>
            <a:ext cx="6156773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1726159" y="4514386"/>
            <a:ext cx="6156773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1784648" y="109831"/>
            <a:ext cx="2304752" cy="2061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1"/>
          </p:nvPr>
        </p:nvSpPr>
        <p:spPr>
          <a:xfrm>
            <a:off x="5544347" y="2348879"/>
            <a:ext cx="2245101" cy="2100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1784648" y="4624515"/>
            <a:ext cx="2304752" cy="2061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3" name="Espace réservé du contenu 27"/>
          <p:cNvSpPr>
            <a:spLocks noGrp="1"/>
          </p:cNvSpPr>
          <p:nvPr>
            <p:ph sz="quarter" idx="13" hasCustomPrompt="1"/>
          </p:nvPr>
        </p:nvSpPr>
        <p:spPr>
          <a:xfrm>
            <a:off x="4160838" y="116433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14" name="Espace réservé du contenu 27"/>
          <p:cNvSpPr>
            <a:spLocks noGrp="1"/>
          </p:cNvSpPr>
          <p:nvPr>
            <p:ph sz="quarter" idx="14" hasCustomPrompt="1"/>
          </p:nvPr>
        </p:nvSpPr>
        <p:spPr>
          <a:xfrm>
            <a:off x="1738090" y="2348681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15" name="Espace réservé du contenu 27"/>
          <p:cNvSpPr>
            <a:spLocks noGrp="1"/>
          </p:cNvSpPr>
          <p:nvPr>
            <p:ph sz="quarter" idx="15" hasCustomPrompt="1"/>
          </p:nvPr>
        </p:nvSpPr>
        <p:spPr>
          <a:xfrm>
            <a:off x="4115530" y="4652937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16" name="Espace réservé du contenu 33"/>
          <p:cNvSpPr>
            <a:spLocks noGrp="1"/>
          </p:cNvSpPr>
          <p:nvPr>
            <p:ph sz="quarter" idx="16" hasCustomPrompt="1"/>
          </p:nvPr>
        </p:nvSpPr>
        <p:spPr>
          <a:xfrm>
            <a:off x="4160838" y="620713"/>
            <a:ext cx="3722687" cy="155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  <p:sp>
        <p:nvSpPr>
          <p:cNvPr id="17" name="Espace réservé du contenu 33"/>
          <p:cNvSpPr>
            <a:spLocks noGrp="1"/>
          </p:cNvSpPr>
          <p:nvPr>
            <p:ph sz="quarter" idx="17" hasCustomPrompt="1"/>
          </p:nvPr>
        </p:nvSpPr>
        <p:spPr>
          <a:xfrm>
            <a:off x="1755390" y="2849048"/>
            <a:ext cx="3722687" cy="1659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  <p:sp>
        <p:nvSpPr>
          <p:cNvPr id="18" name="Espace réservé du contenu 33"/>
          <p:cNvSpPr>
            <a:spLocks noGrp="1"/>
          </p:cNvSpPr>
          <p:nvPr>
            <p:ph sz="quarter" idx="18" hasCustomPrompt="1"/>
          </p:nvPr>
        </p:nvSpPr>
        <p:spPr>
          <a:xfrm>
            <a:off x="4115530" y="5147405"/>
            <a:ext cx="3722687" cy="155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729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07/07/2020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6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07/07/2020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15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07/07/2020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16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07/07/2020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96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07/07/2020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04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07/07/2020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11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t>07/07/2020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12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16200000">
            <a:off x="-1137444" y="5571331"/>
            <a:ext cx="2427288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www.mysticlolly.fr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-4737"/>
            <a:ext cx="990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a's Scribblings ~" pitchFamily="2" charset="0"/>
              </a:rPr>
              <a:t>La fusée des émotions</a:t>
            </a:r>
            <a:endParaRPr lang="fr-FR" sz="4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a's Scribblings ~" pitchFamily="2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r="15989" b="8861"/>
          <a:stretch/>
        </p:blipFill>
        <p:spPr bwMode="auto">
          <a:xfrm>
            <a:off x="1496616" y="673576"/>
            <a:ext cx="6514157" cy="621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Étoile à 5 branches 11"/>
          <p:cNvSpPr/>
          <p:nvPr/>
        </p:nvSpPr>
        <p:spPr>
          <a:xfrm rot="20105077">
            <a:off x="1167909" y="1652222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 à 5 branches 12"/>
          <p:cNvSpPr/>
          <p:nvPr/>
        </p:nvSpPr>
        <p:spPr>
          <a:xfrm rot="820718">
            <a:off x="3534275" y="924046"/>
            <a:ext cx="292948" cy="2787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 à 5 branches 13"/>
          <p:cNvSpPr/>
          <p:nvPr/>
        </p:nvSpPr>
        <p:spPr>
          <a:xfrm rot="4909489">
            <a:off x="6191256" y="1765502"/>
            <a:ext cx="493064" cy="43041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 rot="4909489">
            <a:off x="7702414" y="2865582"/>
            <a:ext cx="369987" cy="3229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 rot="820718">
            <a:off x="2479266" y="2527056"/>
            <a:ext cx="473346" cy="45043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 à 5 branches 16"/>
          <p:cNvSpPr/>
          <p:nvPr/>
        </p:nvSpPr>
        <p:spPr>
          <a:xfrm rot="20105077">
            <a:off x="7735194" y="1172795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84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188640"/>
            <a:ext cx="2347331" cy="18006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84" y="4826638"/>
            <a:ext cx="1894112" cy="18427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7" y="2321756"/>
            <a:ext cx="2392880" cy="19442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66496" y="2313454"/>
            <a:ext cx="36007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JOYEUX</a:t>
            </a: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main" pitchFamily="34" charset="0"/>
                <a:ea typeface="FangSong" panose="02010609060101010101" pitchFamily="49" charset="-122"/>
              </a:rPr>
              <a:t>Je passe un excellent moment, j’ai besoin de continuer encore.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amain" pitchFamily="34" charset="0"/>
              <a:ea typeface="FangSong" panose="02010609060101010101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9537" y="44624"/>
            <a:ext cx="36007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HEUREUX</a:t>
            </a: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main" pitchFamily="34" charset="0"/>
                <a:ea typeface="FangSong" panose="02010609060101010101" pitchFamily="49" charset="-122"/>
              </a:rPr>
              <a:t>Il m’arrive quelque chose de formidable et j’ai besoin de le partager avec quelqu’un.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amain" pitchFamily="34" charset="0"/>
              <a:ea typeface="FangSong" panose="02010609060101010101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7041" y="4632781"/>
            <a:ext cx="36007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CONTENT</a:t>
            </a: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main" pitchFamily="34" charset="0"/>
                <a:ea typeface="FangSong" panose="02010609060101010101" pitchFamily="49" charset="-122"/>
              </a:rPr>
              <a:t>Je me sens bien, ce que je suis en train de faire me plait, je n’ai besoin de rien.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amain" pitchFamily="34" charset="0"/>
              <a:ea typeface="FangSong" panose="02010609060101010101" pitchFamily="49" charset="-122"/>
            </a:endParaRPr>
          </a:p>
        </p:txBody>
      </p:sp>
      <p:sp>
        <p:nvSpPr>
          <p:cNvPr id="14" name="Étoile à 5 branches 13"/>
          <p:cNvSpPr/>
          <p:nvPr/>
        </p:nvSpPr>
        <p:spPr>
          <a:xfrm rot="20105077">
            <a:off x="308131" y="1002726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 rot="820718">
            <a:off x="1165382" y="3442925"/>
            <a:ext cx="292948" cy="2787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 rot="4909489">
            <a:off x="9137703" y="916366"/>
            <a:ext cx="493064" cy="43041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 à 5 branches 16"/>
          <p:cNvSpPr/>
          <p:nvPr/>
        </p:nvSpPr>
        <p:spPr>
          <a:xfrm rot="4909489">
            <a:off x="8326269" y="3071660"/>
            <a:ext cx="369987" cy="3229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 à 5 branches 17"/>
          <p:cNvSpPr/>
          <p:nvPr/>
        </p:nvSpPr>
        <p:spPr>
          <a:xfrm rot="820718">
            <a:off x="546836" y="5014948"/>
            <a:ext cx="473346" cy="45043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 à 5 branches 18"/>
          <p:cNvSpPr/>
          <p:nvPr/>
        </p:nvSpPr>
        <p:spPr>
          <a:xfrm rot="20105077">
            <a:off x="8798598" y="5202166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22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23" y="4689110"/>
            <a:ext cx="2552724" cy="19322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366986"/>
            <a:ext cx="1296143" cy="158752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59" y="2421190"/>
            <a:ext cx="2276028" cy="19677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12841" y="2195860"/>
            <a:ext cx="432047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DÉÇU </a:t>
            </a:r>
            <a:r>
              <a:rPr lang="fr-F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frustré</a:t>
            </a:r>
          </a:p>
          <a:p>
            <a:pPr algn="ctr">
              <a:lnSpc>
                <a:spcPct val="150000"/>
              </a:lnSpc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main" pitchFamily="34" charset="0"/>
                <a:ea typeface="FangSong" panose="02010609060101010101" pitchFamily="49" charset="-122"/>
              </a:rPr>
              <a:t>J’avais très envie de faire ou d’avoir quelque chose, j’ai besoin qu’on m’explique pourquoi ce n’est pas possible ou qu’on me propose un autre choix.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amain" pitchFamily="34" charset="0"/>
              <a:ea typeface="FangSong" panose="02010609060101010101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3758" y="4473694"/>
            <a:ext cx="36007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TRISTE</a:t>
            </a: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main" pitchFamily="34" charset="0"/>
                <a:ea typeface="FangSong" panose="02010609060101010101" pitchFamily="49" charset="-122"/>
              </a:rPr>
              <a:t>Je suis très triste de quelque chose que l’on m’a dit ou fait, j’ai besoin d’en parler.</a:t>
            </a:r>
            <a:endParaRPr lang="fr-F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amain" pitchFamily="34" charset="0"/>
              <a:ea typeface="FangSong" panose="02010609060101010101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6816" y="188640"/>
            <a:ext cx="4507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HONTEUX </a:t>
            </a:r>
            <a:r>
              <a:rPr lang="fr-F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coupable</a:t>
            </a: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main" pitchFamily="34" charset="0"/>
                <a:ea typeface="FangSong" panose="02010609060101010101" pitchFamily="49" charset="-122"/>
              </a:rPr>
              <a:t>J’ai fait ou dit quelque chose que je regrette, j’ai besoin que l’on m’aide à réparer ou à demander pardon.</a:t>
            </a:r>
            <a:endParaRPr lang="fr-F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amain" pitchFamily="34" charset="0"/>
              <a:ea typeface="FangSong" panose="02010609060101010101" pitchFamily="49" charset="-122"/>
            </a:endParaRPr>
          </a:p>
        </p:txBody>
      </p:sp>
      <p:sp>
        <p:nvSpPr>
          <p:cNvPr id="14" name="Étoile à 5 branches 13"/>
          <p:cNvSpPr/>
          <p:nvPr/>
        </p:nvSpPr>
        <p:spPr>
          <a:xfrm rot="20105077">
            <a:off x="308131" y="1002726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 à 5 branches 17"/>
          <p:cNvSpPr/>
          <p:nvPr/>
        </p:nvSpPr>
        <p:spPr>
          <a:xfrm rot="820718">
            <a:off x="1165382" y="3442925"/>
            <a:ext cx="292948" cy="2787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 à 5 branches 18"/>
          <p:cNvSpPr/>
          <p:nvPr/>
        </p:nvSpPr>
        <p:spPr>
          <a:xfrm rot="4909489">
            <a:off x="9137703" y="916366"/>
            <a:ext cx="493064" cy="43041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 à 5 branches 19"/>
          <p:cNvSpPr/>
          <p:nvPr/>
        </p:nvSpPr>
        <p:spPr>
          <a:xfrm rot="4909489">
            <a:off x="8326269" y="3071660"/>
            <a:ext cx="369987" cy="3229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 à 5 branches 20"/>
          <p:cNvSpPr/>
          <p:nvPr/>
        </p:nvSpPr>
        <p:spPr>
          <a:xfrm rot="820718">
            <a:off x="546836" y="5014948"/>
            <a:ext cx="473346" cy="45043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5 branches 21"/>
          <p:cNvSpPr/>
          <p:nvPr/>
        </p:nvSpPr>
        <p:spPr>
          <a:xfrm rot="20105077">
            <a:off x="8798598" y="5202166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21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61" y="116632"/>
            <a:ext cx="1868427" cy="21101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3"/>
          <a:stretch/>
        </p:blipFill>
        <p:spPr>
          <a:xfrm>
            <a:off x="1952794" y="2449394"/>
            <a:ext cx="2331112" cy="19112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3" t="29119" b="8169"/>
          <a:stretch/>
        </p:blipFill>
        <p:spPr>
          <a:xfrm>
            <a:off x="2019614" y="4632781"/>
            <a:ext cx="2197472" cy="21735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3906" y="4617710"/>
            <a:ext cx="36007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PEUR</a:t>
            </a: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main" pitchFamily="34" charset="0"/>
              </a:rPr>
              <a:t>J’ai vu ou entendu quelque chose qui m’a fait très peur, j’ai besoin d’être rassuré.</a:t>
            </a:r>
            <a:endParaRPr lang="fr-FR" sz="1600" dirty="0">
              <a:solidFill>
                <a:srgbClr val="FFFF00"/>
              </a:solidFill>
              <a:latin typeface="Alamai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06" y="2420888"/>
            <a:ext cx="36007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EFFRAYÉ</a:t>
            </a: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main" pitchFamily="34" charset="0"/>
                <a:ea typeface="FangSong" panose="02010609060101010101" pitchFamily="49" charset="-122"/>
              </a:rPr>
              <a:t>Il y a quelque chose que je n’ose pas faire tout seul, j’ai besoin qu’on m’accompagne.</a:t>
            </a:r>
            <a:endParaRPr lang="fr-FR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amain" pitchFamily="34" charset="0"/>
              <a:ea typeface="FangSong" panose="02010609060101010101" pitchFamily="49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4888" y="44624"/>
            <a:ext cx="39380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INQUIET</a:t>
            </a: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main" pitchFamily="34" charset="0"/>
                <a:ea typeface="FangSong" panose="02010609060101010101" pitchFamily="49" charset="-122"/>
              </a:rPr>
              <a:t>Je ne suis pas bien dans cette situation, j’ai besoin d’en parler pour être rassuré.</a:t>
            </a:r>
            <a:endParaRPr lang="fr-FR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amain" pitchFamily="34" charset="0"/>
              <a:ea typeface="FangSong" panose="02010609060101010101" pitchFamily="49" charset="-122"/>
            </a:endParaRPr>
          </a:p>
        </p:txBody>
      </p:sp>
      <p:sp>
        <p:nvSpPr>
          <p:cNvPr id="15" name="Étoile à 5 branches 14"/>
          <p:cNvSpPr/>
          <p:nvPr/>
        </p:nvSpPr>
        <p:spPr>
          <a:xfrm rot="20105077">
            <a:off x="308131" y="1002726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 rot="820718">
            <a:off x="1165382" y="3442925"/>
            <a:ext cx="292948" cy="2787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 à 5 branches 16"/>
          <p:cNvSpPr/>
          <p:nvPr/>
        </p:nvSpPr>
        <p:spPr>
          <a:xfrm rot="4909489">
            <a:off x="9137703" y="916366"/>
            <a:ext cx="493064" cy="43041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 à 5 branches 17"/>
          <p:cNvSpPr/>
          <p:nvPr/>
        </p:nvSpPr>
        <p:spPr>
          <a:xfrm rot="4909489">
            <a:off x="8326269" y="3071660"/>
            <a:ext cx="369987" cy="3229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 à 5 branches 18"/>
          <p:cNvSpPr/>
          <p:nvPr/>
        </p:nvSpPr>
        <p:spPr>
          <a:xfrm rot="820718">
            <a:off x="546836" y="5014948"/>
            <a:ext cx="473346" cy="45043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 à 5 branches 19"/>
          <p:cNvSpPr/>
          <p:nvPr/>
        </p:nvSpPr>
        <p:spPr>
          <a:xfrm rot="20105077">
            <a:off x="8798598" y="5202166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81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rgbClr val="A500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5" y="4639528"/>
            <a:ext cx="2304256" cy="197403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5" y="139606"/>
            <a:ext cx="1921241" cy="19212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4" y="2351874"/>
            <a:ext cx="1921241" cy="194122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77895" y="4437112"/>
            <a:ext cx="4105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FURIEUX</a:t>
            </a:r>
          </a:p>
          <a:p>
            <a:pPr algn="ctr">
              <a:lnSpc>
                <a:spcPct val="150000"/>
              </a:lnSpc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main" pitchFamily="34" charset="0"/>
                <a:ea typeface="FangSong" panose="02010609060101010101" pitchFamily="49" charset="-122"/>
              </a:rPr>
              <a:t>J’ai envie de tout casser, j’ai besoin qu’on m’aide à me calmer où je risque de faire ou dire des choses que je vais regretter.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amain" pitchFamily="34" charset="0"/>
              <a:ea typeface="FangSong" panose="02010609060101010101" pitchFamily="49" charset="-12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77895" y="2276872"/>
            <a:ext cx="41050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EN </a:t>
            </a:r>
            <a:r>
              <a:rPr lang="fr-FR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cOLÈRE</a:t>
            </a:r>
            <a:endParaRPr lang="fr-FR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s Taste" panose="02000500000000000000" pitchFamily="2" charset="0"/>
              <a:ea typeface="FangSong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main" pitchFamily="34" charset="0"/>
                <a:ea typeface="FangSong" panose="02010609060101010101" pitchFamily="49" charset="-122"/>
              </a:rPr>
              <a:t>Je suis en colère après quelqu’un, j’ai besoin d’en parler pour me calmer.</a:t>
            </a:r>
            <a:endParaRPr lang="fr-F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amain" pitchFamily="34" charset="0"/>
              <a:ea typeface="FangSong" panose="02010609060101010101" pitchFamily="49" charset="-12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31339" y="-27384"/>
            <a:ext cx="38515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s Taste" panose="02000500000000000000" pitchFamily="2" charset="0"/>
                <a:ea typeface="FangSong" panose="02010609060101010101" pitchFamily="49" charset="-122"/>
              </a:rPr>
              <a:t>ÉNERVÉ</a:t>
            </a:r>
          </a:p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main" pitchFamily="34" charset="0"/>
                <a:ea typeface="FangSong" panose="02010609060101010101" pitchFamily="49" charset="-122"/>
              </a:rPr>
              <a:t>Q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main" pitchFamily="34" charset="0"/>
                <a:ea typeface="FangSong" panose="02010609060101010101" pitchFamily="49" charset="-122"/>
              </a:rPr>
              <a:t>uelque chose m’agace, j’ai besoin qu’on m’aide.</a:t>
            </a:r>
            <a:endParaRPr lang="fr-F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amain" pitchFamily="34" charset="0"/>
              <a:ea typeface="FangSong" panose="02010609060101010101" pitchFamily="49" charset="-122"/>
            </a:endParaRPr>
          </a:p>
        </p:txBody>
      </p:sp>
      <p:sp>
        <p:nvSpPr>
          <p:cNvPr id="14" name="Étoile à 5 branches 13"/>
          <p:cNvSpPr/>
          <p:nvPr/>
        </p:nvSpPr>
        <p:spPr>
          <a:xfrm rot="20105077">
            <a:off x="308131" y="1002726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 rot="820718">
            <a:off x="1165382" y="3442925"/>
            <a:ext cx="292948" cy="2787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 rot="4909489">
            <a:off x="9137703" y="916366"/>
            <a:ext cx="493064" cy="43041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 à 5 branches 16"/>
          <p:cNvSpPr/>
          <p:nvPr/>
        </p:nvSpPr>
        <p:spPr>
          <a:xfrm rot="4909489">
            <a:off x="8326269" y="3071660"/>
            <a:ext cx="369987" cy="3229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 à 5 branches 17"/>
          <p:cNvSpPr/>
          <p:nvPr/>
        </p:nvSpPr>
        <p:spPr>
          <a:xfrm rot="820718">
            <a:off x="546836" y="5014948"/>
            <a:ext cx="473346" cy="45043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 à 5 branches 18"/>
          <p:cNvSpPr/>
          <p:nvPr/>
        </p:nvSpPr>
        <p:spPr>
          <a:xfrm rot="20105077">
            <a:off x="8798598" y="5202166"/>
            <a:ext cx="657414" cy="62559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9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aëlle\Desktop\Blog\Dessins métiers\Métiers\fusee b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" y="-531440"/>
            <a:ext cx="9383700" cy="72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012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239</Words>
  <Application>Microsoft Office PowerPoint</Application>
  <PresentationFormat>Format A4 (210 x 297 mm)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Mysticlolly</dc:creator>
  <cp:lastModifiedBy>Gaelle</cp:lastModifiedBy>
  <cp:revision>18</cp:revision>
  <cp:lastPrinted>2020-07-07T10:38:29Z</cp:lastPrinted>
  <dcterms:created xsi:type="dcterms:W3CDTF">2012-08-05T12:25:50Z</dcterms:created>
  <dcterms:modified xsi:type="dcterms:W3CDTF">2020-07-07T10:41:42Z</dcterms:modified>
</cp:coreProperties>
</file>