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61" r:id="rId5"/>
    <p:sldId id="264" r:id="rId6"/>
    <p:sldId id="265" r:id="rId7"/>
    <p:sldId id="268" r:id="rId8"/>
    <p:sldId id="269" r:id="rId9"/>
    <p:sldId id="272" r:id="rId10"/>
    <p:sldId id="273" r:id="rId11"/>
    <p:sldId id="274" r:id="rId12"/>
    <p:sldId id="287" r:id="rId13"/>
    <p:sldId id="288" r:id="rId14"/>
    <p:sldId id="289" r:id="rId15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6699"/>
    <a:srgbClr val="33CC33"/>
    <a:srgbClr val="FA90EB"/>
    <a:srgbClr val="E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122" y="9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4" cy="497118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344" y="0"/>
            <a:ext cx="2945764" cy="497118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r">
              <a:defRPr sz="1200"/>
            </a:lvl1pPr>
          </a:lstStyle>
          <a:p>
            <a:fld id="{AFE31ACD-0B66-47B4-9A04-8DFB9E0890A7}" type="datetimeFigureOut">
              <a:rPr lang="fr-FR" smtClean="0"/>
              <a:t>15/07/2019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7947"/>
            <a:ext cx="2945764" cy="497118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344" y="9427947"/>
            <a:ext cx="2945764" cy="497118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r">
              <a:defRPr sz="1200"/>
            </a:lvl1pPr>
          </a:lstStyle>
          <a:p>
            <a:fld id="{BC60F432-B39E-408F-812A-EEEE9D456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68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3BC01-6693-4FB2-A2F6-01FD6F0A9263}" type="datetimeFigureOut">
              <a:rPr lang="fr-FR" smtClean="0"/>
              <a:t>15/07/2019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4FE16-D0DA-469F-A22D-43CE4DD12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29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FE16-D0DA-469F-A22D-43CE4DD1277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59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F5B02DA-AAE0-4A73-B071-B2CF5787A86D}" type="datetimeFigureOut">
              <a:rPr lang="fr-FR" smtClean="0"/>
              <a:pPr/>
              <a:t>15/07/2019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B16AB8A-1D5C-48C1-85DC-5DF2604F98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5225480" y="6639163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>
                <a:solidFill>
                  <a:schemeClr val="bg1">
                    <a:lumMod val="75000"/>
                  </a:schemeClr>
                </a:solidFill>
              </a:rPr>
              <a:t>http://www.mysticlolly.fr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27386"/>
              </p:ext>
            </p:extLst>
          </p:nvPr>
        </p:nvGraphicFramePr>
        <p:xfrm>
          <a:off x="32825" y="86580"/>
          <a:ext cx="9827454" cy="66079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03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4437">
                <a:tc gridSpan="7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chemeClr val="tx1"/>
                          </a:solidFill>
                          <a:latin typeface="+mj-lt"/>
                        </a:rPr>
                        <a:t>SEPTEMBRE</a:t>
                      </a:r>
                      <a:r>
                        <a:rPr lang="fr-FR" sz="4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2019</a:t>
                      </a:r>
                      <a:endParaRPr lang="fr-FR" sz="4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715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LUNDI</a:t>
                      </a:r>
                    </a:p>
                    <a:p>
                      <a:pPr algn="ctr"/>
                      <a:r>
                        <a:rPr lang="fr-FR" dirty="0"/>
                        <a:t>lundi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MARDI</a:t>
                      </a:r>
                    </a:p>
                    <a:p>
                      <a:pPr algn="ctr"/>
                      <a:r>
                        <a:rPr lang="fr-FR" dirty="0"/>
                        <a:t>mardi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MERCREDI</a:t>
                      </a:r>
                    </a:p>
                    <a:p>
                      <a:pPr algn="ctr"/>
                      <a:r>
                        <a:rPr lang="fr-FR" dirty="0"/>
                        <a:t>mercredi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JEUDI</a:t>
                      </a:r>
                    </a:p>
                    <a:p>
                      <a:pPr algn="ctr"/>
                      <a:r>
                        <a:rPr lang="fr-FR" dirty="0"/>
                        <a:t>jeudi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  <a:p>
                      <a:pPr algn="ctr"/>
                      <a:r>
                        <a:rPr lang="fr-FR" dirty="0"/>
                        <a:t>vendredi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SAMEDI</a:t>
                      </a:r>
                    </a:p>
                    <a:p>
                      <a:pPr algn="ctr"/>
                      <a:r>
                        <a:rPr lang="fr-FR" dirty="0"/>
                        <a:t>samedi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DIMANCHE</a:t>
                      </a:r>
                    </a:p>
                    <a:p>
                      <a:pPr algn="ctr"/>
                      <a:r>
                        <a:rPr lang="fr-FR" dirty="0"/>
                        <a:t>dimanche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endParaRPr lang="fr-FR" sz="47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700" b="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700" b="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700" b="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645173"/>
                  </a:ext>
                </a:extLst>
              </a:tr>
            </a:tbl>
          </a:graphicData>
        </a:graphic>
      </p:graphicFrame>
      <p:pic>
        <p:nvPicPr>
          <p:cNvPr id="5" name="Image 4" descr="Janv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7063" y="128783"/>
            <a:ext cx="1064409" cy="7493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22620"/>
              </p:ext>
            </p:extLst>
          </p:nvPr>
        </p:nvGraphicFramePr>
        <p:xfrm>
          <a:off x="30302" y="86580"/>
          <a:ext cx="9819243" cy="638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02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8877">
                <a:tc gridSpan="7">
                  <a:txBody>
                    <a:bodyPr/>
                    <a:lstStyle/>
                    <a:p>
                      <a:pPr algn="ctr"/>
                      <a:r>
                        <a:rPr lang="fr-FR" sz="5200" b="1" dirty="0">
                          <a:solidFill>
                            <a:schemeClr val="tx1"/>
                          </a:solidFill>
                          <a:latin typeface="+mj-lt"/>
                        </a:rPr>
                        <a:t>JUIN </a:t>
                      </a:r>
                      <a:r>
                        <a:rPr lang="fr-FR" sz="5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fr-FR" sz="5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9772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8877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Image 2" descr="Janv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0197" y="128784"/>
            <a:ext cx="1095211" cy="8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04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51355"/>
              </p:ext>
            </p:extLst>
          </p:nvPr>
        </p:nvGraphicFramePr>
        <p:xfrm>
          <a:off x="47392" y="86582"/>
          <a:ext cx="9794204" cy="63667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9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6585">
                <a:tc gridSpan="7">
                  <a:txBody>
                    <a:bodyPr/>
                    <a:lstStyle/>
                    <a:p>
                      <a:pPr algn="ctr"/>
                      <a:r>
                        <a:rPr lang="fr-FR" sz="5200" b="1" dirty="0">
                          <a:solidFill>
                            <a:schemeClr val="tx1"/>
                          </a:solidFill>
                          <a:latin typeface="+mj-lt"/>
                        </a:rPr>
                        <a:t>JUILLET </a:t>
                      </a:r>
                      <a:r>
                        <a:rPr lang="fr-FR" sz="5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fr-FR" sz="5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249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Image 2" descr="Janvi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48" y="128785"/>
            <a:ext cx="995052" cy="806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47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96" y="875587"/>
            <a:ext cx="3489163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704861" y="887817"/>
            <a:ext cx="2651060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00823" y="892175"/>
            <a:ext cx="3321154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8235" y="1124744"/>
            <a:ext cx="2966584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LUNDI</a:t>
            </a:r>
          </a:p>
          <a:p>
            <a:pPr algn="ctr"/>
            <a:endParaRPr lang="fr-FR" sz="24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MARDI</a:t>
            </a:r>
          </a:p>
          <a:p>
            <a:pPr algn="ctr"/>
            <a:endParaRPr lang="fr-FR" sz="24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Arial Rounded MT Bold" pitchFamily="34" charset="0"/>
              </a:rPr>
              <a:t>MERCREDI</a:t>
            </a:r>
          </a:p>
          <a:p>
            <a:pPr algn="ctr"/>
            <a:endParaRPr lang="fr-FR" sz="24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itchFamily="34" charset="0"/>
              </a:rPr>
              <a:t>JEUDI</a:t>
            </a:r>
          </a:p>
          <a:p>
            <a:pPr algn="ctr"/>
            <a:endParaRPr lang="fr-FR" sz="24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Arial Rounded MT Bold" pitchFamily="34" charset="0"/>
              </a:rPr>
              <a:t>VENDREDI</a:t>
            </a:r>
          </a:p>
          <a:p>
            <a:pPr algn="ctr"/>
            <a:endParaRPr lang="fr-FR" sz="24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SAMEDI</a:t>
            </a:r>
          </a:p>
          <a:p>
            <a:pPr algn="ctr"/>
            <a:endParaRPr lang="fr-FR" sz="24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DIMANCHE</a:t>
            </a: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84669" y="928077"/>
            <a:ext cx="2966584" cy="5755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latin typeface="Arial Rounded MT Bold" pitchFamily="34" charset="0"/>
              </a:rPr>
              <a:t>JANVIER 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latin typeface="Arial Rounded MT Bold" pitchFamily="34" charset="0"/>
              </a:rPr>
              <a:t>FÉVRIER 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latin typeface="Arial Rounded MT Bold" pitchFamily="34" charset="0"/>
              </a:rPr>
              <a:t>MA</a:t>
            </a: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Rounded MT Bold" pitchFamily="34" charset="0"/>
              </a:rPr>
              <a:t>RS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Rounded MT Bold" pitchFamily="34" charset="0"/>
              </a:rPr>
              <a:t>AVRIL 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Rounded MT Bold" pitchFamily="34" charset="0"/>
              </a:rPr>
              <a:t>MAI 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Rounded MT Bold" pitchFamily="34" charset="0"/>
              </a:rPr>
              <a:t>JU</a:t>
            </a: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IN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JUILLET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AOÛT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SEPTE</a:t>
            </a: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MBRE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OCTOBRE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NOVEMBRE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DÉCE</a:t>
            </a: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latin typeface="Arial Rounded MT Bold" pitchFamily="34" charset="0"/>
              </a:rPr>
              <a:t>MBRE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1407" y="932255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9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29</a:t>
            </a:r>
          </a:p>
        </p:txBody>
      </p:sp>
      <p:pic>
        <p:nvPicPr>
          <p:cNvPr id="8" name="Image 7" descr="Cl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057" y="1363154"/>
            <a:ext cx="1213717" cy="93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low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03" y="3140968"/>
            <a:ext cx="960166" cy="93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l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36" y="5978702"/>
            <a:ext cx="906131" cy="78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6 Ju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7266" y="2636913"/>
            <a:ext cx="1172151" cy="92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11 Novemb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2323305" y="7927382"/>
            <a:ext cx="1297756" cy="1145220"/>
          </a:xfrm>
          <a:prstGeom prst="rect">
            <a:avLst/>
          </a:prstGeom>
        </p:spPr>
      </p:pic>
      <p:pic>
        <p:nvPicPr>
          <p:cNvPr id="14" name="Image 13" descr="8 Aoû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572" y="4000504"/>
            <a:ext cx="1084998" cy="8838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lèche droite 14"/>
          <p:cNvSpPr/>
          <p:nvPr/>
        </p:nvSpPr>
        <p:spPr>
          <a:xfrm>
            <a:off x="24852" y="269516"/>
            <a:ext cx="471956" cy="351172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41703" y="714356"/>
            <a:ext cx="9364297" cy="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12 Décembre Boule de nei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9148" y="1015754"/>
            <a:ext cx="1483893" cy="85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6 Ju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53434" y="5412743"/>
            <a:ext cx="972636" cy="9269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>
            <a:off x="4241983" y="1015755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10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18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30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92558" y="1116221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19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31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26185" y="1236616"/>
            <a:ext cx="928695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8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20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03734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96" y="875587"/>
            <a:ext cx="3489163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704861" y="887817"/>
            <a:ext cx="2651060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00823" y="892175"/>
            <a:ext cx="3321154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8235" y="908720"/>
            <a:ext cx="2966584" cy="58785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lundi</a:t>
            </a:r>
          </a:p>
          <a:p>
            <a:pPr algn="ctr"/>
            <a:endParaRPr lang="fr-FR" sz="28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mardi</a:t>
            </a:r>
          </a:p>
          <a:p>
            <a:pPr algn="ctr"/>
            <a:endParaRPr lang="fr-FR" sz="28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Arial Rounded MT Bold" pitchFamily="34" charset="0"/>
              </a:rPr>
              <a:t>mercredi</a:t>
            </a:r>
          </a:p>
          <a:p>
            <a:pPr algn="ctr"/>
            <a:endParaRPr lang="fr-FR" sz="28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itchFamily="34" charset="0"/>
              </a:rPr>
              <a:t>jeudi</a:t>
            </a:r>
          </a:p>
          <a:p>
            <a:pPr algn="ctr"/>
            <a:endParaRPr lang="fr-FR" sz="28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Arial Rounded MT Bold" pitchFamily="34" charset="0"/>
              </a:rPr>
              <a:t>vendredi</a:t>
            </a:r>
          </a:p>
          <a:p>
            <a:pPr algn="ctr"/>
            <a:endParaRPr lang="fr-FR" sz="28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samedi</a:t>
            </a:r>
          </a:p>
          <a:p>
            <a:pPr algn="ctr"/>
            <a:endParaRPr lang="fr-FR" sz="140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dimanche</a:t>
            </a:r>
            <a:r>
              <a:rPr lang="fr-FR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84669" y="835743"/>
            <a:ext cx="2966584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latin typeface="Arial Rounded MT Bold" pitchFamily="34" charset="0"/>
              </a:rPr>
              <a:t>janvier 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latin typeface="Arial Rounded MT Bold" pitchFamily="34" charset="0"/>
              </a:rPr>
              <a:t>février 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latin typeface="Arial Rounded MT Bold" pitchFamily="34" charset="0"/>
              </a:rPr>
              <a:t>ma</a:t>
            </a: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Rounded MT Bold" pitchFamily="34" charset="0"/>
              </a:rPr>
              <a:t>rs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Rounded MT Bold" pitchFamily="34" charset="0"/>
              </a:rPr>
              <a:t>avril 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Rounded MT Bold" pitchFamily="34" charset="0"/>
              </a:rPr>
              <a:t>mai 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Rounded MT Bold" pitchFamily="34" charset="0"/>
              </a:rPr>
              <a:t>ju</a:t>
            </a: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in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juillet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août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septe</a:t>
            </a: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mbre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octobre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novembre</a:t>
            </a:r>
          </a:p>
          <a:p>
            <a:pPr algn="ctr"/>
            <a:endParaRPr lang="fr-FR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déce</a:t>
            </a: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latin typeface="Arial Rounded MT Bold" pitchFamily="34" charset="0"/>
              </a:rPr>
              <a:t>mbre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1407" y="932255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9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29</a:t>
            </a:r>
          </a:p>
        </p:txBody>
      </p:sp>
      <p:pic>
        <p:nvPicPr>
          <p:cNvPr id="8" name="Image 7" descr="Cl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057" y="1363154"/>
            <a:ext cx="1213717" cy="93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low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03" y="3140968"/>
            <a:ext cx="960166" cy="93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l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36" y="5978702"/>
            <a:ext cx="906131" cy="78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6 Ju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7266" y="2636913"/>
            <a:ext cx="1172151" cy="92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11 Novemb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2323305" y="7927382"/>
            <a:ext cx="1297756" cy="1145220"/>
          </a:xfrm>
          <a:prstGeom prst="rect">
            <a:avLst/>
          </a:prstGeom>
        </p:spPr>
      </p:pic>
      <p:pic>
        <p:nvPicPr>
          <p:cNvPr id="14" name="Image 13" descr="8 Aoû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572" y="4000504"/>
            <a:ext cx="1084998" cy="8838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lèche droite 14"/>
          <p:cNvSpPr/>
          <p:nvPr/>
        </p:nvSpPr>
        <p:spPr>
          <a:xfrm>
            <a:off x="24852" y="269516"/>
            <a:ext cx="471956" cy="351172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41703" y="714356"/>
            <a:ext cx="9364297" cy="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12 Décembre Boule de nei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9148" y="1015754"/>
            <a:ext cx="1483893" cy="85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6 Ju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53434" y="5412743"/>
            <a:ext cx="972636" cy="9269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>
            <a:off x="4241983" y="1015755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10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18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30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92558" y="1116221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19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31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26185" y="1236616"/>
            <a:ext cx="928695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8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20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56964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96" y="875587"/>
            <a:ext cx="3489163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704861" y="887817"/>
            <a:ext cx="2651060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00823" y="892175"/>
            <a:ext cx="3321154" cy="59171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8235" y="1031830"/>
            <a:ext cx="2966584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lundi</a:t>
            </a:r>
          </a:p>
          <a:p>
            <a:pPr algn="ctr"/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mardi</a:t>
            </a:r>
          </a:p>
          <a:p>
            <a:pPr algn="ctr"/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800" b="1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mercredi</a:t>
            </a:r>
          </a:p>
          <a:p>
            <a:pPr algn="ctr"/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jeudi</a:t>
            </a:r>
          </a:p>
          <a:p>
            <a:pPr algn="ctr"/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8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vendredi</a:t>
            </a:r>
          </a:p>
          <a:p>
            <a:pPr algn="ctr"/>
            <a:endParaRPr lang="fr-FR" sz="2800" b="1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samedi</a:t>
            </a:r>
          </a:p>
          <a:p>
            <a:pPr algn="ctr"/>
            <a:endParaRPr lang="fr-FR" sz="1200" b="1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dimanche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84669" y="928079"/>
            <a:ext cx="2966584" cy="5755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janvier </a:t>
            </a:r>
            <a:endParaRPr lang="fr-FR" sz="1400" b="1" dirty="0">
              <a:ln>
                <a:solidFill>
                  <a:schemeClr val="tx1"/>
                </a:solidFill>
              </a:ln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endParaRPr lang="fr-FR" sz="9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février 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ma</a:t>
            </a:r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rs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avril 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mai 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ju</a:t>
            </a:r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in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juillet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août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septe</a:t>
            </a:r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mbre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octobre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novembre</a:t>
            </a:r>
          </a:p>
          <a:p>
            <a:pPr algn="ctr"/>
            <a:endParaRPr lang="fr-FR" sz="1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déce</a:t>
            </a:r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mbre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1407" y="932255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9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29</a:t>
            </a:r>
          </a:p>
        </p:txBody>
      </p:sp>
      <p:pic>
        <p:nvPicPr>
          <p:cNvPr id="8" name="Image 7" descr="Cl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057" y="1363154"/>
            <a:ext cx="1213717" cy="93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low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03" y="3140968"/>
            <a:ext cx="960166" cy="93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l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36" y="5978702"/>
            <a:ext cx="906131" cy="78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6 Ju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7266" y="2636913"/>
            <a:ext cx="1172151" cy="92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11 Novemb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2323305" y="7927382"/>
            <a:ext cx="1297756" cy="1145220"/>
          </a:xfrm>
          <a:prstGeom prst="rect">
            <a:avLst/>
          </a:prstGeom>
        </p:spPr>
      </p:pic>
      <p:pic>
        <p:nvPicPr>
          <p:cNvPr id="14" name="Image 13" descr="8 Aoû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572" y="4000504"/>
            <a:ext cx="1084998" cy="8838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lèche droite 14"/>
          <p:cNvSpPr/>
          <p:nvPr/>
        </p:nvSpPr>
        <p:spPr>
          <a:xfrm>
            <a:off x="24852" y="269516"/>
            <a:ext cx="471956" cy="351172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41703" y="714356"/>
            <a:ext cx="9364297" cy="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12 Décembre Boule de nei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9148" y="1015754"/>
            <a:ext cx="1483893" cy="85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6 Ju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53434" y="5412743"/>
            <a:ext cx="972636" cy="9269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>
            <a:off x="4241983" y="1015755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10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18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30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92558" y="1116221"/>
            <a:ext cx="92869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11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15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19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23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27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31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26185" y="1236616"/>
            <a:ext cx="928695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latin typeface="Arial Rounded MT Bold" pitchFamily="34" charset="0"/>
              </a:rPr>
              <a:t>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8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12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16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20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24</a:t>
            </a:r>
          </a:p>
          <a:p>
            <a:pPr algn="ctr"/>
            <a:endParaRPr lang="fr-FR" sz="2400" dirty="0">
              <a:latin typeface="Arial Rounded MT Bold" pitchFamily="34" charset="0"/>
            </a:endParaRPr>
          </a:p>
          <a:p>
            <a:pPr algn="ctr"/>
            <a:r>
              <a:rPr lang="fr-FR" sz="2400" dirty="0">
                <a:latin typeface="Arial Rounded MT Bold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032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04813"/>
              </p:ext>
            </p:extLst>
          </p:nvPr>
        </p:nvGraphicFramePr>
        <p:xfrm>
          <a:off x="32825" y="86580"/>
          <a:ext cx="9827454" cy="629474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03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39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86444">
                <a:tc gridSpan="7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chemeClr val="tx1"/>
                          </a:solidFill>
                          <a:latin typeface="+mj-lt"/>
                        </a:rPr>
                        <a:t>OCTOBRE</a:t>
                      </a:r>
                      <a:r>
                        <a:rPr lang="fr-FR" sz="4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2019</a:t>
                      </a:r>
                      <a:endParaRPr lang="fr-FR" sz="4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08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LUNDI</a:t>
                      </a:r>
                    </a:p>
                    <a:p>
                      <a:pPr algn="ctr"/>
                      <a:r>
                        <a:rPr lang="fr-FR" dirty="0"/>
                        <a:t>lundi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MARDI</a:t>
                      </a:r>
                    </a:p>
                    <a:p>
                      <a:pPr algn="ctr"/>
                      <a:r>
                        <a:rPr lang="fr-FR" dirty="0"/>
                        <a:t>mardi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MERCREDI</a:t>
                      </a:r>
                    </a:p>
                    <a:p>
                      <a:pPr algn="ctr"/>
                      <a:r>
                        <a:rPr lang="fr-FR" dirty="0"/>
                        <a:t>mercredi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JEUDI</a:t>
                      </a:r>
                    </a:p>
                    <a:p>
                      <a:pPr algn="ctr"/>
                      <a:r>
                        <a:rPr lang="fr-FR" dirty="0"/>
                        <a:t>jeudi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  <a:p>
                      <a:pPr algn="ctr"/>
                      <a:r>
                        <a:rPr lang="fr-FR" dirty="0"/>
                        <a:t>vendredi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SAMEDI</a:t>
                      </a:r>
                    </a:p>
                    <a:p>
                      <a:pPr algn="ctr"/>
                      <a:r>
                        <a:rPr lang="fr-FR" dirty="0"/>
                        <a:t>samedi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DIMANCHE</a:t>
                      </a:r>
                    </a:p>
                    <a:p>
                      <a:pPr algn="ctr"/>
                      <a:r>
                        <a:rPr lang="fr-FR" dirty="0"/>
                        <a:t>dimanche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6444"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444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6444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6444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6444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Image 4" descr="Janv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9471" y="128784"/>
            <a:ext cx="1062001" cy="7509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92645"/>
              </p:ext>
            </p:extLst>
          </p:nvPr>
        </p:nvGraphicFramePr>
        <p:xfrm>
          <a:off x="30300" y="86582"/>
          <a:ext cx="9794204" cy="63667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9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6585">
                <a:tc gridSpan="7">
                  <a:txBody>
                    <a:bodyPr/>
                    <a:lstStyle/>
                    <a:p>
                      <a:pPr algn="ctr"/>
                      <a:r>
                        <a:rPr lang="fr-FR" sz="5200" b="1" dirty="0">
                          <a:solidFill>
                            <a:schemeClr val="tx1"/>
                          </a:solidFill>
                          <a:latin typeface="+mj-lt"/>
                        </a:rPr>
                        <a:t>NOVEMBRE</a:t>
                      </a:r>
                      <a:r>
                        <a:rPr lang="fr-FR" sz="5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2019</a:t>
                      </a:r>
                      <a:endParaRPr lang="fr-FR" sz="5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249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Image 2" descr="Janv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6943" y="128785"/>
            <a:ext cx="815831" cy="7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13741"/>
              </p:ext>
            </p:extLst>
          </p:nvPr>
        </p:nvGraphicFramePr>
        <p:xfrm>
          <a:off x="30302" y="86580"/>
          <a:ext cx="9819243" cy="65827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02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4437">
                <a:tc gridSpan="7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chemeClr val="tx1"/>
                          </a:solidFill>
                          <a:latin typeface="+mj-lt"/>
                        </a:rPr>
                        <a:t>DÉCEMBRE</a:t>
                      </a:r>
                      <a:r>
                        <a:rPr lang="fr-FR" sz="4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2019</a:t>
                      </a:r>
                      <a:endParaRPr lang="fr-FR" sz="4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715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LUNDI</a:t>
                      </a:r>
                    </a:p>
                    <a:p>
                      <a:pPr algn="ctr"/>
                      <a:r>
                        <a:rPr lang="fr-FR" dirty="0"/>
                        <a:t>lundi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MARDI</a:t>
                      </a:r>
                    </a:p>
                    <a:p>
                      <a:pPr algn="ctr"/>
                      <a:r>
                        <a:rPr lang="fr-FR" dirty="0"/>
                        <a:t>mardi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MERCREDI</a:t>
                      </a:r>
                    </a:p>
                    <a:p>
                      <a:pPr algn="ctr"/>
                      <a:r>
                        <a:rPr lang="fr-FR" dirty="0"/>
                        <a:t>mercredi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JEUDI</a:t>
                      </a:r>
                    </a:p>
                    <a:p>
                      <a:pPr algn="ctr"/>
                      <a:r>
                        <a:rPr lang="fr-FR" dirty="0"/>
                        <a:t>jeudi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  <a:p>
                      <a:pPr algn="ctr"/>
                      <a:r>
                        <a:rPr lang="fr-FR" dirty="0"/>
                        <a:t>vendredi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SAMEDI</a:t>
                      </a:r>
                    </a:p>
                    <a:p>
                      <a:pPr algn="ctr"/>
                      <a:r>
                        <a:rPr lang="fr-FR" dirty="0"/>
                        <a:t>samedi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DIMANCHE</a:t>
                      </a:r>
                    </a:p>
                    <a:p>
                      <a:pPr algn="ctr"/>
                      <a:r>
                        <a:rPr lang="fr-FR" dirty="0"/>
                        <a:t>dimanche</a:t>
                      </a:r>
                    </a:p>
                    <a:p>
                      <a:pPr algn="ctr"/>
                      <a:r>
                        <a:rPr lang="fr-FR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3532"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6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600" dirty="0">
                        <a:latin typeface="Script col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" name="Image 2" descr="Janv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5288" y="138135"/>
            <a:ext cx="1054212" cy="733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91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64771"/>
              </p:ext>
            </p:extLst>
          </p:nvPr>
        </p:nvGraphicFramePr>
        <p:xfrm>
          <a:off x="47392" y="86582"/>
          <a:ext cx="9794204" cy="63667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9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6585">
                <a:tc gridSpan="7">
                  <a:txBody>
                    <a:bodyPr/>
                    <a:lstStyle/>
                    <a:p>
                      <a:pPr algn="ctr"/>
                      <a:r>
                        <a:rPr lang="fr-FR" sz="5200" b="1" dirty="0">
                          <a:solidFill>
                            <a:schemeClr val="tx1"/>
                          </a:solidFill>
                          <a:latin typeface="+mj-lt"/>
                        </a:rPr>
                        <a:t>JANVIER</a:t>
                      </a:r>
                      <a:r>
                        <a:rPr lang="fr-FR" sz="5200" b="1" dirty="0">
                          <a:solidFill>
                            <a:srgbClr val="00B0F0"/>
                          </a:solidFill>
                          <a:latin typeface="+mj-lt"/>
                        </a:rPr>
                        <a:t> </a:t>
                      </a:r>
                      <a:r>
                        <a:rPr lang="fr-FR" sz="5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fr-FR" sz="5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249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Image 2" descr="Janv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5175" y="128784"/>
            <a:ext cx="1336425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37285"/>
              </p:ext>
            </p:extLst>
          </p:nvPr>
        </p:nvGraphicFramePr>
        <p:xfrm>
          <a:off x="30302" y="86581"/>
          <a:ext cx="9819243" cy="648460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02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27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6358">
                <a:tc gridSpan="7">
                  <a:txBody>
                    <a:bodyPr/>
                    <a:lstStyle/>
                    <a:p>
                      <a:pPr algn="ctr"/>
                      <a:r>
                        <a:rPr lang="fr-FR" sz="5200" b="1" dirty="0">
                          <a:solidFill>
                            <a:schemeClr val="tx1"/>
                          </a:solidFill>
                          <a:latin typeface="+mj-lt"/>
                        </a:rPr>
                        <a:t>FÉVRIER </a:t>
                      </a:r>
                      <a:r>
                        <a:rPr lang="fr-FR" sz="5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fr-FR" sz="5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4976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6358"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358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6358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6358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91998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  <a:p>
                      <a:endParaRPr lang="fr-FR" sz="19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9</a:t>
                      </a:r>
                    </a:p>
                    <a:p>
                      <a:endParaRPr lang="fr-FR" sz="19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>
                        <a:latin typeface="Script cole" panose="00000400000000000000" pitchFamily="2" charset="0"/>
                      </a:endParaRPr>
                    </a:p>
                  </a:txBody>
                  <a:tcPr marL="98977" marR="98977" marT="49489" marB="494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Image 2" descr="Janv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2910" y="128784"/>
            <a:ext cx="1024810" cy="8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2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62551"/>
              </p:ext>
            </p:extLst>
          </p:nvPr>
        </p:nvGraphicFramePr>
        <p:xfrm>
          <a:off x="56454" y="62307"/>
          <a:ext cx="9793091" cy="65962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61857">
                <a:tc gridSpan="7">
                  <a:txBody>
                    <a:bodyPr/>
                    <a:lstStyle/>
                    <a:p>
                      <a:pPr algn="ctr"/>
                      <a:r>
                        <a:rPr lang="fr-FR" sz="5200" b="1" dirty="0">
                          <a:solidFill>
                            <a:schemeClr val="tx1"/>
                          </a:solidFill>
                          <a:latin typeface="+mj-lt"/>
                        </a:rPr>
                        <a:t>MARS </a:t>
                      </a:r>
                      <a:r>
                        <a:rPr lang="fr-FR" sz="5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fr-FR" sz="5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5547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607"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607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607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9607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9607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9607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4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4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842281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90"/>
            <a:ext cx="1173088" cy="9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2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59498"/>
              </p:ext>
            </p:extLst>
          </p:nvPr>
        </p:nvGraphicFramePr>
        <p:xfrm>
          <a:off x="47392" y="86582"/>
          <a:ext cx="9794204" cy="63667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9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6585">
                <a:tc gridSpan="7">
                  <a:txBody>
                    <a:bodyPr/>
                    <a:lstStyle/>
                    <a:p>
                      <a:pPr algn="ctr"/>
                      <a:r>
                        <a:rPr lang="fr-FR" sz="5200" b="1" dirty="0">
                          <a:solidFill>
                            <a:schemeClr val="tx1"/>
                          </a:solidFill>
                          <a:latin typeface="+mj-lt"/>
                        </a:rPr>
                        <a:t>AVRIL </a:t>
                      </a:r>
                      <a:r>
                        <a:rPr lang="fr-FR" sz="5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fr-FR" sz="5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249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Image 2" descr="Janvi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30" y="128785"/>
            <a:ext cx="1034662" cy="8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5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8759"/>
              </p:ext>
            </p:extLst>
          </p:nvPr>
        </p:nvGraphicFramePr>
        <p:xfrm>
          <a:off x="47392" y="86582"/>
          <a:ext cx="9794204" cy="63667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9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9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6585">
                <a:tc gridSpan="7">
                  <a:txBody>
                    <a:bodyPr/>
                    <a:lstStyle/>
                    <a:p>
                      <a:pPr algn="ctr"/>
                      <a:r>
                        <a:rPr lang="fr-FR" sz="5200" b="1" dirty="0">
                          <a:solidFill>
                            <a:schemeClr val="tx1"/>
                          </a:solidFill>
                          <a:latin typeface="+mj-lt"/>
                        </a:rPr>
                        <a:t>MAI </a:t>
                      </a:r>
                      <a:r>
                        <a:rPr lang="fr-FR" sz="5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fr-FR" sz="5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249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/>
                        <a:t>lundi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/>
                        <a:t>mardi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/>
                        <a:t>mercredi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/>
                        <a:t>jeudi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/>
                        <a:t>vendredi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/>
                        <a:t>samedi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/>
                        <a:t>dimanche</a:t>
                      </a:r>
                    </a:p>
                    <a:p>
                      <a:pPr algn="ctr"/>
                      <a:r>
                        <a:rPr lang="fr-FR" sz="19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800" dirty="0">
                        <a:latin typeface="Script cole" panose="00000400000000000000" pitchFamily="2" charset="0"/>
                      </a:endParaRP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1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2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3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4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585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5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6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7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8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2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9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0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>
                          <a:solidFill>
                            <a:srgbClr val="FF0000"/>
                          </a:solidFill>
                          <a:latin typeface="Script cole" panose="00000400000000000000" pitchFamily="2" charset="0"/>
                        </a:rPr>
                        <a:t>3</a:t>
                      </a:r>
                      <a:r>
                        <a:rPr lang="fr-FR" sz="4800" dirty="0">
                          <a:latin typeface="Script cole" panose="00000400000000000000" pitchFamily="2" charset="0"/>
                        </a:rPr>
                        <a:t>1</a:t>
                      </a:r>
                    </a:p>
                  </a:txBody>
                  <a:tcPr marL="98725" marR="98725" marT="49362" marB="49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Image 2" descr="Janv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5173" y="101000"/>
            <a:ext cx="1600409" cy="879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4442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739</Words>
  <Application>Microsoft Office PowerPoint</Application>
  <PresentationFormat>Format A4 (210 x 297 mm)</PresentationFormat>
  <Paragraphs>860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 MAURIN</dc:creator>
  <cp:lastModifiedBy>Gaelle</cp:lastModifiedBy>
  <cp:revision>22</cp:revision>
  <cp:lastPrinted>2018-11-19T12:02:42Z</cp:lastPrinted>
  <dcterms:created xsi:type="dcterms:W3CDTF">2017-01-07T17:13:05Z</dcterms:created>
  <dcterms:modified xsi:type="dcterms:W3CDTF">2019-07-15T11:09:19Z</dcterms:modified>
</cp:coreProperties>
</file>