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6"/>
  </p:handoutMasterIdLst>
  <p:sldIdLst>
    <p:sldId id="256" r:id="rId2"/>
    <p:sldId id="257" r:id="rId3"/>
    <p:sldId id="260" r:id="rId4"/>
    <p:sldId id="261" r:id="rId5"/>
    <p:sldId id="264" r:id="rId6"/>
    <p:sldId id="265" r:id="rId7"/>
    <p:sldId id="268" r:id="rId8"/>
    <p:sldId id="269" r:id="rId9"/>
    <p:sldId id="272" r:id="rId10"/>
    <p:sldId id="273" r:id="rId11"/>
    <p:sldId id="274" r:id="rId12"/>
    <p:sldId id="287" r:id="rId13"/>
    <p:sldId id="288" r:id="rId14"/>
    <p:sldId id="289" r:id="rId15"/>
  </p:sldIdLst>
  <p:sldSz cx="9906000" cy="6858000" type="A4"/>
  <p:notesSz cx="6797675" cy="9926638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CCCC"/>
    <a:srgbClr val="FF6699"/>
    <a:srgbClr val="33CC33"/>
    <a:srgbClr val="FA90EB"/>
    <a:srgbClr val="E5F8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674" y="-324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764" cy="497118"/>
          </a:xfrm>
          <a:prstGeom prst="rect">
            <a:avLst/>
          </a:prstGeom>
        </p:spPr>
        <p:txBody>
          <a:bodyPr vert="horz" lIns="90480" tIns="45240" rIns="90480" bIns="4524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50344" y="0"/>
            <a:ext cx="2945764" cy="497118"/>
          </a:xfrm>
          <a:prstGeom prst="rect">
            <a:avLst/>
          </a:prstGeom>
        </p:spPr>
        <p:txBody>
          <a:bodyPr vert="horz" lIns="90480" tIns="45240" rIns="90480" bIns="45240" rtlCol="0"/>
          <a:lstStyle>
            <a:lvl1pPr algn="r">
              <a:defRPr sz="1200"/>
            </a:lvl1pPr>
          </a:lstStyle>
          <a:p>
            <a:fld id="{AFE31ACD-0B66-47B4-9A04-8DFB9E0890A7}" type="datetimeFigureOut">
              <a:rPr lang="fr-FR" smtClean="0"/>
              <a:t>12/12/2018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1" y="9427947"/>
            <a:ext cx="2945764" cy="497118"/>
          </a:xfrm>
          <a:prstGeom prst="rect">
            <a:avLst/>
          </a:prstGeom>
        </p:spPr>
        <p:txBody>
          <a:bodyPr vert="horz" lIns="90480" tIns="45240" rIns="90480" bIns="4524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50344" y="9427947"/>
            <a:ext cx="2945764" cy="497118"/>
          </a:xfrm>
          <a:prstGeom prst="rect">
            <a:avLst/>
          </a:prstGeom>
        </p:spPr>
        <p:txBody>
          <a:bodyPr vert="horz" lIns="90480" tIns="45240" rIns="90480" bIns="45240" rtlCol="0" anchor="b"/>
          <a:lstStyle>
            <a:lvl1pPr algn="r">
              <a:defRPr sz="1200"/>
            </a:lvl1pPr>
          </a:lstStyle>
          <a:p>
            <a:fld id="{BC60F432-B39E-408F-812A-EEEE9D45610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5166875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/>
          <a:lstStyle/>
          <a:p>
            <a:fld id="{1F5B02DA-AAE0-4A73-B071-B2CF5787A86D}" type="datetimeFigureOut">
              <a:rPr lang="fr-FR" smtClean="0"/>
              <a:pPr/>
              <a:t>12/12/2018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/>
          <a:lstStyle/>
          <a:p>
            <a:fld id="{EB16AB8A-1D5C-48C1-85DC-5DF2604F980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/>
          <a:lstStyle/>
          <a:p>
            <a:fld id="{1F5B02DA-AAE0-4A73-B071-B2CF5787A86D}" type="datetimeFigureOut">
              <a:rPr lang="fr-FR" smtClean="0"/>
              <a:pPr/>
              <a:t>12/12/2018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/>
          <a:lstStyle/>
          <a:p>
            <a:fld id="{EB16AB8A-1D5C-48C1-85DC-5DF2604F980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7181850" y="274639"/>
            <a:ext cx="2228850" cy="5851525"/>
          </a:xfrm>
          <a:prstGeom prst="rect">
            <a:avLst/>
          </a:prstGeo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95300" y="274639"/>
            <a:ext cx="652145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/>
          <a:lstStyle/>
          <a:p>
            <a:fld id="{1F5B02DA-AAE0-4A73-B071-B2CF5787A86D}" type="datetimeFigureOut">
              <a:rPr lang="fr-FR" smtClean="0"/>
              <a:pPr/>
              <a:t>12/12/2018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/>
          <a:lstStyle/>
          <a:p>
            <a:fld id="{EB16AB8A-1D5C-48C1-85DC-5DF2604F980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/>
          <a:lstStyle/>
          <a:p>
            <a:fld id="{1F5B02DA-AAE0-4A73-B071-B2CF5787A86D}" type="datetimeFigureOut">
              <a:rPr lang="fr-FR" smtClean="0"/>
              <a:pPr/>
              <a:t>12/12/2018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/>
          <a:lstStyle/>
          <a:p>
            <a:fld id="{EB16AB8A-1D5C-48C1-85DC-5DF2604F980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/>
          <a:lstStyle/>
          <a:p>
            <a:fld id="{1F5B02DA-AAE0-4A73-B071-B2CF5787A86D}" type="datetimeFigureOut">
              <a:rPr lang="fr-FR" smtClean="0"/>
              <a:pPr/>
              <a:t>12/12/2018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/>
          <a:lstStyle/>
          <a:p>
            <a:fld id="{EB16AB8A-1D5C-48C1-85DC-5DF2604F980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95300" y="1600201"/>
            <a:ext cx="437515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035550" y="1600201"/>
            <a:ext cx="437515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/>
          <a:lstStyle/>
          <a:p>
            <a:fld id="{1F5B02DA-AAE0-4A73-B071-B2CF5787A86D}" type="datetimeFigureOut">
              <a:rPr lang="fr-FR" smtClean="0"/>
              <a:pPr/>
              <a:t>12/12/2018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/>
          <a:lstStyle/>
          <a:p>
            <a:fld id="{EB16AB8A-1D5C-48C1-85DC-5DF2604F980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/>
          <a:lstStyle/>
          <a:p>
            <a:fld id="{1F5B02DA-AAE0-4A73-B071-B2CF5787A86D}" type="datetimeFigureOut">
              <a:rPr lang="fr-FR" smtClean="0"/>
              <a:pPr/>
              <a:t>12/12/2018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/>
          <a:lstStyle/>
          <a:p>
            <a:fld id="{EB16AB8A-1D5C-48C1-85DC-5DF2604F980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/>
          <a:lstStyle/>
          <a:p>
            <a:fld id="{1F5B02DA-AAE0-4A73-B071-B2CF5787A86D}" type="datetimeFigureOut">
              <a:rPr lang="fr-FR" smtClean="0"/>
              <a:pPr/>
              <a:t>12/12/2018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/>
          <a:lstStyle/>
          <a:p>
            <a:fld id="{EB16AB8A-1D5C-48C1-85DC-5DF2604F980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/>
          <a:lstStyle/>
          <a:p>
            <a:fld id="{1F5B02DA-AAE0-4A73-B071-B2CF5787A86D}" type="datetimeFigureOut">
              <a:rPr lang="fr-FR" smtClean="0"/>
              <a:pPr/>
              <a:t>12/12/2018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/>
          <a:lstStyle/>
          <a:p>
            <a:fld id="{EB16AB8A-1D5C-48C1-85DC-5DF2604F980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/>
          <a:lstStyle/>
          <a:p>
            <a:fld id="{1F5B02DA-AAE0-4A73-B071-B2CF5787A86D}" type="datetimeFigureOut">
              <a:rPr lang="fr-FR" smtClean="0"/>
              <a:pPr/>
              <a:t>12/12/2018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/>
          <a:lstStyle/>
          <a:p>
            <a:fld id="{EB16AB8A-1D5C-48C1-85DC-5DF2604F980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/>
          <a:lstStyle/>
          <a:p>
            <a:fld id="{1F5B02DA-AAE0-4A73-B071-B2CF5787A86D}" type="datetimeFigureOut">
              <a:rPr lang="fr-FR" smtClean="0"/>
              <a:pPr/>
              <a:t>12/12/2018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/>
          <a:lstStyle/>
          <a:p>
            <a:fld id="{EB16AB8A-1D5C-48C1-85DC-5DF2604F980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oneTexte 6"/>
          <p:cNvSpPr txBox="1"/>
          <p:nvPr userDrawn="1"/>
        </p:nvSpPr>
        <p:spPr>
          <a:xfrm>
            <a:off x="5225480" y="6639163"/>
            <a:ext cx="468052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000" i="1" dirty="0" smtClean="0">
                <a:solidFill>
                  <a:schemeClr val="bg1">
                    <a:lumMod val="75000"/>
                  </a:schemeClr>
                </a:solidFill>
              </a:rPr>
              <a:t>http://www.mysticlolly.fr</a:t>
            </a:r>
            <a:endParaRPr lang="fr-FR" sz="1000" i="1" dirty="0">
              <a:solidFill>
                <a:schemeClr val="bg1">
                  <a:lumMod val="75000"/>
                </a:scheme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3" Type="http://schemas.openxmlformats.org/officeDocument/2006/relationships/image" Target="../media/image13.png"/><Relationship Id="rId7" Type="http://schemas.openxmlformats.org/officeDocument/2006/relationships/image" Target="../media/image17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14.png"/><Relationship Id="rId9" Type="http://schemas.openxmlformats.org/officeDocument/2006/relationships/image" Target="../media/image19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3" Type="http://schemas.openxmlformats.org/officeDocument/2006/relationships/image" Target="../media/image13.png"/><Relationship Id="rId7" Type="http://schemas.openxmlformats.org/officeDocument/2006/relationships/image" Target="../media/image17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14.png"/><Relationship Id="rId9" Type="http://schemas.openxmlformats.org/officeDocument/2006/relationships/image" Target="../media/image19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3" Type="http://schemas.openxmlformats.org/officeDocument/2006/relationships/image" Target="../media/image13.png"/><Relationship Id="rId7" Type="http://schemas.openxmlformats.org/officeDocument/2006/relationships/image" Target="../media/image17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14.png"/><Relationship Id="rId9" Type="http://schemas.openxmlformats.org/officeDocument/2006/relationships/image" Target="../media/image19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67654268"/>
              </p:ext>
            </p:extLst>
          </p:nvPr>
        </p:nvGraphicFramePr>
        <p:xfrm>
          <a:off x="32825" y="86580"/>
          <a:ext cx="9827454" cy="5896956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1403922"/>
                <a:gridCol w="1403922"/>
                <a:gridCol w="1403922"/>
                <a:gridCol w="1403922"/>
                <a:gridCol w="1403922"/>
                <a:gridCol w="1403922"/>
                <a:gridCol w="1403922"/>
              </a:tblGrid>
              <a:tr h="830426">
                <a:tc gridSpan="7">
                  <a:txBody>
                    <a:bodyPr/>
                    <a:lstStyle/>
                    <a:p>
                      <a:pPr algn="ctr"/>
                      <a:r>
                        <a:rPr lang="fr-FR" sz="4800" b="1" dirty="0" smtClean="0">
                          <a:solidFill>
                            <a:schemeClr val="tx1"/>
                          </a:solidFill>
                          <a:latin typeface="+mj-lt"/>
                        </a:rPr>
                        <a:t>SEPTEMBRE</a:t>
                      </a:r>
                      <a:r>
                        <a:rPr lang="fr-FR" sz="4800" b="1" baseline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 2018</a:t>
                      </a:r>
                      <a:endParaRPr lang="fr-FR" sz="4800" b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875360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LUNDI</a:t>
                      </a:r>
                    </a:p>
                    <a:p>
                      <a:pPr algn="ctr"/>
                      <a:r>
                        <a:rPr lang="fr-FR" dirty="0" smtClean="0"/>
                        <a:t>lundi</a:t>
                      </a:r>
                    </a:p>
                    <a:p>
                      <a:pPr algn="ctr"/>
                      <a:r>
                        <a:rPr lang="fr-FR" dirty="0" smtClean="0">
                          <a:latin typeface="Cursive standard" pitchFamily="2" charset="0"/>
                        </a:rPr>
                        <a:t>lundi</a:t>
                      </a:r>
                      <a:endParaRPr lang="fr-FR" dirty="0">
                        <a:latin typeface="Cursive standard" pitchFamily="2" charset="0"/>
                      </a:endParaRP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MARDI</a:t>
                      </a:r>
                    </a:p>
                    <a:p>
                      <a:pPr algn="ctr"/>
                      <a:r>
                        <a:rPr lang="fr-FR" dirty="0" smtClean="0"/>
                        <a:t>mardi</a:t>
                      </a:r>
                    </a:p>
                    <a:p>
                      <a:pPr algn="ctr"/>
                      <a:r>
                        <a:rPr lang="fr-FR" dirty="0" smtClean="0">
                          <a:latin typeface="Cursive standard" pitchFamily="2" charset="0"/>
                        </a:rPr>
                        <a:t>mardi</a:t>
                      </a: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MERCREDI</a:t>
                      </a:r>
                    </a:p>
                    <a:p>
                      <a:pPr algn="ctr"/>
                      <a:r>
                        <a:rPr lang="fr-FR" dirty="0" smtClean="0"/>
                        <a:t>mercredi</a:t>
                      </a:r>
                    </a:p>
                    <a:p>
                      <a:pPr algn="ctr"/>
                      <a:r>
                        <a:rPr lang="fr-FR" dirty="0" smtClean="0">
                          <a:latin typeface="Cursive standard" pitchFamily="2" charset="0"/>
                        </a:rPr>
                        <a:t>mercredi</a:t>
                      </a: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JEUDI</a:t>
                      </a:r>
                    </a:p>
                    <a:p>
                      <a:pPr algn="ctr"/>
                      <a:r>
                        <a:rPr lang="fr-FR" dirty="0" smtClean="0"/>
                        <a:t>jeudi</a:t>
                      </a:r>
                    </a:p>
                    <a:p>
                      <a:pPr algn="ctr"/>
                      <a:r>
                        <a:rPr lang="fr-FR" dirty="0" smtClean="0">
                          <a:latin typeface="Cursive standard" pitchFamily="2" charset="0"/>
                        </a:rPr>
                        <a:t>jeudi</a:t>
                      </a: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VENDREDI</a:t>
                      </a:r>
                    </a:p>
                    <a:p>
                      <a:pPr algn="ctr"/>
                      <a:r>
                        <a:rPr lang="fr-FR" dirty="0" smtClean="0"/>
                        <a:t>vendredi</a:t>
                      </a:r>
                    </a:p>
                    <a:p>
                      <a:pPr algn="ctr"/>
                      <a:r>
                        <a:rPr lang="fr-FR" dirty="0" smtClean="0">
                          <a:latin typeface="Cursive standard" pitchFamily="2" charset="0"/>
                        </a:rPr>
                        <a:t>vendredi</a:t>
                      </a: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SAMEDI</a:t>
                      </a:r>
                    </a:p>
                    <a:p>
                      <a:pPr algn="ctr"/>
                      <a:r>
                        <a:rPr lang="fr-FR" dirty="0" smtClean="0"/>
                        <a:t>samedi</a:t>
                      </a:r>
                    </a:p>
                    <a:p>
                      <a:pPr algn="ctr"/>
                      <a:r>
                        <a:rPr lang="fr-FR" dirty="0" smtClean="0">
                          <a:latin typeface="Cursive standard" pitchFamily="2" charset="0"/>
                        </a:rPr>
                        <a:t>samedi</a:t>
                      </a: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DIMANCHE</a:t>
                      </a:r>
                    </a:p>
                    <a:p>
                      <a:pPr algn="ctr"/>
                      <a:r>
                        <a:rPr lang="fr-FR" dirty="0" smtClean="0"/>
                        <a:t>dimanche</a:t>
                      </a:r>
                    </a:p>
                    <a:p>
                      <a:pPr algn="ctr"/>
                      <a:r>
                        <a:rPr lang="fr-FR" dirty="0" smtClean="0">
                          <a:latin typeface="Cursive standard" pitchFamily="2" charset="0"/>
                        </a:rPr>
                        <a:t>dimanche</a:t>
                      </a: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830426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4400" b="0" dirty="0">
                        <a:latin typeface="Script cole" panose="00000400000000000000" pitchFamily="2" charset="0"/>
                      </a:endParaRP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4400" b="0" dirty="0">
                        <a:latin typeface="Script cole" panose="00000400000000000000" pitchFamily="2" charset="0"/>
                      </a:endParaRP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4400" b="0" dirty="0">
                        <a:latin typeface="Script cole" panose="00000400000000000000" pitchFamily="2" charset="0"/>
                      </a:endParaRP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4400" b="0" dirty="0">
                        <a:latin typeface="Script cole" panose="00000400000000000000" pitchFamily="2" charset="0"/>
                      </a:endParaRP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4400" b="0" dirty="0" smtClean="0">
                          <a:latin typeface="Script cole" panose="00000400000000000000" pitchFamily="2" charset="0"/>
                        </a:rPr>
                        <a:t>1</a:t>
                      </a:r>
                      <a:endParaRPr lang="fr-FR" sz="4400" b="0" dirty="0">
                        <a:latin typeface="Script cole" panose="00000400000000000000" pitchFamily="2" charset="0"/>
                      </a:endParaRP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4400" b="0" dirty="0" smtClean="0">
                          <a:latin typeface="Script cole" panose="00000400000000000000" pitchFamily="2" charset="0"/>
                        </a:rPr>
                        <a:t>2</a:t>
                      </a:r>
                      <a:endParaRPr lang="fr-FR" sz="4400" b="0" dirty="0">
                        <a:latin typeface="Script cole" panose="00000400000000000000" pitchFamily="2" charset="0"/>
                      </a:endParaRP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830426">
                <a:tc>
                  <a:txBody>
                    <a:bodyPr/>
                    <a:lstStyle/>
                    <a:p>
                      <a:pPr algn="ctr"/>
                      <a:r>
                        <a:rPr lang="fr-FR" sz="4400" b="0" dirty="0" smtClean="0">
                          <a:latin typeface="Script cole" panose="00000400000000000000" pitchFamily="2" charset="0"/>
                        </a:rPr>
                        <a:t>3</a:t>
                      </a:r>
                      <a:endParaRPr lang="fr-FR" sz="4400" b="0" dirty="0">
                        <a:latin typeface="Script cole" panose="00000400000000000000" pitchFamily="2" charset="0"/>
                      </a:endParaRP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4400" b="0" dirty="0" smtClean="0">
                          <a:latin typeface="Script cole" panose="00000400000000000000" pitchFamily="2" charset="0"/>
                        </a:rPr>
                        <a:t>4</a:t>
                      </a:r>
                      <a:endParaRPr lang="fr-FR" sz="4400" b="0" dirty="0">
                        <a:latin typeface="Script cole" panose="00000400000000000000" pitchFamily="2" charset="0"/>
                      </a:endParaRP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4400" b="0" dirty="0" smtClean="0">
                          <a:latin typeface="Script cole" panose="00000400000000000000" pitchFamily="2" charset="0"/>
                        </a:rPr>
                        <a:t>5</a:t>
                      </a:r>
                      <a:endParaRPr lang="fr-FR" sz="4400" b="0" dirty="0">
                        <a:latin typeface="Script cole" panose="00000400000000000000" pitchFamily="2" charset="0"/>
                      </a:endParaRP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4400" b="0" dirty="0" smtClean="0">
                          <a:latin typeface="Script cole" panose="00000400000000000000" pitchFamily="2" charset="0"/>
                        </a:rPr>
                        <a:t>6</a:t>
                      </a:r>
                      <a:endParaRPr lang="fr-FR" sz="4400" b="0" dirty="0">
                        <a:latin typeface="Script cole" panose="00000400000000000000" pitchFamily="2" charset="0"/>
                      </a:endParaRP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4400" b="0" dirty="0" smtClean="0">
                          <a:latin typeface="Script cole" panose="00000400000000000000" pitchFamily="2" charset="0"/>
                        </a:rPr>
                        <a:t>7</a:t>
                      </a:r>
                      <a:endParaRPr lang="fr-FR" sz="4400" b="0" dirty="0">
                        <a:latin typeface="Script cole" panose="00000400000000000000" pitchFamily="2" charset="0"/>
                      </a:endParaRP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4400" b="0" dirty="0" smtClean="0">
                          <a:latin typeface="Script cole" panose="00000400000000000000" pitchFamily="2" charset="0"/>
                        </a:rPr>
                        <a:t>8</a:t>
                      </a:r>
                      <a:endParaRPr lang="fr-FR" sz="4400" b="0" dirty="0">
                        <a:latin typeface="Script cole" panose="00000400000000000000" pitchFamily="2" charset="0"/>
                      </a:endParaRP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4400" b="0" dirty="0" smtClean="0">
                          <a:latin typeface="Script cole" panose="00000400000000000000" pitchFamily="2" charset="0"/>
                        </a:rPr>
                        <a:t>9</a:t>
                      </a:r>
                      <a:endParaRPr lang="fr-FR" sz="4400" b="0" dirty="0">
                        <a:latin typeface="Script cole" panose="00000400000000000000" pitchFamily="2" charset="0"/>
                      </a:endParaRP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830426">
                <a:tc>
                  <a:txBody>
                    <a:bodyPr/>
                    <a:lstStyle/>
                    <a:p>
                      <a:pPr algn="ctr"/>
                      <a:r>
                        <a:rPr lang="fr-FR" sz="4400" b="0" dirty="0" smtClean="0">
                          <a:latin typeface="Script cole" panose="00000400000000000000" pitchFamily="2" charset="0"/>
                        </a:rPr>
                        <a:t>10</a:t>
                      </a:r>
                      <a:endParaRPr lang="fr-FR" sz="4400" b="0" dirty="0">
                        <a:latin typeface="Script cole" panose="00000400000000000000" pitchFamily="2" charset="0"/>
                      </a:endParaRP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4400" b="0" dirty="0" smtClean="0">
                          <a:latin typeface="Script cole" panose="00000400000000000000" pitchFamily="2" charset="0"/>
                        </a:rPr>
                        <a:t>11</a:t>
                      </a:r>
                      <a:endParaRPr lang="fr-FR" sz="4400" b="0" dirty="0">
                        <a:latin typeface="Script cole" panose="00000400000000000000" pitchFamily="2" charset="0"/>
                      </a:endParaRP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4400" b="0" dirty="0" smtClean="0">
                          <a:latin typeface="Script cole" panose="00000400000000000000" pitchFamily="2" charset="0"/>
                        </a:rPr>
                        <a:t>12</a:t>
                      </a:r>
                      <a:endParaRPr lang="fr-FR" sz="4400" b="0" dirty="0">
                        <a:latin typeface="Script cole" panose="00000400000000000000" pitchFamily="2" charset="0"/>
                      </a:endParaRP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4400" b="0" dirty="0" smtClean="0">
                          <a:latin typeface="Script cole" panose="00000400000000000000" pitchFamily="2" charset="0"/>
                        </a:rPr>
                        <a:t>13</a:t>
                      </a:r>
                      <a:endParaRPr lang="fr-FR" sz="4400" b="0" dirty="0">
                        <a:latin typeface="Script cole" panose="00000400000000000000" pitchFamily="2" charset="0"/>
                      </a:endParaRP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4400" b="0" dirty="0" smtClean="0">
                          <a:latin typeface="Script cole" panose="00000400000000000000" pitchFamily="2" charset="0"/>
                        </a:rPr>
                        <a:t>14</a:t>
                      </a:r>
                      <a:endParaRPr lang="fr-FR" sz="4400" b="0" dirty="0">
                        <a:latin typeface="Script cole" panose="00000400000000000000" pitchFamily="2" charset="0"/>
                      </a:endParaRP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4400" b="0" dirty="0" smtClean="0">
                          <a:latin typeface="Script cole" panose="00000400000000000000" pitchFamily="2" charset="0"/>
                        </a:rPr>
                        <a:t>15</a:t>
                      </a:r>
                      <a:endParaRPr lang="fr-FR" sz="4400" b="0" dirty="0">
                        <a:latin typeface="Script cole" panose="00000400000000000000" pitchFamily="2" charset="0"/>
                      </a:endParaRP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4400" b="0" dirty="0" smtClean="0">
                          <a:latin typeface="Script cole" panose="00000400000000000000" pitchFamily="2" charset="0"/>
                        </a:rPr>
                        <a:t>16</a:t>
                      </a:r>
                      <a:endParaRPr lang="fr-FR" sz="4400" b="0" dirty="0">
                        <a:latin typeface="Script cole" panose="00000400000000000000" pitchFamily="2" charset="0"/>
                      </a:endParaRP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830426">
                <a:tc>
                  <a:txBody>
                    <a:bodyPr/>
                    <a:lstStyle/>
                    <a:p>
                      <a:pPr algn="ctr"/>
                      <a:r>
                        <a:rPr lang="fr-FR" sz="4400" b="0" dirty="0" smtClean="0">
                          <a:latin typeface="Script cole" panose="00000400000000000000" pitchFamily="2" charset="0"/>
                        </a:rPr>
                        <a:t>17</a:t>
                      </a:r>
                      <a:endParaRPr lang="fr-FR" sz="4400" b="0" dirty="0">
                        <a:latin typeface="Script cole" panose="00000400000000000000" pitchFamily="2" charset="0"/>
                      </a:endParaRP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4400" b="0" dirty="0" smtClean="0">
                          <a:latin typeface="Script cole" panose="00000400000000000000" pitchFamily="2" charset="0"/>
                        </a:rPr>
                        <a:t>18</a:t>
                      </a:r>
                      <a:endParaRPr lang="fr-FR" sz="4400" b="0" dirty="0">
                        <a:latin typeface="Script cole" panose="00000400000000000000" pitchFamily="2" charset="0"/>
                      </a:endParaRP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4400" b="0" dirty="0" smtClean="0">
                          <a:latin typeface="Script cole" panose="00000400000000000000" pitchFamily="2" charset="0"/>
                        </a:rPr>
                        <a:t>19</a:t>
                      </a:r>
                      <a:endParaRPr lang="fr-FR" sz="4400" b="0" dirty="0">
                        <a:latin typeface="Script cole" panose="00000400000000000000" pitchFamily="2" charset="0"/>
                      </a:endParaRP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4400" b="0" dirty="0" smtClean="0">
                          <a:latin typeface="Script cole" panose="00000400000000000000" pitchFamily="2" charset="0"/>
                        </a:rPr>
                        <a:t>20</a:t>
                      </a:r>
                      <a:endParaRPr lang="fr-FR" sz="4400" b="0" dirty="0">
                        <a:latin typeface="Script cole" panose="00000400000000000000" pitchFamily="2" charset="0"/>
                      </a:endParaRP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4400" b="0" dirty="0" smtClean="0">
                          <a:latin typeface="Script cole" panose="00000400000000000000" pitchFamily="2" charset="0"/>
                        </a:rPr>
                        <a:t>21</a:t>
                      </a:r>
                      <a:endParaRPr lang="fr-FR" sz="4400" b="0" dirty="0">
                        <a:latin typeface="Script cole" panose="00000400000000000000" pitchFamily="2" charset="0"/>
                      </a:endParaRP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4400" b="0" dirty="0" smtClean="0">
                          <a:latin typeface="Script cole" panose="00000400000000000000" pitchFamily="2" charset="0"/>
                        </a:rPr>
                        <a:t>22</a:t>
                      </a:r>
                      <a:endParaRPr lang="fr-FR" sz="4400" b="0" dirty="0">
                        <a:latin typeface="Script cole" panose="00000400000000000000" pitchFamily="2" charset="0"/>
                      </a:endParaRP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4400" b="0" dirty="0" smtClean="0">
                          <a:latin typeface="Script cole" panose="00000400000000000000" pitchFamily="2" charset="0"/>
                        </a:rPr>
                        <a:t>23</a:t>
                      </a:r>
                      <a:endParaRPr lang="fr-FR" sz="4400" b="0" dirty="0">
                        <a:latin typeface="Script cole" panose="00000400000000000000" pitchFamily="2" charset="0"/>
                      </a:endParaRP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830426">
                <a:tc>
                  <a:txBody>
                    <a:bodyPr/>
                    <a:lstStyle/>
                    <a:p>
                      <a:pPr algn="ctr"/>
                      <a:r>
                        <a:rPr lang="fr-FR" sz="4400" b="0" dirty="0" smtClean="0">
                          <a:latin typeface="Script cole" panose="00000400000000000000" pitchFamily="2" charset="0"/>
                        </a:rPr>
                        <a:t>24</a:t>
                      </a:r>
                      <a:endParaRPr lang="fr-FR" sz="4400" b="0" dirty="0">
                        <a:latin typeface="Script cole" panose="00000400000000000000" pitchFamily="2" charset="0"/>
                      </a:endParaRP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4400" b="0" dirty="0" smtClean="0">
                          <a:latin typeface="Script cole" panose="00000400000000000000" pitchFamily="2" charset="0"/>
                        </a:rPr>
                        <a:t>25</a:t>
                      </a:r>
                      <a:endParaRPr lang="fr-FR" sz="4400" b="0" dirty="0">
                        <a:latin typeface="Script cole" panose="00000400000000000000" pitchFamily="2" charset="0"/>
                      </a:endParaRP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4400" b="0" dirty="0" smtClean="0">
                          <a:latin typeface="Script cole" panose="00000400000000000000" pitchFamily="2" charset="0"/>
                        </a:rPr>
                        <a:t>26</a:t>
                      </a:r>
                      <a:endParaRPr lang="fr-FR" sz="4400" b="0" dirty="0">
                        <a:latin typeface="Script cole" panose="00000400000000000000" pitchFamily="2" charset="0"/>
                      </a:endParaRP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4400" b="0" dirty="0" smtClean="0">
                          <a:latin typeface="Script cole" panose="00000400000000000000" pitchFamily="2" charset="0"/>
                        </a:rPr>
                        <a:t>27</a:t>
                      </a:r>
                      <a:endParaRPr lang="fr-FR" sz="4400" b="0" dirty="0">
                        <a:latin typeface="Script cole" panose="00000400000000000000" pitchFamily="2" charset="0"/>
                      </a:endParaRP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4400" b="0" dirty="0" smtClean="0">
                          <a:latin typeface="Script cole" panose="00000400000000000000" pitchFamily="2" charset="0"/>
                        </a:rPr>
                        <a:t>28</a:t>
                      </a:r>
                      <a:endParaRPr lang="fr-FR" sz="4400" b="0" dirty="0">
                        <a:latin typeface="Script cole" panose="00000400000000000000" pitchFamily="2" charset="0"/>
                      </a:endParaRP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4400" b="0" dirty="0" smtClean="0">
                          <a:latin typeface="Script cole" panose="00000400000000000000" pitchFamily="2" charset="0"/>
                        </a:rPr>
                        <a:t>29</a:t>
                      </a:r>
                      <a:endParaRPr lang="fr-FR" sz="4400" b="0" dirty="0">
                        <a:latin typeface="Script cole" panose="00000400000000000000" pitchFamily="2" charset="0"/>
                      </a:endParaRP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4400" b="0" dirty="0" smtClean="0">
                          <a:latin typeface="Script cole" panose="00000400000000000000" pitchFamily="2" charset="0"/>
                        </a:rPr>
                        <a:t>30</a:t>
                      </a:r>
                      <a:endParaRPr lang="fr-FR" sz="4400" b="0" dirty="0">
                        <a:latin typeface="Script cole" panose="00000400000000000000" pitchFamily="2" charset="0"/>
                      </a:endParaRP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pic>
        <p:nvPicPr>
          <p:cNvPr id="5" name="Image 4" descr="Janvier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137063" y="128783"/>
            <a:ext cx="1064409" cy="749371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au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4318233"/>
              </p:ext>
            </p:extLst>
          </p:nvPr>
        </p:nvGraphicFramePr>
        <p:xfrm>
          <a:off x="30302" y="86580"/>
          <a:ext cx="9819243" cy="6383034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1402749"/>
                <a:gridCol w="1402749"/>
                <a:gridCol w="1402749"/>
                <a:gridCol w="1402749"/>
                <a:gridCol w="1402749"/>
                <a:gridCol w="1402749"/>
                <a:gridCol w="1402749"/>
              </a:tblGrid>
              <a:tr h="898877">
                <a:tc gridSpan="7">
                  <a:txBody>
                    <a:bodyPr/>
                    <a:lstStyle/>
                    <a:p>
                      <a:pPr algn="ctr"/>
                      <a:r>
                        <a:rPr lang="fr-FR" sz="5200" b="1" dirty="0" smtClean="0">
                          <a:solidFill>
                            <a:schemeClr val="tx1"/>
                          </a:solidFill>
                          <a:latin typeface="+mj-lt"/>
                        </a:rPr>
                        <a:t>JUIN </a:t>
                      </a:r>
                      <a:r>
                        <a:rPr lang="fr-FR" sz="5200" b="1" baseline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2019</a:t>
                      </a:r>
                      <a:endParaRPr lang="fr-FR" sz="5200" b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98977" marR="98977" marT="49489" marB="4948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30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989772">
                <a:tc>
                  <a:txBody>
                    <a:bodyPr/>
                    <a:lstStyle/>
                    <a:p>
                      <a:pPr algn="ctr"/>
                      <a:r>
                        <a:rPr lang="fr-FR" sz="1900" dirty="0" smtClean="0"/>
                        <a:t>LUNDI</a:t>
                      </a:r>
                    </a:p>
                    <a:p>
                      <a:pPr algn="ctr"/>
                      <a:r>
                        <a:rPr lang="fr-FR" sz="1900" dirty="0" smtClean="0"/>
                        <a:t>lundi</a:t>
                      </a:r>
                    </a:p>
                    <a:p>
                      <a:pPr algn="ctr"/>
                      <a:r>
                        <a:rPr lang="fr-FR" sz="1900" dirty="0" smtClean="0">
                          <a:latin typeface="Cursive standard" pitchFamily="2" charset="0"/>
                        </a:rPr>
                        <a:t>lundi</a:t>
                      </a:r>
                      <a:endParaRPr lang="fr-FR" sz="1900" dirty="0">
                        <a:latin typeface="Cursive standard" pitchFamily="2" charset="0"/>
                      </a:endParaRPr>
                    </a:p>
                  </a:txBody>
                  <a:tcPr marL="98977" marR="98977" marT="49489" marB="4948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900" dirty="0" smtClean="0"/>
                        <a:t>MARDI</a:t>
                      </a:r>
                    </a:p>
                    <a:p>
                      <a:pPr algn="ctr"/>
                      <a:r>
                        <a:rPr lang="fr-FR" sz="1900" dirty="0" smtClean="0"/>
                        <a:t>mardi</a:t>
                      </a:r>
                    </a:p>
                    <a:p>
                      <a:pPr algn="ctr"/>
                      <a:r>
                        <a:rPr lang="fr-FR" sz="1900" dirty="0" smtClean="0">
                          <a:latin typeface="Cursive standard" pitchFamily="2" charset="0"/>
                        </a:rPr>
                        <a:t>mardi</a:t>
                      </a:r>
                    </a:p>
                  </a:txBody>
                  <a:tcPr marL="98977" marR="98977" marT="49489" marB="4948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900" dirty="0" smtClean="0"/>
                        <a:t>MERCREDI</a:t>
                      </a:r>
                    </a:p>
                    <a:p>
                      <a:pPr algn="ctr"/>
                      <a:r>
                        <a:rPr lang="fr-FR" sz="1900" dirty="0" smtClean="0"/>
                        <a:t>mercredi</a:t>
                      </a:r>
                    </a:p>
                    <a:p>
                      <a:pPr algn="ctr"/>
                      <a:r>
                        <a:rPr lang="fr-FR" sz="1900" dirty="0" smtClean="0">
                          <a:latin typeface="Cursive standard" pitchFamily="2" charset="0"/>
                        </a:rPr>
                        <a:t>mercredi</a:t>
                      </a:r>
                    </a:p>
                  </a:txBody>
                  <a:tcPr marL="98977" marR="98977" marT="49489" marB="4948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900" dirty="0" smtClean="0"/>
                        <a:t>JEUDI</a:t>
                      </a:r>
                    </a:p>
                    <a:p>
                      <a:pPr algn="ctr"/>
                      <a:r>
                        <a:rPr lang="fr-FR" sz="1900" dirty="0" smtClean="0"/>
                        <a:t>jeudi</a:t>
                      </a:r>
                    </a:p>
                    <a:p>
                      <a:pPr algn="ctr"/>
                      <a:r>
                        <a:rPr lang="fr-FR" sz="1900" dirty="0" smtClean="0">
                          <a:latin typeface="Cursive standard" pitchFamily="2" charset="0"/>
                        </a:rPr>
                        <a:t>jeudi</a:t>
                      </a:r>
                    </a:p>
                  </a:txBody>
                  <a:tcPr marL="98977" marR="98977" marT="49489" marB="4948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900" dirty="0" smtClean="0"/>
                        <a:t>VENDREDI</a:t>
                      </a:r>
                    </a:p>
                    <a:p>
                      <a:pPr algn="ctr"/>
                      <a:r>
                        <a:rPr lang="fr-FR" sz="1900" dirty="0" smtClean="0"/>
                        <a:t>vendredi</a:t>
                      </a:r>
                    </a:p>
                    <a:p>
                      <a:pPr algn="ctr"/>
                      <a:r>
                        <a:rPr lang="fr-FR" sz="1900" dirty="0" smtClean="0">
                          <a:latin typeface="Cursive standard" pitchFamily="2" charset="0"/>
                        </a:rPr>
                        <a:t>vendredi</a:t>
                      </a:r>
                    </a:p>
                  </a:txBody>
                  <a:tcPr marL="98977" marR="98977" marT="49489" marB="4948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900" dirty="0" smtClean="0"/>
                        <a:t>SAMEDI</a:t>
                      </a:r>
                    </a:p>
                    <a:p>
                      <a:pPr algn="ctr"/>
                      <a:r>
                        <a:rPr lang="fr-FR" sz="1900" dirty="0" smtClean="0"/>
                        <a:t>samedi</a:t>
                      </a:r>
                    </a:p>
                    <a:p>
                      <a:pPr algn="ctr"/>
                      <a:r>
                        <a:rPr lang="fr-FR" sz="1900" dirty="0" smtClean="0">
                          <a:latin typeface="Cursive standard" pitchFamily="2" charset="0"/>
                        </a:rPr>
                        <a:t>samedi</a:t>
                      </a:r>
                    </a:p>
                  </a:txBody>
                  <a:tcPr marL="98977" marR="98977" marT="49489" marB="4948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900" dirty="0" smtClean="0"/>
                        <a:t>DIMANCHE</a:t>
                      </a:r>
                    </a:p>
                    <a:p>
                      <a:pPr algn="ctr"/>
                      <a:r>
                        <a:rPr lang="fr-FR" sz="1900" dirty="0" smtClean="0"/>
                        <a:t>dimanche</a:t>
                      </a:r>
                    </a:p>
                    <a:p>
                      <a:pPr algn="ctr"/>
                      <a:r>
                        <a:rPr lang="fr-FR" sz="1900" dirty="0" smtClean="0">
                          <a:latin typeface="Cursive standard" pitchFamily="2" charset="0"/>
                        </a:rPr>
                        <a:t>dimanche</a:t>
                      </a:r>
                    </a:p>
                  </a:txBody>
                  <a:tcPr marL="98977" marR="98977" marT="49489" marB="4948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898877">
                <a:tc>
                  <a:txBody>
                    <a:bodyPr/>
                    <a:lstStyle/>
                    <a:p>
                      <a:pPr algn="ctr"/>
                      <a:endParaRPr lang="fr-FR" sz="4800" dirty="0">
                        <a:latin typeface="Script cole" panose="00000400000000000000" pitchFamily="2" charset="0"/>
                      </a:endParaRPr>
                    </a:p>
                  </a:txBody>
                  <a:tcPr marL="98977" marR="98977" marT="49489" marB="4948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4800" dirty="0">
                        <a:latin typeface="Script cole" panose="00000400000000000000" pitchFamily="2" charset="0"/>
                      </a:endParaRPr>
                    </a:p>
                  </a:txBody>
                  <a:tcPr marL="98977" marR="98977" marT="49489" marB="4948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4800">
                        <a:latin typeface="Script cole" panose="00000400000000000000" pitchFamily="2" charset="0"/>
                      </a:endParaRPr>
                    </a:p>
                  </a:txBody>
                  <a:tcPr marL="98977" marR="98977" marT="49489" marB="4948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4800">
                        <a:latin typeface="Script cole" panose="00000400000000000000" pitchFamily="2" charset="0"/>
                      </a:endParaRPr>
                    </a:p>
                  </a:txBody>
                  <a:tcPr marL="98977" marR="98977" marT="49489" marB="4948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4800">
                        <a:latin typeface="Script cole" panose="00000400000000000000" pitchFamily="2" charset="0"/>
                      </a:endParaRPr>
                    </a:p>
                  </a:txBody>
                  <a:tcPr marL="98977" marR="98977" marT="49489" marB="4948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4800" dirty="0" smtClean="0">
                          <a:latin typeface="Script cole" panose="00000400000000000000" pitchFamily="2" charset="0"/>
                        </a:rPr>
                        <a:t>1</a:t>
                      </a:r>
                      <a:endParaRPr lang="fr-FR" sz="4800" dirty="0">
                        <a:latin typeface="Script cole" panose="00000400000000000000" pitchFamily="2" charset="0"/>
                      </a:endParaRPr>
                    </a:p>
                  </a:txBody>
                  <a:tcPr marL="98977" marR="98977" marT="49489" marB="4948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4800" dirty="0" smtClean="0">
                          <a:latin typeface="Script cole" panose="00000400000000000000" pitchFamily="2" charset="0"/>
                        </a:rPr>
                        <a:t>2</a:t>
                      </a:r>
                      <a:endParaRPr lang="fr-FR" sz="4800" dirty="0">
                        <a:latin typeface="Script cole" panose="00000400000000000000" pitchFamily="2" charset="0"/>
                      </a:endParaRPr>
                    </a:p>
                  </a:txBody>
                  <a:tcPr marL="98977" marR="98977" marT="49489" marB="4948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898877">
                <a:tc>
                  <a:txBody>
                    <a:bodyPr/>
                    <a:lstStyle/>
                    <a:p>
                      <a:pPr algn="ctr"/>
                      <a:r>
                        <a:rPr lang="fr-FR" sz="4800" dirty="0" smtClean="0">
                          <a:latin typeface="Script cole" panose="00000400000000000000" pitchFamily="2" charset="0"/>
                        </a:rPr>
                        <a:t>3</a:t>
                      </a:r>
                      <a:endParaRPr lang="fr-FR" sz="4800" dirty="0">
                        <a:latin typeface="Script cole" panose="00000400000000000000" pitchFamily="2" charset="0"/>
                      </a:endParaRPr>
                    </a:p>
                  </a:txBody>
                  <a:tcPr marL="98977" marR="98977" marT="49489" marB="4948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4800" dirty="0" smtClean="0">
                          <a:latin typeface="Script cole" panose="00000400000000000000" pitchFamily="2" charset="0"/>
                        </a:rPr>
                        <a:t>4</a:t>
                      </a:r>
                      <a:endParaRPr lang="fr-FR" sz="4800" dirty="0">
                        <a:latin typeface="Script cole" panose="00000400000000000000" pitchFamily="2" charset="0"/>
                      </a:endParaRPr>
                    </a:p>
                  </a:txBody>
                  <a:tcPr marL="98977" marR="98977" marT="49489" marB="4948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4800" dirty="0" smtClean="0">
                          <a:latin typeface="Script cole" panose="00000400000000000000" pitchFamily="2" charset="0"/>
                        </a:rPr>
                        <a:t>5</a:t>
                      </a:r>
                      <a:endParaRPr lang="fr-FR" sz="4800" dirty="0">
                        <a:latin typeface="Script cole" panose="00000400000000000000" pitchFamily="2" charset="0"/>
                      </a:endParaRPr>
                    </a:p>
                  </a:txBody>
                  <a:tcPr marL="98977" marR="98977" marT="49489" marB="4948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4800" dirty="0" smtClean="0">
                          <a:latin typeface="Script cole" panose="00000400000000000000" pitchFamily="2" charset="0"/>
                        </a:rPr>
                        <a:t>6</a:t>
                      </a:r>
                      <a:endParaRPr lang="fr-FR" sz="4800" dirty="0">
                        <a:latin typeface="Script cole" panose="00000400000000000000" pitchFamily="2" charset="0"/>
                      </a:endParaRPr>
                    </a:p>
                  </a:txBody>
                  <a:tcPr marL="98977" marR="98977" marT="49489" marB="4948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4800" dirty="0" smtClean="0">
                          <a:latin typeface="Script cole" panose="00000400000000000000" pitchFamily="2" charset="0"/>
                        </a:rPr>
                        <a:t>7</a:t>
                      </a:r>
                      <a:endParaRPr lang="fr-FR" sz="4800" dirty="0">
                        <a:latin typeface="Script cole" panose="00000400000000000000" pitchFamily="2" charset="0"/>
                      </a:endParaRPr>
                    </a:p>
                  </a:txBody>
                  <a:tcPr marL="98977" marR="98977" marT="49489" marB="4948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4800" dirty="0" smtClean="0">
                          <a:latin typeface="Script cole" panose="00000400000000000000" pitchFamily="2" charset="0"/>
                        </a:rPr>
                        <a:t>8</a:t>
                      </a:r>
                      <a:endParaRPr lang="fr-FR" sz="4800" dirty="0">
                        <a:latin typeface="Script cole" panose="00000400000000000000" pitchFamily="2" charset="0"/>
                      </a:endParaRPr>
                    </a:p>
                  </a:txBody>
                  <a:tcPr marL="98977" marR="98977" marT="49489" marB="4948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4800" dirty="0" smtClean="0">
                          <a:latin typeface="Script cole" panose="00000400000000000000" pitchFamily="2" charset="0"/>
                        </a:rPr>
                        <a:t>9</a:t>
                      </a:r>
                      <a:endParaRPr lang="fr-FR" sz="4800" dirty="0">
                        <a:latin typeface="Script cole" panose="00000400000000000000" pitchFamily="2" charset="0"/>
                      </a:endParaRPr>
                    </a:p>
                  </a:txBody>
                  <a:tcPr marL="98977" marR="98977" marT="49489" marB="4948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898877">
                <a:tc>
                  <a:txBody>
                    <a:bodyPr/>
                    <a:lstStyle/>
                    <a:p>
                      <a:pPr algn="ctr"/>
                      <a:r>
                        <a:rPr lang="fr-FR" sz="4800" dirty="0" smtClean="0">
                          <a:latin typeface="Script cole" panose="00000400000000000000" pitchFamily="2" charset="0"/>
                        </a:rPr>
                        <a:t>10</a:t>
                      </a:r>
                      <a:endParaRPr lang="fr-FR" sz="4800" dirty="0">
                        <a:latin typeface="Script cole" panose="00000400000000000000" pitchFamily="2" charset="0"/>
                      </a:endParaRPr>
                    </a:p>
                  </a:txBody>
                  <a:tcPr marL="98977" marR="98977" marT="49489" marB="4948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4800" dirty="0" smtClean="0">
                          <a:latin typeface="Script cole" panose="00000400000000000000" pitchFamily="2" charset="0"/>
                        </a:rPr>
                        <a:t>11</a:t>
                      </a:r>
                      <a:endParaRPr lang="fr-FR" sz="4800" dirty="0">
                        <a:latin typeface="Script cole" panose="00000400000000000000" pitchFamily="2" charset="0"/>
                      </a:endParaRPr>
                    </a:p>
                  </a:txBody>
                  <a:tcPr marL="98977" marR="98977" marT="49489" marB="4948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4800" dirty="0" smtClean="0">
                          <a:latin typeface="Script cole" panose="00000400000000000000" pitchFamily="2" charset="0"/>
                        </a:rPr>
                        <a:t>12</a:t>
                      </a:r>
                      <a:endParaRPr lang="fr-FR" sz="4800" dirty="0">
                        <a:latin typeface="Script cole" panose="00000400000000000000" pitchFamily="2" charset="0"/>
                      </a:endParaRPr>
                    </a:p>
                  </a:txBody>
                  <a:tcPr marL="98977" marR="98977" marT="49489" marB="4948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4800" dirty="0" smtClean="0">
                          <a:latin typeface="Script cole" panose="00000400000000000000" pitchFamily="2" charset="0"/>
                        </a:rPr>
                        <a:t>13</a:t>
                      </a:r>
                      <a:endParaRPr lang="fr-FR" sz="4800" dirty="0">
                        <a:latin typeface="Script cole" panose="00000400000000000000" pitchFamily="2" charset="0"/>
                      </a:endParaRPr>
                    </a:p>
                  </a:txBody>
                  <a:tcPr marL="98977" marR="98977" marT="49489" marB="4948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4800" dirty="0" smtClean="0">
                          <a:latin typeface="Script cole" panose="00000400000000000000" pitchFamily="2" charset="0"/>
                        </a:rPr>
                        <a:t>14</a:t>
                      </a:r>
                      <a:endParaRPr lang="fr-FR" sz="4800" dirty="0">
                        <a:latin typeface="Script cole" panose="00000400000000000000" pitchFamily="2" charset="0"/>
                      </a:endParaRPr>
                    </a:p>
                  </a:txBody>
                  <a:tcPr marL="98977" marR="98977" marT="49489" marB="4948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4800" dirty="0" smtClean="0">
                          <a:latin typeface="Script cole" panose="00000400000000000000" pitchFamily="2" charset="0"/>
                        </a:rPr>
                        <a:t>15</a:t>
                      </a:r>
                      <a:endParaRPr lang="fr-FR" sz="4800" dirty="0">
                        <a:latin typeface="Script cole" panose="00000400000000000000" pitchFamily="2" charset="0"/>
                      </a:endParaRPr>
                    </a:p>
                  </a:txBody>
                  <a:tcPr marL="98977" marR="98977" marT="49489" marB="4948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4800" dirty="0" smtClean="0">
                          <a:latin typeface="Script cole" panose="00000400000000000000" pitchFamily="2" charset="0"/>
                        </a:rPr>
                        <a:t>16</a:t>
                      </a:r>
                      <a:endParaRPr lang="fr-FR" sz="4800" dirty="0">
                        <a:latin typeface="Script cole" panose="00000400000000000000" pitchFamily="2" charset="0"/>
                      </a:endParaRPr>
                    </a:p>
                  </a:txBody>
                  <a:tcPr marL="98977" marR="98977" marT="49489" marB="4948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898877">
                <a:tc>
                  <a:txBody>
                    <a:bodyPr/>
                    <a:lstStyle/>
                    <a:p>
                      <a:pPr algn="ctr"/>
                      <a:r>
                        <a:rPr lang="fr-FR" sz="4800" dirty="0" smtClean="0">
                          <a:latin typeface="Script cole" panose="00000400000000000000" pitchFamily="2" charset="0"/>
                        </a:rPr>
                        <a:t>17</a:t>
                      </a:r>
                      <a:endParaRPr lang="fr-FR" sz="4800" dirty="0">
                        <a:latin typeface="Script cole" panose="00000400000000000000" pitchFamily="2" charset="0"/>
                      </a:endParaRPr>
                    </a:p>
                  </a:txBody>
                  <a:tcPr marL="98977" marR="98977" marT="49489" marB="4948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4800" dirty="0" smtClean="0">
                          <a:latin typeface="Script cole" panose="00000400000000000000" pitchFamily="2" charset="0"/>
                        </a:rPr>
                        <a:t>18</a:t>
                      </a:r>
                      <a:endParaRPr lang="fr-FR" sz="4800" dirty="0">
                        <a:latin typeface="Script cole" panose="00000400000000000000" pitchFamily="2" charset="0"/>
                      </a:endParaRPr>
                    </a:p>
                  </a:txBody>
                  <a:tcPr marL="98977" marR="98977" marT="49489" marB="4948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4800" dirty="0" smtClean="0">
                          <a:latin typeface="Script cole" panose="00000400000000000000" pitchFamily="2" charset="0"/>
                        </a:rPr>
                        <a:t>19</a:t>
                      </a:r>
                      <a:endParaRPr lang="fr-FR" sz="4800" dirty="0">
                        <a:latin typeface="Script cole" panose="00000400000000000000" pitchFamily="2" charset="0"/>
                      </a:endParaRPr>
                    </a:p>
                  </a:txBody>
                  <a:tcPr marL="98977" marR="98977" marT="49489" marB="4948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4800" dirty="0" smtClean="0">
                          <a:latin typeface="Script cole" panose="00000400000000000000" pitchFamily="2" charset="0"/>
                        </a:rPr>
                        <a:t>20</a:t>
                      </a:r>
                      <a:endParaRPr lang="fr-FR" sz="4800" dirty="0">
                        <a:latin typeface="Script cole" panose="00000400000000000000" pitchFamily="2" charset="0"/>
                      </a:endParaRPr>
                    </a:p>
                  </a:txBody>
                  <a:tcPr marL="98977" marR="98977" marT="49489" marB="4948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4800" dirty="0" smtClean="0">
                          <a:latin typeface="Script cole" panose="00000400000000000000" pitchFamily="2" charset="0"/>
                        </a:rPr>
                        <a:t>21</a:t>
                      </a:r>
                      <a:endParaRPr lang="fr-FR" sz="4800" dirty="0">
                        <a:latin typeface="Script cole" panose="00000400000000000000" pitchFamily="2" charset="0"/>
                      </a:endParaRPr>
                    </a:p>
                  </a:txBody>
                  <a:tcPr marL="98977" marR="98977" marT="49489" marB="4948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4800" dirty="0" smtClean="0">
                          <a:latin typeface="Script cole" panose="00000400000000000000" pitchFamily="2" charset="0"/>
                        </a:rPr>
                        <a:t>22</a:t>
                      </a:r>
                      <a:endParaRPr lang="fr-FR" sz="4800" dirty="0">
                        <a:latin typeface="Script cole" panose="00000400000000000000" pitchFamily="2" charset="0"/>
                      </a:endParaRPr>
                    </a:p>
                  </a:txBody>
                  <a:tcPr marL="98977" marR="98977" marT="49489" marB="4948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4800" dirty="0" smtClean="0">
                          <a:latin typeface="Script cole" panose="00000400000000000000" pitchFamily="2" charset="0"/>
                        </a:rPr>
                        <a:t>23</a:t>
                      </a:r>
                      <a:endParaRPr lang="fr-FR" sz="4800" dirty="0">
                        <a:latin typeface="Script cole" panose="00000400000000000000" pitchFamily="2" charset="0"/>
                      </a:endParaRPr>
                    </a:p>
                  </a:txBody>
                  <a:tcPr marL="98977" marR="98977" marT="49489" marB="4948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898877">
                <a:tc>
                  <a:txBody>
                    <a:bodyPr/>
                    <a:lstStyle/>
                    <a:p>
                      <a:pPr algn="ctr"/>
                      <a:r>
                        <a:rPr lang="fr-FR" sz="4800" dirty="0" smtClean="0">
                          <a:latin typeface="Script cole" panose="00000400000000000000" pitchFamily="2" charset="0"/>
                        </a:rPr>
                        <a:t>24</a:t>
                      </a:r>
                      <a:endParaRPr lang="fr-FR" sz="4800" dirty="0">
                        <a:latin typeface="Script cole" panose="00000400000000000000" pitchFamily="2" charset="0"/>
                      </a:endParaRPr>
                    </a:p>
                  </a:txBody>
                  <a:tcPr marL="98977" marR="98977" marT="49489" marB="4948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4800" dirty="0" smtClean="0">
                          <a:latin typeface="Script cole" panose="00000400000000000000" pitchFamily="2" charset="0"/>
                        </a:rPr>
                        <a:t>25</a:t>
                      </a:r>
                      <a:endParaRPr lang="fr-FR" sz="4800" dirty="0">
                        <a:latin typeface="Script cole" panose="00000400000000000000" pitchFamily="2" charset="0"/>
                      </a:endParaRPr>
                    </a:p>
                  </a:txBody>
                  <a:tcPr marL="98977" marR="98977" marT="49489" marB="4948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4800" dirty="0" smtClean="0">
                          <a:latin typeface="Script cole" panose="00000400000000000000" pitchFamily="2" charset="0"/>
                        </a:rPr>
                        <a:t>26</a:t>
                      </a:r>
                      <a:endParaRPr lang="fr-FR" sz="4800" dirty="0">
                        <a:latin typeface="Script cole" panose="00000400000000000000" pitchFamily="2" charset="0"/>
                      </a:endParaRPr>
                    </a:p>
                  </a:txBody>
                  <a:tcPr marL="98977" marR="98977" marT="49489" marB="4948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4800" dirty="0" smtClean="0">
                          <a:latin typeface="Script cole" panose="00000400000000000000" pitchFamily="2" charset="0"/>
                        </a:rPr>
                        <a:t>27</a:t>
                      </a:r>
                      <a:endParaRPr lang="fr-FR" sz="4800" dirty="0">
                        <a:latin typeface="Script cole" panose="00000400000000000000" pitchFamily="2" charset="0"/>
                      </a:endParaRPr>
                    </a:p>
                  </a:txBody>
                  <a:tcPr marL="98977" marR="98977" marT="49489" marB="4948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4800" dirty="0" smtClean="0">
                          <a:latin typeface="Script cole" panose="00000400000000000000" pitchFamily="2" charset="0"/>
                        </a:rPr>
                        <a:t>28</a:t>
                      </a:r>
                      <a:endParaRPr lang="fr-FR" sz="4800" dirty="0">
                        <a:latin typeface="Script cole" panose="00000400000000000000" pitchFamily="2" charset="0"/>
                      </a:endParaRPr>
                    </a:p>
                  </a:txBody>
                  <a:tcPr marL="98977" marR="98977" marT="49489" marB="4948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4800" dirty="0" smtClean="0">
                          <a:latin typeface="Script cole" panose="00000400000000000000" pitchFamily="2" charset="0"/>
                        </a:rPr>
                        <a:t>29</a:t>
                      </a:r>
                      <a:endParaRPr lang="fr-FR" sz="4800" dirty="0">
                        <a:latin typeface="Script cole" panose="00000400000000000000" pitchFamily="2" charset="0"/>
                      </a:endParaRPr>
                    </a:p>
                  </a:txBody>
                  <a:tcPr marL="98977" marR="98977" marT="49489" marB="4948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4800" dirty="0" smtClean="0">
                          <a:latin typeface="Script cole" panose="00000400000000000000" pitchFamily="2" charset="0"/>
                        </a:rPr>
                        <a:t>30</a:t>
                      </a:r>
                      <a:endParaRPr lang="fr-FR" sz="4800" dirty="0">
                        <a:latin typeface="Script cole" panose="00000400000000000000" pitchFamily="2" charset="0"/>
                      </a:endParaRPr>
                    </a:p>
                  </a:txBody>
                  <a:tcPr marL="98977" marR="98977" marT="49489" marB="4948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pic>
        <p:nvPicPr>
          <p:cNvPr id="3" name="Image 2" descr="Janvier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530197" y="128784"/>
            <a:ext cx="1095211" cy="86608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8440431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au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6697681"/>
              </p:ext>
            </p:extLst>
          </p:nvPr>
        </p:nvGraphicFramePr>
        <p:xfrm>
          <a:off x="47392" y="86582"/>
          <a:ext cx="9794204" cy="6366759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1399172"/>
                <a:gridCol w="1399172"/>
                <a:gridCol w="1399172"/>
                <a:gridCol w="1399172"/>
                <a:gridCol w="1399172"/>
                <a:gridCol w="1399172"/>
                <a:gridCol w="1399172"/>
              </a:tblGrid>
              <a:tr h="896585">
                <a:tc gridSpan="7">
                  <a:txBody>
                    <a:bodyPr/>
                    <a:lstStyle/>
                    <a:p>
                      <a:pPr algn="ctr"/>
                      <a:r>
                        <a:rPr lang="fr-FR" sz="5200" b="1" dirty="0" smtClean="0">
                          <a:solidFill>
                            <a:schemeClr val="tx1"/>
                          </a:solidFill>
                          <a:latin typeface="+mj-lt"/>
                        </a:rPr>
                        <a:t>JUILLET </a:t>
                      </a:r>
                      <a:r>
                        <a:rPr lang="fr-FR" sz="5200" b="1" baseline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2019</a:t>
                      </a:r>
                      <a:endParaRPr lang="fr-FR" sz="5200" b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98725" marR="98725" marT="49362" marB="4936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30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987249">
                <a:tc>
                  <a:txBody>
                    <a:bodyPr/>
                    <a:lstStyle/>
                    <a:p>
                      <a:pPr algn="ctr"/>
                      <a:r>
                        <a:rPr lang="fr-FR" sz="1900" dirty="0" smtClean="0"/>
                        <a:t>LUNDI</a:t>
                      </a:r>
                    </a:p>
                    <a:p>
                      <a:pPr algn="ctr"/>
                      <a:r>
                        <a:rPr lang="fr-FR" sz="1900" dirty="0" smtClean="0"/>
                        <a:t>lundi</a:t>
                      </a:r>
                    </a:p>
                    <a:p>
                      <a:pPr algn="ctr"/>
                      <a:r>
                        <a:rPr lang="fr-FR" sz="1900" dirty="0" smtClean="0">
                          <a:latin typeface="Cursive standard" pitchFamily="2" charset="0"/>
                        </a:rPr>
                        <a:t>lundi</a:t>
                      </a:r>
                      <a:endParaRPr lang="fr-FR" sz="1900" dirty="0">
                        <a:latin typeface="Cursive standard" pitchFamily="2" charset="0"/>
                      </a:endParaRPr>
                    </a:p>
                  </a:txBody>
                  <a:tcPr marL="98725" marR="98725" marT="49362" marB="4936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900" dirty="0" smtClean="0"/>
                        <a:t>MARDI</a:t>
                      </a:r>
                    </a:p>
                    <a:p>
                      <a:pPr algn="ctr"/>
                      <a:r>
                        <a:rPr lang="fr-FR" sz="1900" dirty="0" smtClean="0"/>
                        <a:t>mardi</a:t>
                      </a:r>
                    </a:p>
                    <a:p>
                      <a:pPr algn="ctr"/>
                      <a:r>
                        <a:rPr lang="fr-FR" sz="1900" dirty="0" smtClean="0">
                          <a:latin typeface="Cursive standard" pitchFamily="2" charset="0"/>
                        </a:rPr>
                        <a:t>mardi</a:t>
                      </a:r>
                    </a:p>
                  </a:txBody>
                  <a:tcPr marL="98725" marR="98725" marT="49362" marB="4936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900" dirty="0" smtClean="0"/>
                        <a:t>MERCREDI</a:t>
                      </a:r>
                    </a:p>
                    <a:p>
                      <a:pPr algn="ctr"/>
                      <a:r>
                        <a:rPr lang="fr-FR" sz="1900" dirty="0" smtClean="0"/>
                        <a:t>mercredi</a:t>
                      </a:r>
                    </a:p>
                    <a:p>
                      <a:pPr algn="ctr"/>
                      <a:r>
                        <a:rPr lang="fr-FR" sz="1900" dirty="0" smtClean="0">
                          <a:latin typeface="Cursive standard" pitchFamily="2" charset="0"/>
                        </a:rPr>
                        <a:t>mercredi</a:t>
                      </a:r>
                    </a:p>
                  </a:txBody>
                  <a:tcPr marL="98725" marR="98725" marT="49362" marB="4936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900" dirty="0" smtClean="0"/>
                        <a:t>JEUDI</a:t>
                      </a:r>
                    </a:p>
                    <a:p>
                      <a:pPr algn="ctr"/>
                      <a:r>
                        <a:rPr lang="fr-FR" sz="1900" dirty="0" smtClean="0"/>
                        <a:t>jeudi</a:t>
                      </a:r>
                    </a:p>
                    <a:p>
                      <a:pPr algn="ctr"/>
                      <a:r>
                        <a:rPr lang="fr-FR" sz="1900" dirty="0" smtClean="0">
                          <a:latin typeface="Cursive standard" pitchFamily="2" charset="0"/>
                        </a:rPr>
                        <a:t>jeudi</a:t>
                      </a:r>
                    </a:p>
                  </a:txBody>
                  <a:tcPr marL="98725" marR="98725" marT="49362" marB="4936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900" dirty="0" smtClean="0"/>
                        <a:t>VENDREDI</a:t>
                      </a:r>
                    </a:p>
                    <a:p>
                      <a:pPr algn="ctr"/>
                      <a:r>
                        <a:rPr lang="fr-FR" sz="1900" dirty="0" smtClean="0"/>
                        <a:t>vendredi</a:t>
                      </a:r>
                    </a:p>
                    <a:p>
                      <a:pPr algn="ctr"/>
                      <a:r>
                        <a:rPr lang="fr-FR" sz="1900" dirty="0" smtClean="0">
                          <a:latin typeface="Cursive standard" pitchFamily="2" charset="0"/>
                        </a:rPr>
                        <a:t>vendredi</a:t>
                      </a:r>
                    </a:p>
                  </a:txBody>
                  <a:tcPr marL="98725" marR="98725" marT="49362" marB="4936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900" dirty="0" smtClean="0"/>
                        <a:t>SAMEDI</a:t>
                      </a:r>
                    </a:p>
                    <a:p>
                      <a:pPr algn="ctr"/>
                      <a:r>
                        <a:rPr lang="fr-FR" sz="1900" dirty="0" smtClean="0"/>
                        <a:t>samedi</a:t>
                      </a:r>
                    </a:p>
                    <a:p>
                      <a:pPr algn="ctr"/>
                      <a:r>
                        <a:rPr lang="fr-FR" sz="1900" dirty="0" smtClean="0">
                          <a:latin typeface="Cursive standard" pitchFamily="2" charset="0"/>
                        </a:rPr>
                        <a:t>samedi</a:t>
                      </a:r>
                    </a:p>
                  </a:txBody>
                  <a:tcPr marL="98725" marR="98725" marT="49362" marB="4936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900" dirty="0" smtClean="0"/>
                        <a:t>DIMANCHE</a:t>
                      </a:r>
                    </a:p>
                    <a:p>
                      <a:pPr algn="ctr"/>
                      <a:r>
                        <a:rPr lang="fr-FR" sz="1900" dirty="0" smtClean="0"/>
                        <a:t>dimanche</a:t>
                      </a:r>
                    </a:p>
                    <a:p>
                      <a:pPr algn="ctr"/>
                      <a:r>
                        <a:rPr lang="fr-FR" sz="1900" dirty="0" smtClean="0">
                          <a:latin typeface="Cursive standard" pitchFamily="2" charset="0"/>
                        </a:rPr>
                        <a:t>dimanche</a:t>
                      </a:r>
                    </a:p>
                  </a:txBody>
                  <a:tcPr marL="98725" marR="98725" marT="49362" marB="4936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89658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4800" dirty="0" smtClean="0">
                          <a:latin typeface="Script cole" panose="00000400000000000000" pitchFamily="2" charset="0"/>
                        </a:rPr>
                        <a:t>1</a:t>
                      </a:r>
                    </a:p>
                  </a:txBody>
                  <a:tcPr marL="98725" marR="98725" marT="49362" marB="4936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4800" dirty="0" smtClean="0">
                          <a:latin typeface="Script cole" panose="00000400000000000000" pitchFamily="2" charset="0"/>
                        </a:rPr>
                        <a:t>2</a:t>
                      </a:r>
                      <a:endParaRPr lang="fr-FR" sz="4800" dirty="0">
                        <a:latin typeface="Script cole" panose="00000400000000000000" pitchFamily="2" charset="0"/>
                      </a:endParaRPr>
                    </a:p>
                  </a:txBody>
                  <a:tcPr marL="98725" marR="98725" marT="49362" marB="4936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4800" dirty="0" smtClean="0">
                          <a:latin typeface="Script cole" panose="00000400000000000000" pitchFamily="2" charset="0"/>
                        </a:rPr>
                        <a:t>3</a:t>
                      </a:r>
                      <a:endParaRPr lang="fr-FR" sz="4800" dirty="0">
                        <a:latin typeface="Script cole" panose="00000400000000000000" pitchFamily="2" charset="0"/>
                      </a:endParaRPr>
                    </a:p>
                  </a:txBody>
                  <a:tcPr marL="98725" marR="98725" marT="49362" marB="4936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4800" dirty="0" smtClean="0">
                          <a:latin typeface="Script cole" panose="00000400000000000000" pitchFamily="2" charset="0"/>
                        </a:rPr>
                        <a:t>4</a:t>
                      </a:r>
                      <a:endParaRPr lang="fr-FR" sz="4800" dirty="0">
                        <a:latin typeface="Script cole" panose="00000400000000000000" pitchFamily="2" charset="0"/>
                      </a:endParaRPr>
                    </a:p>
                  </a:txBody>
                  <a:tcPr marL="98725" marR="98725" marT="49362" marB="4936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4800" dirty="0" smtClean="0">
                          <a:latin typeface="Script cole" panose="00000400000000000000" pitchFamily="2" charset="0"/>
                        </a:rPr>
                        <a:t>5</a:t>
                      </a:r>
                      <a:endParaRPr lang="fr-FR" sz="4800" dirty="0">
                        <a:latin typeface="Script cole" panose="00000400000000000000" pitchFamily="2" charset="0"/>
                      </a:endParaRPr>
                    </a:p>
                  </a:txBody>
                  <a:tcPr marL="98725" marR="98725" marT="49362" marB="4936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4800" dirty="0" smtClean="0">
                          <a:latin typeface="Script cole" panose="00000400000000000000" pitchFamily="2" charset="0"/>
                        </a:rPr>
                        <a:t>6</a:t>
                      </a:r>
                      <a:endParaRPr lang="fr-FR" sz="4800" dirty="0">
                        <a:latin typeface="Script cole" panose="00000400000000000000" pitchFamily="2" charset="0"/>
                      </a:endParaRPr>
                    </a:p>
                  </a:txBody>
                  <a:tcPr marL="98725" marR="98725" marT="49362" marB="4936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4800" dirty="0" smtClean="0">
                          <a:latin typeface="Script cole" panose="00000400000000000000" pitchFamily="2" charset="0"/>
                        </a:rPr>
                        <a:t>7</a:t>
                      </a:r>
                      <a:endParaRPr lang="fr-FR" sz="4800" dirty="0">
                        <a:latin typeface="Script cole" panose="00000400000000000000" pitchFamily="2" charset="0"/>
                      </a:endParaRPr>
                    </a:p>
                  </a:txBody>
                  <a:tcPr marL="98725" marR="98725" marT="49362" marB="4936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896585">
                <a:tc>
                  <a:txBody>
                    <a:bodyPr/>
                    <a:lstStyle/>
                    <a:p>
                      <a:pPr algn="ctr"/>
                      <a:r>
                        <a:rPr lang="fr-FR" sz="4800" dirty="0" smtClean="0">
                          <a:latin typeface="Script cole" panose="00000400000000000000" pitchFamily="2" charset="0"/>
                        </a:rPr>
                        <a:t>8</a:t>
                      </a:r>
                      <a:endParaRPr lang="fr-FR" sz="4800" dirty="0">
                        <a:latin typeface="Script cole" panose="00000400000000000000" pitchFamily="2" charset="0"/>
                      </a:endParaRPr>
                    </a:p>
                  </a:txBody>
                  <a:tcPr marL="98725" marR="98725" marT="49362" marB="4936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4800" dirty="0" smtClean="0">
                          <a:latin typeface="Script cole" panose="00000400000000000000" pitchFamily="2" charset="0"/>
                        </a:rPr>
                        <a:t>9</a:t>
                      </a:r>
                      <a:endParaRPr lang="fr-FR" sz="4800" dirty="0">
                        <a:latin typeface="Script cole" panose="00000400000000000000" pitchFamily="2" charset="0"/>
                      </a:endParaRPr>
                    </a:p>
                  </a:txBody>
                  <a:tcPr marL="98725" marR="98725" marT="49362" marB="4936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4800" dirty="0" smtClean="0">
                          <a:latin typeface="Script cole" panose="00000400000000000000" pitchFamily="2" charset="0"/>
                        </a:rPr>
                        <a:t>10</a:t>
                      </a:r>
                      <a:endParaRPr lang="fr-FR" sz="4800" dirty="0">
                        <a:latin typeface="Script cole" panose="00000400000000000000" pitchFamily="2" charset="0"/>
                      </a:endParaRPr>
                    </a:p>
                  </a:txBody>
                  <a:tcPr marL="98725" marR="98725" marT="49362" marB="4936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4800" dirty="0" smtClean="0">
                          <a:latin typeface="Script cole" panose="00000400000000000000" pitchFamily="2" charset="0"/>
                        </a:rPr>
                        <a:t>11</a:t>
                      </a:r>
                      <a:endParaRPr lang="fr-FR" sz="4800" dirty="0">
                        <a:latin typeface="Script cole" panose="00000400000000000000" pitchFamily="2" charset="0"/>
                      </a:endParaRPr>
                    </a:p>
                  </a:txBody>
                  <a:tcPr marL="98725" marR="98725" marT="49362" marB="4936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4800" dirty="0" smtClean="0">
                          <a:latin typeface="Script cole" panose="00000400000000000000" pitchFamily="2" charset="0"/>
                        </a:rPr>
                        <a:t>12</a:t>
                      </a:r>
                      <a:endParaRPr lang="fr-FR" sz="4800" dirty="0">
                        <a:latin typeface="Script cole" panose="00000400000000000000" pitchFamily="2" charset="0"/>
                      </a:endParaRPr>
                    </a:p>
                  </a:txBody>
                  <a:tcPr marL="98725" marR="98725" marT="49362" marB="4936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4800" dirty="0" smtClean="0">
                          <a:latin typeface="Script cole" panose="00000400000000000000" pitchFamily="2" charset="0"/>
                        </a:rPr>
                        <a:t>13</a:t>
                      </a:r>
                      <a:endParaRPr lang="fr-FR" sz="4800" dirty="0">
                        <a:latin typeface="Script cole" panose="00000400000000000000" pitchFamily="2" charset="0"/>
                      </a:endParaRPr>
                    </a:p>
                  </a:txBody>
                  <a:tcPr marL="98725" marR="98725" marT="49362" marB="4936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4800" dirty="0" smtClean="0">
                          <a:latin typeface="Script cole" panose="00000400000000000000" pitchFamily="2" charset="0"/>
                        </a:rPr>
                        <a:t>14</a:t>
                      </a:r>
                      <a:endParaRPr lang="fr-FR" sz="4800" dirty="0">
                        <a:latin typeface="Script cole" panose="00000400000000000000" pitchFamily="2" charset="0"/>
                      </a:endParaRPr>
                    </a:p>
                  </a:txBody>
                  <a:tcPr marL="98725" marR="98725" marT="49362" marB="4936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896585">
                <a:tc>
                  <a:txBody>
                    <a:bodyPr/>
                    <a:lstStyle/>
                    <a:p>
                      <a:pPr algn="ctr"/>
                      <a:r>
                        <a:rPr lang="fr-FR" sz="4800" dirty="0" smtClean="0">
                          <a:latin typeface="Script cole" panose="00000400000000000000" pitchFamily="2" charset="0"/>
                        </a:rPr>
                        <a:t>15</a:t>
                      </a:r>
                      <a:endParaRPr lang="fr-FR" sz="4800" dirty="0">
                        <a:latin typeface="Script cole" panose="00000400000000000000" pitchFamily="2" charset="0"/>
                      </a:endParaRPr>
                    </a:p>
                  </a:txBody>
                  <a:tcPr marL="98725" marR="98725" marT="49362" marB="4936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4800" dirty="0" smtClean="0">
                          <a:latin typeface="Script cole" panose="00000400000000000000" pitchFamily="2" charset="0"/>
                        </a:rPr>
                        <a:t>16</a:t>
                      </a:r>
                      <a:endParaRPr lang="fr-FR" sz="4800" dirty="0">
                        <a:latin typeface="Script cole" panose="00000400000000000000" pitchFamily="2" charset="0"/>
                      </a:endParaRPr>
                    </a:p>
                  </a:txBody>
                  <a:tcPr marL="98725" marR="98725" marT="49362" marB="4936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4800" dirty="0" smtClean="0">
                          <a:latin typeface="Script cole" panose="00000400000000000000" pitchFamily="2" charset="0"/>
                        </a:rPr>
                        <a:t>17</a:t>
                      </a:r>
                      <a:endParaRPr lang="fr-FR" sz="4800" dirty="0">
                        <a:latin typeface="Script cole" panose="00000400000000000000" pitchFamily="2" charset="0"/>
                      </a:endParaRPr>
                    </a:p>
                  </a:txBody>
                  <a:tcPr marL="98725" marR="98725" marT="49362" marB="4936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4800" dirty="0" smtClean="0">
                          <a:latin typeface="Script cole" panose="00000400000000000000" pitchFamily="2" charset="0"/>
                        </a:rPr>
                        <a:t>18</a:t>
                      </a:r>
                      <a:endParaRPr lang="fr-FR" sz="4800" dirty="0">
                        <a:latin typeface="Script cole" panose="00000400000000000000" pitchFamily="2" charset="0"/>
                      </a:endParaRPr>
                    </a:p>
                  </a:txBody>
                  <a:tcPr marL="98725" marR="98725" marT="49362" marB="4936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4800" dirty="0" smtClean="0">
                          <a:latin typeface="Script cole" panose="00000400000000000000" pitchFamily="2" charset="0"/>
                        </a:rPr>
                        <a:t>19</a:t>
                      </a:r>
                      <a:endParaRPr lang="fr-FR" sz="4800" dirty="0">
                        <a:latin typeface="Script cole" panose="00000400000000000000" pitchFamily="2" charset="0"/>
                      </a:endParaRPr>
                    </a:p>
                  </a:txBody>
                  <a:tcPr marL="98725" marR="98725" marT="49362" marB="4936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4800" dirty="0" smtClean="0">
                          <a:latin typeface="Script cole" panose="00000400000000000000" pitchFamily="2" charset="0"/>
                        </a:rPr>
                        <a:t>20</a:t>
                      </a:r>
                      <a:endParaRPr lang="fr-FR" sz="4800" dirty="0">
                        <a:latin typeface="Script cole" panose="00000400000000000000" pitchFamily="2" charset="0"/>
                      </a:endParaRPr>
                    </a:p>
                  </a:txBody>
                  <a:tcPr marL="98725" marR="98725" marT="49362" marB="4936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4800" dirty="0" smtClean="0">
                          <a:latin typeface="Script cole" panose="00000400000000000000" pitchFamily="2" charset="0"/>
                        </a:rPr>
                        <a:t>21</a:t>
                      </a:r>
                      <a:endParaRPr lang="fr-FR" sz="4800" dirty="0">
                        <a:latin typeface="Script cole" panose="00000400000000000000" pitchFamily="2" charset="0"/>
                      </a:endParaRPr>
                    </a:p>
                  </a:txBody>
                  <a:tcPr marL="98725" marR="98725" marT="49362" marB="4936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896585">
                <a:tc>
                  <a:txBody>
                    <a:bodyPr/>
                    <a:lstStyle/>
                    <a:p>
                      <a:pPr algn="ctr"/>
                      <a:r>
                        <a:rPr lang="fr-FR" sz="4800" dirty="0" smtClean="0">
                          <a:latin typeface="Script cole" panose="00000400000000000000" pitchFamily="2" charset="0"/>
                        </a:rPr>
                        <a:t>22</a:t>
                      </a:r>
                      <a:endParaRPr lang="fr-FR" sz="4800" dirty="0">
                        <a:latin typeface="Script cole" panose="00000400000000000000" pitchFamily="2" charset="0"/>
                      </a:endParaRPr>
                    </a:p>
                  </a:txBody>
                  <a:tcPr marL="98725" marR="98725" marT="49362" marB="4936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4800" dirty="0" smtClean="0">
                          <a:latin typeface="Script cole" panose="00000400000000000000" pitchFamily="2" charset="0"/>
                        </a:rPr>
                        <a:t>23</a:t>
                      </a:r>
                      <a:endParaRPr lang="fr-FR" sz="4800" dirty="0">
                        <a:latin typeface="Script cole" panose="00000400000000000000" pitchFamily="2" charset="0"/>
                      </a:endParaRPr>
                    </a:p>
                  </a:txBody>
                  <a:tcPr marL="98725" marR="98725" marT="49362" marB="4936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4800" dirty="0" smtClean="0">
                          <a:latin typeface="Script cole" panose="00000400000000000000" pitchFamily="2" charset="0"/>
                        </a:rPr>
                        <a:t>24</a:t>
                      </a:r>
                      <a:endParaRPr lang="fr-FR" sz="4800" dirty="0">
                        <a:latin typeface="Script cole" panose="00000400000000000000" pitchFamily="2" charset="0"/>
                      </a:endParaRPr>
                    </a:p>
                  </a:txBody>
                  <a:tcPr marL="98725" marR="98725" marT="49362" marB="4936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4800" dirty="0" smtClean="0">
                          <a:latin typeface="Script cole" panose="00000400000000000000" pitchFamily="2" charset="0"/>
                        </a:rPr>
                        <a:t>25</a:t>
                      </a:r>
                      <a:endParaRPr lang="fr-FR" sz="4800" dirty="0">
                        <a:latin typeface="Script cole" panose="00000400000000000000" pitchFamily="2" charset="0"/>
                      </a:endParaRPr>
                    </a:p>
                  </a:txBody>
                  <a:tcPr marL="98725" marR="98725" marT="49362" marB="4936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4800" dirty="0" smtClean="0">
                          <a:latin typeface="Script cole" panose="00000400000000000000" pitchFamily="2" charset="0"/>
                        </a:rPr>
                        <a:t>26</a:t>
                      </a:r>
                      <a:endParaRPr lang="fr-FR" sz="4800" dirty="0">
                        <a:latin typeface="Script cole" panose="00000400000000000000" pitchFamily="2" charset="0"/>
                      </a:endParaRPr>
                    </a:p>
                  </a:txBody>
                  <a:tcPr marL="98725" marR="98725" marT="49362" marB="4936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4800" dirty="0" smtClean="0">
                          <a:latin typeface="Script cole" panose="00000400000000000000" pitchFamily="2" charset="0"/>
                        </a:rPr>
                        <a:t>27</a:t>
                      </a:r>
                      <a:endParaRPr lang="fr-FR" sz="4800" dirty="0">
                        <a:latin typeface="Script cole" panose="00000400000000000000" pitchFamily="2" charset="0"/>
                      </a:endParaRPr>
                    </a:p>
                  </a:txBody>
                  <a:tcPr marL="98725" marR="98725" marT="49362" marB="4936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4800" dirty="0" smtClean="0">
                          <a:latin typeface="Script cole" panose="00000400000000000000" pitchFamily="2" charset="0"/>
                        </a:rPr>
                        <a:t>28</a:t>
                      </a:r>
                      <a:endParaRPr lang="fr-FR" sz="4800" dirty="0">
                        <a:latin typeface="Script cole" panose="00000400000000000000" pitchFamily="2" charset="0"/>
                      </a:endParaRPr>
                    </a:p>
                  </a:txBody>
                  <a:tcPr marL="98725" marR="98725" marT="49362" marB="4936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896585">
                <a:tc>
                  <a:txBody>
                    <a:bodyPr/>
                    <a:lstStyle/>
                    <a:p>
                      <a:pPr algn="ctr"/>
                      <a:r>
                        <a:rPr lang="fr-FR" sz="4800" dirty="0" smtClean="0">
                          <a:latin typeface="Script cole" panose="00000400000000000000" pitchFamily="2" charset="0"/>
                        </a:rPr>
                        <a:t>29</a:t>
                      </a:r>
                      <a:endParaRPr lang="fr-FR" sz="4800" dirty="0">
                        <a:latin typeface="Script cole" panose="00000400000000000000" pitchFamily="2" charset="0"/>
                      </a:endParaRPr>
                    </a:p>
                  </a:txBody>
                  <a:tcPr marL="98725" marR="98725" marT="49362" marB="4936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4800" dirty="0" smtClean="0">
                          <a:latin typeface="Script cole" panose="00000400000000000000" pitchFamily="2" charset="0"/>
                        </a:rPr>
                        <a:t>30</a:t>
                      </a:r>
                    </a:p>
                  </a:txBody>
                  <a:tcPr marL="98725" marR="98725" marT="49362" marB="4936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4800" dirty="0" smtClean="0">
                          <a:latin typeface="Script cole" panose="00000400000000000000" pitchFamily="2" charset="0"/>
                        </a:rPr>
                        <a:t>31</a:t>
                      </a:r>
                      <a:endParaRPr lang="fr-FR" sz="4800" dirty="0">
                        <a:latin typeface="Script cole" panose="00000400000000000000" pitchFamily="2" charset="0"/>
                      </a:endParaRPr>
                    </a:p>
                  </a:txBody>
                  <a:tcPr marL="98725" marR="98725" marT="49362" marB="4936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4800" dirty="0">
                        <a:latin typeface="Script cole" panose="00000400000000000000" pitchFamily="2" charset="0"/>
                      </a:endParaRPr>
                    </a:p>
                  </a:txBody>
                  <a:tcPr marL="98725" marR="98725" marT="49362" marB="4936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4800" dirty="0">
                        <a:latin typeface="Script cole" panose="00000400000000000000" pitchFamily="2" charset="0"/>
                      </a:endParaRPr>
                    </a:p>
                  </a:txBody>
                  <a:tcPr marL="98725" marR="98725" marT="49362" marB="4936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4800" dirty="0">
                        <a:latin typeface="Script cole" panose="00000400000000000000" pitchFamily="2" charset="0"/>
                      </a:endParaRPr>
                    </a:p>
                  </a:txBody>
                  <a:tcPr marL="98725" marR="98725" marT="49362" marB="4936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4800" dirty="0">
                        <a:latin typeface="Script cole" panose="00000400000000000000" pitchFamily="2" charset="0"/>
                      </a:endParaRPr>
                    </a:p>
                  </a:txBody>
                  <a:tcPr marL="98725" marR="98725" marT="49362" marB="4936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pic>
        <p:nvPicPr>
          <p:cNvPr id="3" name="Image 2" descr="Janvier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58348" y="128785"/>
            <a:ext cx="995052" cy="8060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16247956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0796" y="875587"/>
            <a:ext cx="3489163" cy="5917124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rgbClr val="FFC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" name="Rectangle 2"/>
          <p:cNvSpPr/>
          <p:nvPr/>
        </p:nvSpPr>
        <p:spPr>
          <a:xfrm>
            <a:off x="3704861" y="887817"/>
            <a:ext cx="2651060" cy="5917124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rgbClr val="33CCCC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Rectangle 3"/>
          <p:cNvSpPr/>
          <p:nvPr/>
        </p:nvSpPr>
        <p:spPr>
          <a:xfrm>
            <a:off x="6500823" y="892175"/>
            <a:ext cx="3321154" cy="5917124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rgbClr val="FF6699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ZoneTexte 4"/>
          <p:cNvSpPr txBox="1"/>
          <p:nvPr/>
        </p:nvSpPr>
        <p:spPr>
          <a:xfrm>
            <a:off x="348235" y="1124744"/>
            <a:ext cx="2966584" cy="5078313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fr-FR" sz="2400" dirty="0" smtClean="0">
                <a:ln>
                  <a:solidFill>
                    <a:schemeClr val="tx1"/>
                  </a:solidFill>
                </a:ln>
                <a:solidFill>
                  <a:schemeClr val="bg1">
                    <a:lumMod val="65000"/>
                  </a:schemeClr>
                </a:solidFill>
                <a:latin typeface="Arial Rounded MT Bold" pitchFamily="34" charset="0"/>
              </a:rPr>
              <a:t>LUNDI</a:t>
            </a:r>
          </a:p>
          <a:p>
            <a:pPr algn="ctr"/>
            <a:endParaRPr lang="fr-FR" sz="2400" dirty="0" smtClean="0">
              <a:ln>
                <a:solidFill>
                  <a:schemeClr val="tx1"/>
                </a:solidFill>
              </a:ln>
              <a:solidFill>
                <a:schemeClr val="bg1">
                  <a:lumMod val="85000"/>
                </a:schemeClr>
              </a:solidFill>
              <a:latin typeface="Arial Rounded MT Bold" pitchFamily="34" charset="0"/>
            </a:endParaRPr>
          </a:p>
          <a:p>
            <a:pPr algn="ctr"/>
            <a:r>
              <a:rPr lang="fr-FR" sz="2400" dirty="0" smtClean="0">
                <a:ln>
                  <a:solidFill>
                    <a:schemeClr val="tx1"/>
                  </a:solidFill>
                </a:ln>
                <a:solidFill>
                  <a:srgbClr val="FFFF00"/>
                </a:solidFill>
                <a:latin typeface="Arial Rounded MT Bold" pitchFamily="34" charset="0"/>
              </a:rPr>
              <a:t>MARDI</a:t>
            </a:r>
          </a:p>
          <a:p>
            <a:pPr algn="ctr"/>
            <a:endParaRPr lang="fr-FR" sz="2400" dirty="0" smtClean="0">
              <a:ln>
                <a:solidFill>
                  <a:schemeClr val="tx1"/>
                </a:solidFill>
              </a:ln>
              <a:solidFill>
                <a:schemeClr val="bg1">
                  <a:lumMod val="85000"/>
                </a:schemeClr>
              </a:solidFill>
              <a:latin typeface="Arial Rounded MT Bold" pitchFamily="34" charset="0"/>
            </a:endParaRPr>
          </a:p>
          <a:p>
            <a:pPr algn="ctr"/>
            <a:r>
              <a:rPr lang="fr-FR" sz="2400" dirty="0" smtClean="0">
                <a:ln>
                  <a:solidFill>
                    <a:schemeClr val="tx1"/>
                  </a:solidFill>
                </a:ln>
                <a:solidFill>
                  <a:srgbClr val="FF6699"/>
                </a:solidFill>
                <a:latin typeface="Arial Rounded MT Bold" pitchFamily="34" charset="0"/>
              </a:rPr>
              <a:t>MERCREDI</a:t>
            </a:r>
          </a:p>
          <a:p>
            <a:pPr algn="ctr"/>
            <a:endParaRPr lang="fr-FR" sz="2400" dirty="0" smtClean="0">
              <a:ln>
                <a:solidFill>
                  <a:schemeClr val="tx1"/>
                </a:solidFill>
              </a:ln>
              <a:solidFill>
                <a:schemeClr val="bg1">
                  <a:lumMod val="85000"/>
                </a:schemeClr>
              </a:solidFill>
              <a:latin typeface="Arial Rounded MT Bold" pitchFamily="34" charset="0"/>
            </a:endParaRPr>
          </a:p>
          <a:p>
            <a:pPr algn="ctr"/>
            <a:r>
              <a:rPr lang="fr-FR" sz="2400" dirty="0" smtClean="0">
                <a:ln>
                  <a:solidFill>
                    <a:schemeClr val="tx1"/>
                  </a:solidFill>
                </a:ln>
                <a:solidFill>
                  <a:srgbClr val="00B0F0"/>
                </a:solidFill>
                <a:latin typeface="Arial Rounded MT Bold" pitchFamily="34" charset="0"/>
              </a:rPr>
              <a:t>JEUDI</a:t>
            </a:r>
          </a:p>
          <a:p>
            <a:pPr algn="ctr"/>
            <a:endParaRPr lang="fr-FR" sz="2400" dirty="0" smtClean="0">
              <a:ln>
                <a:solidFill>
                  <a:schemeClr val="tx1"/>
                </a:solidFill>
              </a:ln>
              <a:solidFill>
                <a:schemeClr val="bg1">
                  <a:lumMod val="85000"/>
                </a:schemeClr>
              </a:solidFill>
              <a:latin typeface="Arial Rounded MT Bold" pitchFamily="34" charset="0"/>
            </a:endParaRPr>
          </a:p>
          <a:p>
            <a:pPr algn="ctr"/>
            <a:r>
              <a:rPr lang="fr-FR" sz="2400" dirty="0" smtClean="0">
                <a:ln>
                  <a:solidFill>
                    <a:schemeClr val="tx1"/>
                  </a:solidFill>
                </a:ln>
                <a:solidFill>
                  <a:srgbClr val="33CC33"/>
                </a:solidFill>
                <a:latin typeface="Arial Rounded MT Bold" pitchFamily="34" charset="0"/>
              </a:rPr>
              <a:t>VENDREDI</a:t>
            </a:r>
          </a:p>
          <a:p>
            <a:pPr algn="ctr"/>
            <a:endParaRPr lang="fr-FR" sz="2400" dirty="0" smtClean="0">
              <a:ln>
                <a:solidFill>
                  <a:schemeClr val="tx1"/>
                </a:solidFill>
              </a:ln>
              <a:solidFill>
                <a:schemeClr val="bg1">
                  <a:lumMod val="85000"/>
                </a:schemeClr>
              </a:solidFill>
              <a:latin typeface="Arial Rounded MT Bold" pitchFamily="34" charset="0"/>
            </a:endParaRPr>
          </a:p>
          <a:p>
            <a:pPr algn="ctr"/>
            <a:r>
              <a:rPr lang="fr-FR" sz="2400" dirty="0" smtClean="0">
                <a:ln>
                  <a:solidFill>
                    <a:schemeClr val="tx1"/>
                  </a:solidFill>
                </a:ln>
                <a:solidFill>
                  <a:srgbClr val="FF0000"/>
                </a:solidFill>
                <a:latin typeface="Arial Rounded MT Bold" pitchFamily="34" charset="0"/>
              </a:rPr>
              <a:t>SAMEDI</a:t>
            </a:r>
          </a:p>
          <a:p>
            <a:pPr algn="ctr"/>
            <a:endParaRPr lang="fr-FR" sz="2400" dirty="0" smtClean="0">
              <a:ln>
                <a:solidFill>
                  <a:schemeClr val="tx1"/>
                </a:solidFill>
              </a:ln>
              <a:solidFill>
                <a:schemeClr val="bg1">
                  <a:lumMod val="85000"/>
                </a:schemeClr>
              </a:solidFill>
              <a:latin typeface="Arial Rounded MT Bold" pitchFamily="34" charset="0"/>
            </a:endParaRPr>
          </a:p>
          <a:p>
            <a:pPr algn="ctr"/>
            <a:r>
              <a:rPr lang="fr-FR" sz="2400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latin typeface="Arial Rounded MT Bold" pitchFamily="34" charset="0"/>
              </a:rPr>
              <a:t>DIMANCHE</a:t>
            </a:r>
            <a:r>
              <a:rPr lang="fr-FR" sz="3600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latin typeface="Arial Rounded MT Bold" pitchFamily="34" charset="0"/>
              </a:rPr>
              <a:t> </a:t>
            </a:r>
            <a:endParaRPr lang="fr-FR" sz="3600" dirty="0">
              <a:ln>
                <a:solidFill>
                  <a:schemeClr val="tx1"/>
                </a:solidFill>
              </a:ln>
              <a:solidFill>
                <a:schemeClr val="bg1"/>
              </a:solidFill>
              <a:latin typeface="Arial Rounded MT Bold" pitchFamily="34" charset="0"/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6784669" y="928077"/>
            <a:ext cx="2966584" cy="575542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fr-FR" sz="1600" dirty="0" smtClean="0">
                <a:ln>
                  <a:solidFill>
                    <a:schemeClr val="tx1"/>
                  </a:solidFill>
                </a:ln>
                <a:solidFill>
                  <a:srgbClr val="B7ECFF"/>
                </a:solidFill>
                <a:latin typeface="Arial Rounded MT Bold" pitchFamily="34" charset="0"/>
              </a:rPr>
              <a:t>JANVIER </a:t>
            </a:r>
          </a:p>
          <a:p>
            <a:pPr algn="ctr"/>
            <a:endParaRPr lang="fr-FR" sz="1600" dirty="0" smtClean="0">
              <a:ln>
                <a:solidFill>
                  <a:schemeClr val="tx1"/>
                </a:solidFill>
              </a:ln>
              <a:latin typeface="Arial Rounded MT Bold" pitchFamily="34" charset="0"/>
            </a:endParaRPr>
          </a:p>
          <a:p>
            <a:pPr algn="ctr"/>
            <a:r>
              <a:rPr lang="fr-FR" sz="1600" dirty="0" smtClean="0">
                <a:ln>
                  <a:solidFill>
                    <a:schemeClr val="tx1"/>
                  </a:solidFill>
                </a:ln>
                <a:solidFill>
                  <a:srgbClr val="B7ECFF"/>
                </a:solidFill>
                <a:latin typeface="Arial Rounded MT Bold" pitchFamily="34" charset="0"/>
              </a:rPr>
              <a:t>FÉVRIER </a:t>
            </a:r>
          </a:p>
          <a:p>
            <a:pPr algn="ctr"/>
            <a:endParaRPr lang="fr-FR" sz="1600" dirty="0" smtClean="0">
              <a:ln>
                <a:solidFill>
                  <a:schemeClr val="tx1"/>
                </a:solidFill>
              </a:ln>
              <a:latin typeface="Arial Rounded MT Bold" pitchFamily="34" charset="0"/>
            </a:endParaRPr>
          </a:p>
          <a:p>
            <a:pPr algn="ctr"/>
            <a:r>
              <a:rPr lang="fr-FR" sz="1600" dirty="0" smtClean="0">
                <a:ln>
                  <a:solidFill>
                    <a:schemeClr val="tx1"/>
                  </a:solidFill>
                </a:ln>
                <a:solidFill>
                  <a:srgbClr val="B7ECFF"/>
                </a:solidFill>
                <a:latin typeface="Arial Rounded MT Bold" pitchFamily="34" charset="0"/>
              </a:rPr>
              <a:t>MA</a:t>
            </a:r>
            <a:r>
              <a:rPr lang="fr-FR" sz="1600" dirty="0" smtClean="0">
                <a:ln>
                  <a:solidFill>
                    <a:schemeClr val="tx1"/>
                  </a:solidFill>
                </a:ln>
                <a:solidFill>
                  <a:srgbClr val="92D050"/>
                </a:solidFill>
                <a:latin typeface="Arial Rounded MT Bold" pitchFamily="34" charset="0"/>
              </a:rPr>
              <a:t>RS</a:t>
            </a:r>
          </a:p>
          <a:p>
            <a:pPr algn="ctr"/>
            <a:endParaRPr lang="fr-FR" sz="1600" dirty="0" smtClean="0">
              <a:ln>
                <a:solidFill>
                  <a:schemeClr val="tx1"/>
                </a:solidFill>
              </a:ln>
              <a:latin typeface="Arial Rounded MT Bold" pitchFamily="34" charset="0"/>
            </a:endParaRPr>
          </a:p>
          <a:p>
            <a:pPr algn="ctr"/>
            <a:r>
              <a:rPr lang="fr-FR" sz="1600" dirty="0" smtClean="0">
                <a:ln>
                  <a:solidFill>
                    <a:schemeClr val="tx1"/>
                  </a:solidFill>
                </a:ln>
                <a:solidFill>
                  <a:srgbClr val="92D050"/>
                </a:solidFill>
                <a:latin typeface="Arial Rounded MT Bold" pitchFamily="34" charset="0"/>
              </a:rPr>
              <a:t>AVRIL </a:t>
            </a:r>
          </a:p>
          <a:p>
            <a:pPr algn="ctr"/>
            <a:endParaRPr lang="fr-FR" sz="1600" dirty="0" smtClean="0">
              <a:ln>
                <a:solidFill>
                  <a:schemeClr val="tx1"/>
                </a:solidFill>
              </a:ln>
              <a:latin typeface="Arial Rounded MT Bold" pitchFamily="34" charset="0"/>
            </a:endParaRPr>
          </a:p>
          <a:p>
            <a:pPr algn="ctr"/>
            <a:r>
              <a:rPr lang="fr-FR" sz="1600" dirty="0" smtClean="0">
                <a:ln>
                  <a:solidFill>
                    <a:schemeClr val="tx1"/>
                  </a:solidFill>
                </a:ln>
                <a:solidFill>
                  <a:srgbClr val="92D050"/>
                </a:solidFill>
                <a:latin typeface="Arial Rounded MT Bold" pitchFamily="34" charset="0"/>
              </a:rPr>
              <a:t>MAI </a:t>
            </a:r>
          </a:p>
          <a:p>
            <a:pPr algn="ctr"/>
            <a:endParaRPr lang="fr-FR" sz="1600" dirty="0" smtClean="0">
              <a:ln>
                <a:solidFill>
                  <a:schemeClr val="tx1"/>
                </a:solidFill>
              </a:ln>
              <a:latin typeface="Arial Rounded MT Bold" pitchFamily="34" charset="0"/>
            </a:endParaRPr>
          </a:p>
          <a:p>
            <a:pPr algn="ctr"/>
            <a:r>
              <a:rPr lang="fr-FR" sz="1600" dirty="0" smtClean="0">
                <a:ln>
                  <a:solidFill>
                    <a:schemeClr val="tx1"/>
                  </a:solidFill>
                </a:ln>
                <a:solidFill>
                  <a:srgbClr val="92D050"/>
                </a:solidFill>
                <a:latin typeface="Arial Rounded MT Bold" pitchFamily="34" charset="0"/>
              </a:rPr>
              <a:t>JU</a:t>
            </a:r>
            <a:r>
              <a:rPr lang="fr-FR" sz="1600" dirty="0" smtClean="0">
                <a:ln>
                  <a:solidFill>
                    <a:schemeClr val="tx1"/>
                  </a:solidFill>
                </a:ln>
                <a:solidFill>
                  <a:srgbClr val="FFFF00"/>
                </a:solidFill>
                <a:latin typeface="Arial Rounded MT Bold" pitchFamily="34" charset="0"/>
              </a:rPr>
              <a:t>IN</a:t>
            </a:r>
          </a:p>
          <a:p>
            <a:pPr algn="ctr"/>
            <a:endParaRPr lang="fr-FR" sz="1600" dirty="0" smtClean="0">
              <a:ln>
                <a:solidFill>
                  <a:schemeClr val="tx1"/>
                </a:solidFill>
              </a:ln>
              <a:latin typeface="Arial Rounded MT Bold" pitchFamily="34" charset="0"/>
            </a:endParaRPr>
          </a:p>
          <a:p>
            <a:pPr algn="ctr"/>
            <a:r>
              <a:rPr lang="fr-FR" sz="1600" dirty="0" smtClean="0">
                <a:ln>
                  <a:solidFill>
                    <a:schemeClr val="tx1"/>
                  </a:solidFill>
                </a:ln>
                <a:solidFill>
                  <a:srgbClr val="FFFF00"/>
                </a:solidFill>
                <a:latin typeface="Arial Rounded MT Bold" pitchFamily="34" charset="0"/>
              </a:rPr>
              <a:t>JUILLET</a:t>
            </a:r>
          </a:p>
          <a:p>
            <a:pPr algn="ctr"/>
            <a:endParaRPr lang="fr-FR" sz="1600" dirty="0" smtClean="0">
              <a:ln>
                <a:solidFill>
                  <a:schemeClr val="tx1"/>
                </a:solidFill>
              </a:ln>
              <a:latin typeface="Arial Rounded MT Bold" pitchFamily="34" charset="0"/>
            </a:endParaRPr>
          </a:p>
          <a:p>
            <a:pPr algn="ctr"/>
            <a:r>
              <a:rPr lang="fr-FR" sz="1600" dirty="0" smtClean="0">
                <a:ln>
                  <a:solidFill>
                    <a:schemeClr val="tx1"/>
                  </a:solidFill>
                </a:ln>
                <a:solidFill>
                  <a:srgbClr val="FFFF00"/>
                </a:solidFill>
                <a:latin typeface="Arial Rounded MT Bold" pitchFamily="34" charset="0"/>
              </a:rPr>
              <a:t>AOÛT</a:t>
            </a:r>
          </a:p>
          <a:p>
            <a:pPr algn="ctr"/>
            <a:endParaRPr lang="fr-FR" sz="1600" dirty="0" smtClean="0">
              <a:ln>
                <a:solidFill>
                  <a:schemeClr val="tx1"/>
                </a:solidFill>
              </a:ln>
              <a:latin typeface="Arial Rounded MT Bold" pitchFamily="34" charset="0"/>
            </a:endParaRPr>
          </a:p>
          <a:p>
            <a:pPr algn="ctr"/>
            <a:r>
              <a:rPr lang="fr-FR" sz="1600" dirty="0" smtClean="0">
                <a:ln>
                  <a:solidFill>
                    <a:schemeClr val="tx1"/>
                  </a:solidFill>
                </a:ln>
                <a:solidFill>
                  <a:srgbClr val="FFFF00"/>
                </a:solidFill>
                <a:latin typeface="Arial Rounded MT Bold" pitchFamily="34" charset="0"/>
              </a:rPr>
              <a:t>SEPTE</a:t>
            </a:r>
            <a:r>
              <a:rPr lang="fr-FR" sz="1600" dirty="0" smtClean="0">
                <a:ln>
                  <a:solidFill>
                    <a:schemeClr val="tx1"/>
                  </a:solidFill>
                </a:ln>
                <a:solidFill>
                  <a:schemeClr val="accent6">
                    <a:lumMod val="75000"/>
                  </a:schemeClr>
                </a:solidFill>
                <a:latin typeface="Arial Rounded MT Bold" pitchFamily="34" charset="0"/>
              </a:rPr>
              <a:t>MBRE</a:t>
            </a:r>
          </a:p>
          <a:p>
            <a:pPr algn="ctr"/>
            <a:endParaRPr lang="fr-FR" sz="1600" dirty="0" smtClean="0">
              <a:ln>
                <a:solidFill>
                  <a:schemeClr val="tx1"/>
                </a:solidFill>
              </a:ln>
              <a:latin typeface="Arial Rounded MT Bold" pitchFamily="34" charset="0"/>
            </a:endParaRPr>
          </a:p>
          <a:p>
            <a:pPr algn="ctr"/>
            <a:r>
              <a:rPr lang="fr-FR" sz="1600" dirty="0" smtClean="0">
                <a:ln>
                  <a:solidFill>
                    <a:schemeClr val="tx1"/>
                  </a:solidFill>
                </a:ln>
                <a:solidFill>
                  <a:schemeClr val="accent6">
                    <a:lumMod val="75000"/>
                  </a:schemeClr>
                </a:solidFill>
                <a:latin typeface="Arial Rounded MT Bold" pitchFamily="34" charset="0"/>
              </a:rPr>
              <a:t>OCTOBRE</a:t>
            </a:r>
          </a:p>
          <a:p>
            <a:pPr algn="ctr"/>
            <a:endParaRPr lang="fr-FR" sz="1600" dirty="0" smtClean="0">
              <a:ln>
                <a:solidFill>
                  <a:schemeClr val="tx1"/>
                </a:solidFill>
              </a:ln>
              <a:latin typeface="Arial Rounded MT Bold" pitchFamily="34" charset="0"/>
            </a:endParaRPr>
          </a:p>
          <a:p>
            <a:pPr algn="ctr"/>
            <a:r>
              <a:rPr lang="fr-FR" sz="1600" dirty="0" smtClean="0">
                <a:ln>
                  <a:solidFill>
                    <a:schemeClr val="tx1"/>
                  </a:solidFill>
                </a:ln>
                <a:solidFill>
                  <a:schemeClr val="accent6">
                    <a:lumMod val="75000"/>
                  </a:schemeClr>
                </a:solidFill>
                <a:latin typeface="Arial Rounded MT Bold" pitchFamily="34" charset="0"/>
              </a:rPr>
              <a:t>NOVEMBRE</a:t>
            </a:r>
          </a:p>
          <a:p>
            <a:pPr algn="ctr"/>
            <a:endParaRPr lang="fr-FR" sz="1600" dirty="0" smtClean="0">
              <a:ln>
                <a:solidFill>
                  <a:schemeClr val="tx1"/>
                </a:solidFill>
              </a:ln>
              <a:latin typeface="Arial Rounded MT Bold" pitchFamily="34" charset="0"/>
            </a:endParaRPr>
          </a:p>
          <a:p>
            <a:pPr algn="ctr"/>
            <a:r>
              <a:rPr lang="fr-FR" sz="1600" dirty="0" smtClean="0">
                <a:ln>
                  <a:solidFill>
                    <a:schemeClr val="tx1"/>
                  </a:solidFill>
                </a:ln>
                <a:solidFill>
                  <a:schemeClr val="accent6">
                    <a:lumMod val="75000"/>
                  </a:schemeClr>
                </a:solidFill>
                <a:latin typeface="Arial Rounded MT Bold" pitchFamily="34" charset="0"/>
              </a:rPr>
              <a:t>DÉCE</a:t>
            </a:r>
            <a:r>
              <a:rPr lang="fr-FR" sz="1600" dirty="0" smtClean="0">
                <a:ln>
                  <a:solidFill>
                    <a:schemeClr val="tx1"/>
                  </a:solidFill>
                </a:ln>
                <a:solidFill>
                  <a:srgbClr val="B7ECFF"/>
                </a:solidFill>
                <a:latin typeface="Arial Rounded MT Bold" pitchFamily="34" charset="0"/>
              </a:rPr>
              <a:t>MBRE</a:t>
            </a:r>
            <a:endParaRPr lang="fr-FR" sz="1600" dirty="0">
              <a:ln>
                <a:solidFill>
                  <a:schemeClr val="tx1"/>
                </a:solidFill>
              </a:ln>
              <a:solidFill>
                <a:srgbClr val="B7ECFF"/>
              </a:solidFill>
              <a:latin typeface="Arial Rounded MT Bold" pitchFamily="34" charset="0"/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3591407" y="932255"/>
            <a:ext cx="928695" cy="563231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fr-FR" sz="2400" dirty="0" smtClean="0">
                <a:latin typeface="Arial Rounded MT Bold" pitchFamily="34" charset="0"/>
              </a:rPr>
              <a:t>1</a:t>
            </a:r>
          </a:p>
          <a:p>
            <a:pPr algn="ctr"/>
            <a:endParaRPr lang="fr-FR" sz="2400" dirty="0" smtClean="0">
              <a:latin typeface="Arial Rounded MT Bold" pitchFamily="34" charset="0"/>
            </a:endParaRPr>
          </a:p>
          <a:p>
            <a:pPr algn="ctr"/>
            <a:r>
              <a:rPr lang="fr-FR" sz="2400" dirty="0" smtClean="0">
                <a:latin typeface="Arial Rounded MT Bold" pitchFamily="34" charset="0"/>
              </a:rPr>
              <a:t>5</a:t>
            </a:r>
          </a:p>
          <a:p>
            <a:pPr algn="ctr"/>
            <a:endParaRPr lang="fr-FR" sz="2400" dirty="0" smtClean="0">
              <a:latin typeface="Arial Rounded MT Bold" pitchFamily="34" charset="0"/>
            </a:endParaRPr>
          </a:p>
          <a:p>
            <a:pPr algn="ctr"/>
            <a:r>
              <a:rPr lang="fr-FR" sz="2400" dirty="0" smtClean="0">
                <a:latin typeface="Arial Rounded MT Bold" pitchFamily="34" charset="0"/>
              </a:rPr>
              <a:t>9</a:t>
            </a:r>
          </a:p>
          <a:p>
            <a:pPr algn="ctr"/>
            <a:endParaRPr lang="fr-FR" sz="2400" dirty="0" smtClean="0">
              <a:latin typeface="Arial Rounded MT Bold" pitchFamily="34" charset="0"/>
            </a:endParaRPr>
          </a:p>
          <a:p>
            <a:pPr algn="ctr"/>
            <a:r>
              <a:rPr lang="fr-FR" sz="2400" dirty="0" smtClean="0">
                <a:latin typeface="Arial Rounded MT Bold" pitchFamily="34" charset="0"/>
              </a:rPr>
              <a:t>13</a:t>
            </a:r>
          </a:p>
          <a:p>
            <a:pPr algn="ctr"/>
            <a:endParaRPr lang="fr-FR" sz="2400" dirty="0" smtClean="0">
              <a:latin typeface="Arial Rounded MT Bold" pitchFamily="34" charset="0"/>
            </a:endParaRPr>
          </a:p>
          <a:p>
            <a:pPr algn="ctr"/>
            <a:r>
              <a:rPr lang="fr-FR" sz="2400" dirty="0" smtClean="0">
                <a:latin typeface="Arial Rounded MT Bold" pitchFamily="34" charset="0"/>
              </a:rPr>
              <a:t>17</a:t>
            </a:r>
          </a:p>
          <a:p>
            <a:pPr algn="ctr"/>
            <a:endParaRPr lang="fr-FR" sz="2400" dirty="0" smtClean="0">
              <a:latin typeface="Arial Rounded MT Bold" pitchFamily="34" charset="0"/>
            </a:endParaRPr>
          </a:p>
          <a:p>
            <a:pPr algn="ctr"/>
            <a:r>
              <a:rPr lang="fr-FR" sz="2400" dirty="0" smtClean="0">
                <a:latin typeface="Arial Rounded MT Bold" pitchFamily="34" charset="0"/>
              </a:rPr>
              <a:t>21</a:t>
            </a:r>
          </a:p>
          <a:p>
            <a:pPr algn="ctr"/>
            <a:endParaRPr lang="fr-FR" sz="2400" dirty="0" smtClean="0">
              <a:latin typeface="Arial Rounded MT Bold" pitchFamily="34" charset="0"/>
            </a:endParaRPr>
          </a:p>
          <a:p>
            <a:pPr algn="ctr"/>
            <a:r>
              <a:rPr lang="fr-FR" sz="2400" dirty="0" smtClean="0">
                <a:latin typeface="Arial Rounded MT Bold" pitchFamily="34" charset="0"/>
              </a:rPr>
              <a:t>25</a:t>
            </a:r>
          </a:p>
          <a:p>
            <a:pPr algn="ctr"/>
            <a:endParaRPr lang="fr-FR" sz="2400" dirty="0" smtClean="0">
              <a:latin typeface="Arial Rounded MT Bold" pitchFamily="34" charset="0"/>
            </a:endParaRPr>
          </a:p>
          <a:p>
            <a:pPr algn="ctr"/>
            <a:r>
              <a:rPr lang="fr-FR" sz="2400" dirty="0" smtClean="0">
                <a:latin typeface="Arial Rounded MT Bold" pitchFamily="34" charset="0"/>
              </a:rPr>
              <a:t>29</a:t>
            </a:r>
          </a:p>
        </p:txBody>
      </p:sp>
      <p:pic>
        <p:nvPicPr>
          <p:cNvPr id="8" name="Image 7" descr="Clow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29057" y="1363154"/>
            <a:ext cx="1213717" cy="931070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Image 8" descr="Clown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428803" y="3140968"/>
            <a:ext cx="960166" cy="935227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Image 9" descr="Clown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01436" y="5978702"/>
            <a:ext cx="906131" cy="785591"/>
          </a:xfrm>
          <a:prstGeom prst="rect">
            <a:avLst/>
          </a:prstGeom>
          <a:noFill/>
          <a:ln>
            <a:noFill/>
          </a:ln>
        </p:spPr>
      </p:pic>
      <p:pic>
        <p:nvPicPr>
          <p:cNvPr id="12" name="Image 11" descr="6 Juin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8677266" y="2636913"/>
            <a:ext cx="1172151" cy="926914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Image 12" descr="11 Novembre.pn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 flipH="1">
            <a:off x="12323305" y="7927382"/>
            <a:ext cx="1297756" cy="1145220"/>
          </a:xfrm>
          <a:prstGeom prst="rect">
            <a:avLst/>
          </a:prstGeom>
        </p:spPr>
      </p:pic>
      <p:pic>
        <p:nvPicPr>
          <p:cNvPr id="14" name="Image 13" descr="8 Août.png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736572" y="4000504"/>
            <a:ext cx="1084998" cy="883847"/>
          </a:xfrm>
          <a:prstGeom prst="rect">
            <a:avLst/>
          </a:prstGeom>
          <a:noFill/>
          <a:ln>
            <a:noFill/>
          </a:ln>
        </p:spPr>
      </p:pic>
      <p:sp>
        <p:nvSpPr>
          <p:cNvPr id="15" name="Flèche droite 14"/>
          <p:cNvSpPr/>
          <p:nvPr/>
        </p:nvSpPr>
        <p:spPr>
          <a:xfrm>
            <a:off x="24852" y="269516"/>
            <a:ext cx="471956" cy="351172"/>
          </a:xfrm>
          <a:prstGeom prst="rightArrow">
            <a:avLst/>
          </a:prstGeom>
          <a:solidFill>
            <a:srgbClr val="FF00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16" name="Connecteur droit 15"/>
          <p:cNvCxnSpPr/>
          <p:nvPr/>
        </p:nvCxnSpPr>
        <p:spPr>
          <a:xfrm>
            <a:off x="541703" y="714356"/>
            <a:ext cx="9364297" cy="78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Image 10" descr="12 Décembre Boule de neige.pn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6279148" y="1015754"/>
            <a:ext cx="1483893" cy="856252"/>
          </a:xfrm>
          <a:prstGeom prst="rect">
            <a:avLst/>
          </a:prstGeom>
          <a:noFill/>
          <a:ln>
            <a:noFill/>
          </a:ln>
        </p:spPr>
      </p:pic>
      <p:pic>
        <p:nvPicPr>
          <p:cNvPr id="17" name="Image 16" descr="6 Juin.pn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8853434" y="5412743"/>
            <a:ext cx="972636" cy="926914"/>
          </a:xfrm>
          <a:prstGeom prst="rect">
            <a:avLst/>
          </a:prstGeom>
          <a:noFill/>
          <a:ln>
            <a:noFill/>
          </a:ln>
        </p:spPr>
      </p:pic>
      <p:sp>
        <p:nvSpPr>
          <p:cNvPr id="18" name="ZoneTexte 17"/>
          <p:cNvSpPr txBox="1"/>
          <p:nvPr/>
        </p:nvSpPr>
        <p:spPr>
          <a:xfrm>
            <a:off x="4241983" y="1015755"/>
            <a:ext cx="928695" cy="563231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fr-FR" sz="2400" dirty="0" smtClean="0">
                <a:latin typeface="Arial Rounded MT Bold" pitchFamily="34" charset="0"/>
              </a:rPr>
              <a:t>2</a:t>
            </a:r>
          </a:p>
          <a:p>
            <a:pPr algn="ctr"/>
            <a:endParaRPr lang="fr-FR" sz="2400" dirty="0" smtClean="0">
              <a:latin typeface="Arial Rounded MT Bold" pitchFamily="34" charset="0"/>
            </a:endParaRPr>
          </a:p>
          <a:p>
            <a:pPr algn="ctr"/>
            <a:r>
              <a:rPr lang="fr-FR" sz="2400" dirty="0" smtClean="0">
                <a:latin typeface="Arial Rounded MT Bold" pitchFamily="34" charset="0"/>
              </a:rPr>
              <a:t>6</a:t>
            </a:r>
          </a:p>
          <a:p>
            <a:pPr algn="ctr"/>
            <a:endParaRPr lang="fr-FR" sz="2400" dirty="0" smtClean="0">
              <a:latin typeface="Arial Rounded MT Bold" pitchFamily="34" charset="0"/>
            </a:endParaRPr>
          </a:p>
          <a:p>
            <a:pPr algn="ctr"/>
            <a:r>
              <a:rPr lang="fr-FR" sz="2400" dirty="0" smtClean="0">
                <a:latin typeface="Arial Rounded MT Bold" pitchFamily="34" charset="0"/>
              </a:rPr>
              <a:t>10</a:t>
            </a:r>
          </a:p>
          <a:p>
            <a:pPr algn="ctr"/>
            <a:endParaRPr lang="fr-FR" sz="2400" dirty="0" smtClean="0">
              <a:latin typeface="Arial Rounded MT Bold" pitchFamily="34" charset="0"/>
            </a:endParaRPr>
          </a:p>
          <a:p>
            <a:pPr algn="ctr"/>
            <a:r>
              <a:rPr lang="fr-FR" sz="2400" dirty="0" smtClean="0">
                <a:latin typeface="Arial Rounded MT Bold" pitchFamily="34" charset="0"/>
              </a:rPr>
              <a:t>14</a:t>
            </a:r>
          </a:p>
          <a:p>
            <a:pPr algn="ctr"/>
            <a:endParaRPr lang="fr-FR" sz="2400" dirty="0" smtClean="0">
              <a:latin typeface="Arial Rounded MT Bold" pitchFamily="34" charset="0"/>
            </a:endParaRPr>
          </a:p>
          <a:p>
            <a:pPr algn="ctr"/>
            <a:r>
              <a:rPr lang="fr-FR" sz="2400" dirty="0" smtClean="0">
                <a:latin typeface="Arial Rounded MT Bold" pitchFamily="34" charset="0"/>
              </a:rPr>
              <a:t>18</a:t>
            </a:r>
          </a:p>
          <a:p>
            <a:pPr algn="ctr"/>
            <a:endParaRPr lang="fr-FR" sz="2400" dirty="0" smtClean="0">
              <a:latin typeface="Arial Rounded MT Bold" pitchFamily="34" charset="0"/>
            </a:endParaRPr>
          </a:p>
          <a:p>
            <a:pPr algn="ctr"/>
            <a:r>
              <a:rPr lang="fr-FR" sz="2400" dirty="0" smtClean="0">
                <a:latin typeface="Arial Rounded MT Bold" pitchFamily="34" charset="0"/>
              </a:rPr>
              <a:t>22</a:t>
            </a:r>
          </a:p>
          <a:p>
            <a:pPr algn="ctr"/>
            <a:endParaRPr lang="fr-FR" sz="2400" dirty="0" smtClean="0">
              <a:latin typeface="Arial Rounded MT Bold" pitchFamily="34" charset="0"/>
            </a:endParaRPr>
          </a:p>
          <a:p>
            <a:pPr algn="ctr"/>
            <a:r>
              <a:rPr lang="fr-FR" sz="2400" dirty="0" smtClean="0">
                <a:latin typeface="Arial Rounded MT Bold" pitchFamily="34" charset="0"/>
              </a:rPr>
              <a:t>26</a:t>
            </a:r>
          </a:p>
          <a:p>
            <a:pPr algn="ctr"/>
            <a:endParaRPr lang="fr-FR" sz="2400" dirty="0" smtClean="0">
              <a:latin typeface="Arial Rounded MT Bold" pitchFamily="34" charset="0"/>
            </a:endParaRPr>
          </a:p>
          <a:p>
            <a:pPr algn="ctr"/>
            <a:r>
              <a:rPr lang="fr-FR" sz="2400" dirty="0" smtClean="0">
                <a:latin typeface="Arial Rounded MT Bold" pitchFamily="34" charset="0"/>
              </a:rPr>
              <a:t>30</a:t>
            </a:r>
            <a:endParaRPr lang="fr-FR" sz="2400" dirty="0">
              <a:latin typeface="Arial Rounded MT Bold" pitchFamily="34" charset="0"/>
            </a:endParaRPr>
          </a:p>
        </p:txBody>
      </p:sp>
      <p:sp>
        <p:nvSpPr>
          <p:cNvPr id="19" name="ZoneTexte 18"/>
          <p:cNvSpPr txBox="1"/>
          <p:nvPr/>
        </p:nvSpPr>
        <p:spPr>
          <a:xfrm>
            <a:off x="4892558" y="1116221"/>
            <a:ext cx="928695" cy="563231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fr-FR" sz="2400" dirty="0" smtClean="0">
                <a:latin typeface="Arial Rounded MT Bold" pitchFamily="34" charset="0"/>
              </a:rPr>
              <a:t>3</a:t>
            </a:r>
          </a:p>
          <a:p>
            <a:pPr algn="ctr"/>
            <a:endParaRPr lang="fr-FR" sz="2400" dirty="0" smtClean="0">
              <a:latin typeface="Arial Rounded MT Bold" pitchFamily="34" charset="0"/>
            </a:endParaRPr>
          </a:p>
          <a:p>
            <a:pPr algn="ctr"/>
            <a:r>
              <a:rPr lang="fr-FR" sz="2400" dirty="0" smtClean="0">
                <a:latin typeface="Arial Rounded MT Bold" pitchFamily="34" charset="0"/>
              </a:rPr>
              <a:t>7</a:t>
            </a:r>
          </a:p>
          <a:p>
            <a:pPr algn="ctr"/>
            <a:endParaRPr lang="fr-FR" sz="2400" dirty="0" smtClean="0">
              <a:latin typeface="Arial Rounded MT Bold" pitchFamily="34" charset="0"/>
            </a:endParaRPr>
          </a:p>
          <a:p>
            <a:pPr algn="ctr"/>
            <a:r>
              <a:rPr lang="fr-FR" sz="2400" dirty="0" smtClean="0">
                <a:latin typeface="Arial Rounded MT Bold" pitchFamily="34" charset="0"/>
              </a:rPr>
              <a:t>11</a:t>
            </a:r>
          </a:p>
          <a:p>
            <a:pPr algn="ctr"/>
            <a:endParaRPr lang="fr-FR" sz="2400" dirty="0" smtClean="0">
              <a:latin typeface="Arial Rounded MT Bold" pitchFamily="34" charset="0"/>
            </a:endParaRPr>
          </a:p>
          <a:p>
            <a:pPr algn="ctr"/>
            <a:r>
              <a:rPr lang="fr-FR" sz="2400" dirty="0" smtClean="0">
                <a:latin typeface="Arial Rounded MT Bold" pitchFamily="34" charset="0"/>
              </a:rPr>
              <a:t>15</a:t>
            </a:r>
          </a:p>
          <a:p>
            <a:pPr algn="ctr"/>
            <a:endParaRPr lang="fr-FR" sz="2400" dirty="0" smtClean="0">
              <a:latin typeface="Arial Rounded MT Bold" pitchFamily="34" charset="0"/>
            </a:endParaRPr>
          </a:p>
          <a:p>
            <a:pPr algn="ctr"/>
            <a:r>
              <a:rPr lang="fr-FR" sz="2400" dirty="0" smtClean="0">
                <a:latin typeface="Arial Rounded MT Bold" pitchFamily="34" charset="0"/>
              </a:rPr>
              <a:t>19</a:t>
            </a:r>
          </a:p>
          <a:p>
            <a:pPr algn="ctr"/>
            <a:endParaRPr lang="fr-FR" sz="2400" dirty="0" smtClean="0">
              <a:latin typeface="Arial Rounded MT Bold" pitchFamily="34" charset="0"/>
            </a:endParaRPr>
          </a:p>
          <a:p>
            <a:pPr algn="ctr"/>
            <a:r>
              <a:rPr lang="fr-FR" sz="2400" dirty="0" smtClean="0">
                <a:latin typeface="Arial Rounded MT Bold" pitchFamily="34" charset="0"/>
              </a:rPr>
              <a:t>23</a:t>
            </a:r>
          </a:p>
          <a:p>
            <a:pPr algn="ctr"/>
            <a:endParaRPr lang="fr-FR" sz="2400" dirty="0" smtClean="0">
              <a:latin typeface="Arial Rounded MT Bold" pitchFamily="34" charset="0"/>
            </a:endParaRPr>
          </a:p>
          <a:p>
            <a:pPr algn="ctr"/>
            <a:r>
              <a:rPr lang="fr-FR" sz="2400" dirty="0" smtClean="0">
                <a:latin typeface="Arial Rounded MT Bold" pitchFamily="34" charset="0"/>
              </a:rPr>
              <a:t>27</a:t>
            </a:r>
          </a:p>
          <a:p>
            <a:pPr algn="ctr"/>
            <a:endParaRPr lang="fr-FR" sz="2400" dirty="0" smtClean="0">
              <a:latin typeface="Arial Rounded MT Bold" pitchFamily="34" charset="0"/>
            </a:endParaRPr>
          </a:p>
          <a:p>
            <a:pPr algn="ctr"/>
            <a:r>
              <a:rPr lang="fr-FR" sz="2400" dirty="0" smtClean="0">
                <a:latin typeface="Arial Rounded MT Bold" pitchFamily="34" charset="0"/>
              </a:rPr>
              <a:t>31</a:t>
            </a:r>
            <a:endParaRPr lang="fr-FR" sz="2400" dirty="0">
              <a:latin typeface="Arial Rounded MT Bold" pitchFamily="34" charset="0"/>
            </a:endParaRPr>
          </a:p>
        </p:txBody>
      </p:sp>
      <p:sp>
        <p:nvSpPr>
          <p:cNvPr id="20" name="ZoneTexte 19"/>
          <p:cNvSpPr txBox="1"/>
          <p:nvPr/>
        </p:nvSpPr>
        <p:spPr>
          <a:xfrm>
            <a:off x="5526185" y="1236616"/>
            <a:ext cx="928695" cy="489364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fr-FR" sz="2400" dirty="0" smtClean="0">
                <a:latin typeface="Arial Rounded MT Bold" pitchFamily="34" charset="0"/>
              </a:rPr>
              <a:t>4</a:t>
            </a:r>
          </a:p>
          <a:p>
            <a:pPr algn="ctr"/>
            <a:endParaRPr lang="fr-FR" sz="2400" dirty="0" smtClean="0">
              <a:latin typeface="Arial Rounded MT Bold" pitchFamily="34" charset="0"/>
            </a:endParaRPr>
          </a:p>
          <a:p>
            <a:pPr algn="ctr"/>
            <a:r>
              <a:rPr lang="fr-FR" sz="2400" dirty="0" smtClean="0">
                <a:latin typeface="Arial Rounded MT Bold" pitchFamily="34" charset="0"/>
              </a:rPr>
              <a:t>8</a:t>
            </a:r>
          </a:p>
          <a:p>
            <a:pPr algn="ctr"/>
            <a:endParaRPr lang="fr-FR" sz="2400" dirty="0" smtClean="0">
              <a:latin typeface="Arial Rounded MT Bold" pitchFamily="34" charset="0"/>
            </a:endParaRPr>
          </a:p>
          <a:p>
            <a:pPr algn="ctr"/>
            <a:r>
              <a:rPr lang="fr-FR" sz="2400" dirty="0" smtClean="0">
                <a:latin typeface="Arial Rounded MT Bold" pitchFamily="34" charset="0"/>
              </a:rPr>
              <a:t>12</a:t>
            </a:r>
          </a:p>
          <a:p>
            <a:pPr algn="ctr"/>
            <a:endParaRPr lang="fr-FR" sz="2400" dirty="0" smtClean="0">
              <a:latin typeface="Arial Rounded MT Bold" pitchFamily="34" charset="0"/>
            </a:endParaRPr>
          </a:p>
          <a:p>
            <a:pPr algn="ctr"/>
            <a:r>
              <a:rPr lang="fr-FR" sz="2400" dirty="0" smtClean="0">
                <a:latin typeface="Arial Rounded MT Bold" pitchFamily="34" charset="0"/>
              </a:rPr>
              <a:t>16</a:t>
            </a:r>
          </a:p>
          <a:p>
            <a:pPr algn="ctr"/>
            <a:endParaRPr lang="fr-FR" sz="2400" dirty="0" smtClean="0">
              <a:latin typeface="Arial Rounded MT Bold" pitchFamily="34" charset="0"/>
            </a:endParaRPr>
          </a:p>
          <a:p>
            <a:pPr algn="ctr"/>
            <a:r>
              <a:rPr lang="fr-FR" sz="2400" dirty="0" smtClean="0">
                <a:latin typeface="Arial Rounded MT Bold" pitchFamily="34" charset="0"/>
              </a:rPr>
              <a:t>20</a:t>
            </a:r>
          </a:p>
          <a:p>
            <a:pPr algn="ctr"/>
            <a:endParaRPr lang="fr-FR" sz="2400" dirty="0" smtClean="0">
              <a:latin typeface="Arial Rounded MT Bold" pitchFamily="34" charset="0"/>
            </a:endParaRPr>
          </a:p>
          <a:p>
            <a:pPr algn="ctr"/>
            <a:r>
              <a:rPr lang="fr-FR" sz="2400" dirty="0" smtClean="0">
                <a:latin typeface="Arial Rounded MT Bold" pitchFamily="34" charset="0"/>
              </a:rPr>
              <a:t>24</a:t>
            </a:r>
          </a:p>
          <a:p>
            <a:pPr algn="ctr"/>
            <a:endParaRPr lang="fr-FR" sz="2400" dirty="0" smtClean="0">
              <a:latin typeface="Arial Rounded MT Bold" pitchFamily="34" charset="0"/>
            </a:endParaRPr>
          </a:p>
          <a:p>
            <a:pPr algn="ctr"/>
            <a:r>
              <a:rPr lang="fr-FR" sz="2400" dirty="0" smtClean="0">
                <a:latin typeface="Arial Rounded MT Bold" pitchFamily="34" charset="0"/>
              </a:rPr>
              <a:t>28</a:t>
            </a:r>
            <a:endParaRPr lang="fr-FR" sz="2400" dirty="0">
              <a:latin typeface="Arial Rounded MT Bol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734967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0796" y="875587"/>
            <a:ext cx="3489163" cy="5917124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rgbClr val="FFC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" name="Rectangle 2"/>
          <p:cNvSpPr/>
          <p:nvPr/>
        </p:nvSpPr>
        <p:spPr>
          <a:xfrm>
            <a:off x="3704861" y="887817"/>
            <a:ext cx="2651060" cy="5917124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rgbClr val="33CCCC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Rectangle 3"/>
          <p:cNvSpPr/>
          <p:nvPr/>
        </p:nvSpPr>
        <p:spPr>
          <a:xfrm>
            <a:off x="6500823" y="892175"/>
            <a:ext cx="3321154" cy="5917124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rgbClr val="FF6699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ZoneTexte 4"/>
          <p:cNvSpPr txBox="1"/>
          <p:nvPr/>
        </p:nvSpPr>
        <p:spPr>
          <a:xfrm>
            <a:off x="348235" y="908720"/>
            <a:ext cx="2966584" cy="58785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fr-FR" sz="2800" dirty="0" smtClean="0">
                <a:ln>
                  <a:solidFill>
                    <a:schemeClr val="tx1"/>
                  </a:solidFill>
                </a:ln>
                <a:solidFill>
                  <a:schemeClr val="bg1">
                    <a:lumMod val="65000"/>
                  </a:schemeClr>
                </a:solidFill>
                <a:latin typeface="Arial Rounded MT Bold" pitchFamily="34" charset="0"/>
              </a:rPr>
              <a:t>lundi</a:t>
            </a:r>
          </a:p>
          <a:p>
            <a:pPr algn="ctr"/>
            <a:endParaRPr lang="fr-FR" sz="2800" dirty="0" smtClean="0">
              <a:ln>
                <a:solidFill>
                  <a:schemeClr val="tx1"/>
                </a:solidFill>
              </a:ln>
              <a:solidFill>
                <a:schemeClr val="bg1">
                  <a:lumMod val="85000"/>
                </a:schemeClr>
              </a:solidFill>
              <a:latin typeface="Arial Rounded MT Bold" pitchFamily="34" charset="0"/>
            </a:endParaRPr>
          </a:p>
          <a:p>
            <a:pPr algn="ctr"/>
            <a:r>
              <a:rPr lang="fr-FR" sz="2800" dirty="0" smtClean="0">
                <a:ln>
                  <a:solidFill>
                    <a:schemeClr val="tx1"/>
                  </a:solidFill>
                </a:ln>
                <a:solidFill>
                  <a:srgbClr val="FFFF00"/>
                </a:solidFill>
                <a:latin typeface="Arial Rounded MT Bold" pitchFamily="34" charset="0"/>
              </a:rPr>
              <a:t>mardi</a:t>
            </a:r>
          </a:p>
          <a:p>
            <a:pPr algn="ctr"/>
            <a:endParaRPr lang="fr-FR" sz="2800" dirty="0" smtClean="0">
              <a:ln>
                <a:solidFill>
                  <a:schemeClr val="tx1"/>
                </a:solidFill>
              </a:ln>
              <a:solidFill>
                <a:schemeClr val="bg1">
                  <a:lumMod val="85000"/>
                </a:schemeClr>
              </a:solidFill>
              <a:latin typeface="Arial Rounded MT Bold" pitchFamily="34" charset="0"/>
            </a:endParaRPr>
          </a:p>
          <a:p>
            <a:pPr algn="ctr"/>
            <a:r>
              <a:rPr lang="fr-FR" sz="2800" dirty="0" smtClean="0">
                <a:ln>
                  <a:solidFill>
                    <a:schemeClr val="tx1"/>
                  </a:solidFill>
                </a:ln>
                <a:solidFill>
                  <a:srgbClr val="FF6699"/>
                </a:solidFill>
                <a:latin typeface="Arial Rounded MT Bold" pitchFamily="34" charset="0"/>
              </a:rPr>
              <a:t>mercredi</a:t>
            </a:r>
          </a:p>
          <a:p>
            <a:pPr algn="ctr"/>
            <a:endParaRPr lang="fr-FR" sz="2800" dirty="0" smtClean="0">
              <a:ln>
                <a:solidFill>
                  <a:schemeClr val="tx1"/>
                </a:solidFill>
              </a:ln>
              <a:solidFill>
                <a:schemeClr val="bg1">
                  <a:lumMod val="85000"/>
                </a:schemeClr>
              </a:solidFill>
              <a:latin typeface="Arial Rounded MT Bold" pitchFamily="34" charset="0"/>
            </a:endParaRPr>
          </a:p>
          <a:p>
            <a:pPr algn="ctr"/>
            <a:r>
              <a:rPr lang="fr-FR" sz="2800" dirty="0" smtClean="0">
                <a:ln>
                  <a:solidFill>
                    <a:schemeClr val="tx1"/>
                  </a:solidFill>
                </a:ln>
                <a:solidFill>
                  <a:srgbClr val="00B0F0"/>
                </a:solidFill>
                <a:latin typeface="Arial Rounded MT Bold" pitchFamily="34" charset="0"/>
              </a:rPr>
              <a:t>jeudi</a:t>
            </a:r>
          </a:p>
          <a:p>
            <a:pPr algn="ctr"/>
            <a:endParaRPr lang="fr-FR" sz="2800" dirty="0" smtClean="0">
              <a:ln>
                <a:solidFill>
                  <a:schemeClr val="tx1"/>
                </a:solidFill>
              </a:ln>
              <a:solidFill>
                <a:schemeClr val="bg1">
                  <a:lumMod val="85000"/>
                </a:schemeClr>
              </a:solidFill>
              <a:latin typeface="Arial Rounded MT Bold" pitchFamily="34" charset="0"/>
            </a:endParaRPr>
          </a:p>
          <a:p>
            <a:pPr algn="ctr"/>
            <a:r>
              <a:rPr lang="fr-FR" sz="2800" dirty="0" smtClean="0">
                <a:ln>
                  <a:solidFill>
                    <a:schemeClr val="tx1"/>
                  </a:solidFill>
                </a:ln>
                <a:solidFill>
                  <a:srgbClr val="33CC33"/>
                </a:solidFill>
                <a:latin typeface="Arial Rounded MT Bold" pitchFamily="34" charset="0"/>
              </a:rPr>
              <a:t>vendredi</a:t>
            </a:r>
          </a:p>
          <a:p>
            <a:pPr algn="ctr"/>
            <a:endParaRPr lang="fr-FR" sz="2800" dirty="0" smtClean="0">
              <a:ln>
                <a:solidFill>
                  <a:schemeClr val="tx1"/>
                </a:solidFill>
              </a:ln>
              <a:solidFill>
                <a:schemeClr val="bg1">
                  <a:lumMod val="85000"/>
                </a:schemeClr>
              </a:solidFill>
              <a:latin typeface="Arial Rounded MT Bold" pitchFamily="34" charset="0"/>
            </a:endParaRPr>
          </a:p>
          <a:p>
            <a:pPr algn="ctr"/>
            <a:r>
              <a:rPr lang="fr-FR" sz="2800" dirty="0" smtClean="0">
                <a:ln>
                  <a:solidFill>
                    <a:schemeClr val="tx1"/>
                  </a:solidFill>
                </a:ln>
                <a:solidFill>
                  <a:srgbClr val="FF0000"/>
                </a:solidFill>
                <a:latin typeface="Arial Rounded MT Bold" pitchFamily="34" charset="0"/>
              </a:rPr>
              <a:t>samedi</a:t>
            </a:r>
          </a:p>
          <a:p>
            <a:pPr algn="ctr"/>
            <a:endParaRPr lang="fr-FR" sz="1400" dirty="0" smtClean="0">
              <a:ln>
                <a:solidFill>
                  <a:schemeClr val="tx1"/>
                </a:solidFill>
              </a:ln>
              <a:solidFill>
                <a:schemeClr val="bg1">
                  <a:lumMod val="85000"/>
                </a:schemeClr>
              </a:solidFill>
              <a:latin typeface="Arial Rounded MT Bold" pitchFamily="34" charset="0"/>
            </a:endParaRPr>
          </a:p>
          <a:p>
            <a:pPr algn="ctr"/>
            <a:r>
              <a:rPr lang="fr-FR" sz="2800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latin typeface="Arial Rounded MT Bold" pitchFamily="34" charset="0"/>
              </a:rPr>
              <a:t>dimanche</a:t>
            </a:r>
            <a:r>
              <a:rPr lang="fr-FR" sz="4000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latin typeface="Arial Rounded MT Bold" pitchFamily="34" charset="0"/>
              </a:rPr>
              <a:t> </a:t>
            </a:r>
            <a:endParaRPr lang="fr-FR" sz="4000" dirty="0">
              <a:ln>
                <a:solidFill>
                  <a:schemeClr val="tx1"/>
                </a:solidFill>
              </a:ln>
              <a:solidFill>
                <a:schemeClr val="bg1"/>
              </a:solidFill>
              <a:latin typeface="Arial Rounded MT Bold" pitchFamily="34" charset="0"/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6784669" y="835743"/>
            <a:ext cx="2966584" cy="5940088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fr-FR" sz="1600" dirty="0" smtClean="0">
                <a:ln>
                  <a:solidFill>
                    <a:schemeClr val="tx1"/>
                  </a:solidFill>
                </a:ln>
                <a:solidFill>
                  <a:srgbClr val="B7ECFF"/>
                </a:solidFill>
                <a:latin typeface="Arial Rounded MT Bold" pitchFamily="34" charset="0"/>
              </a:rPr>
              <a:t>janvier </a:t>
            </a:r>
          </a:p>
          <a:p>
            <a:pPr algn="ctr"/>
            <a:endParaRPr lang="fr-FR" sz="1600" dirty="0" smtClean="0">
              <a:ln>
                <a:solidFill>
                  <a:schemeClr val="tx1"/>
                </a:solidFill>
              </a:ln>
              <a:latin typeface="Arial Rounded MT Bold" pitchFamily="34" charset="0"/>
            </a:endParaRPr>
          </a:p>
          <a:p>
            <a:pPr algn="ctr"/>
            <a:r>
              <a:rPr lang="fr-FR" sz="1600" dirty="0" smtClean="0">
                <a:ln>
                  <a:solidFill>
                    <a:schemeClr val="tx1"/>
                  </a:solidFill>
                </a:ln>
                <a:solidFill>
                  <a:srgbClr val="B7ECFF"/>
                </a:solidFill>
                <a:latin typeface="Arial Rounded MT Bold" pitchFamily="34" charset="0"/>
              </a:rPr>
              <a:t>février </a:t>
            </a:r>
          </a:p>
          <a:p>
            <a:pPr algn="ctr"/>
            <a:endParaRPr lang="fr-FR" sz="1600" dirty="0" smtClean="0">
              <a:ln>
                <a:solidFill>
                  <a:schemeClr val="tx1"/>
                </a:solidFill>
              </a:ln>
              <a:latin typeface="Arial Rounded MT Bold" pitchFamily="34" charset="0"/>
            </a:endParaRPr>
          </a:p>
          <a:p>
            <a:pPr algn="ctr"/>
            <a:r>
              <a:rPr lang="fr-FR" sz="1600" dirty="0" smtClean="0">
                <a:ln>
                  <a:solidFill>
                    <a:schemeClr val="tx1"/>
                  </a:solidFill>
                </a:ln>
                <a:solidFill>
                  <a:srgbClr val="B7ECFF"/>
                </a:solidFill>
                <a:latin typeface="Arial Rounded MT Bold" pitchFamily="34" charset="0"/>
              </a:rPr>
              <a:t>ma</a:t>
            </a:r>
            <a:r>
              <a:rPr lang="fr-FR" sz="1600" dirty="0" smtClean="0">
                <a:ln>
                  <a:solidFill>
                    <a:schemeClr val="tx1"/>
                  </a:solidFill>
                </a:ln>
                <a:solidFill>
                  <a:srgbClr val="92D050"/>
                </a:solidFill>
                <a:latin typeface="Arial Rounded MT Bold" pitchFamily="34" charset="0"/>
              </a:rPr>
              <a:t>rs</a:t>
            </a:r>
          </a:p>
          <a:p>
            <a:pPr algn="ctr"/>
            <a:endParaRPr lang="fr-FR" sz="1600" dirty="0" smtClean="0">
              <a:ln>
                <a:solidFill>
                  <a:schemeClr val="tx1"/>
                </a:solidFill>
              </a:ln>
              <a:latin typeface="Arial Rounded MT Bold" pitchFamily="34" charset="0"/>
            </a:endParaRPr>
          </a:p>
          <a:p>
            <a:pPr algn="ctr"/>
            <a:r>
              <a:rPr lang="fr-FR" sz="1600" dirty="0" smtClean="0">
                <a:ln>
                  <a:solidFill>
                    <a:schemeClr val="tx1"/>
                  </a:solidFill>
                </a:ln>
                <a:solidFill>
                  <a:srgbClr val="92D050"/>
                </a:solidFill>
                <a:latin typeface="Arial Rounded MT Bold" pitchFamily="34" charset="0"/>
              </a:rPr>
              <a:t>avril </a:t>
            </a:r>
          </a:p>
          <a:p>
            <a:pPr algn="ctr"/>
            <a:endParaRPr lang="fr-FR" sz="1600" dirty="0" smtClean="0">
              <a:ln>
                <a:solidFill>
                  <a:schemeClr val="tx1"/>
                </a:solidFill>
              </a:ln>
              <a:latin typeface="Arial Rounded MT Bold" pitchFamily="34" charset="0"/>
            </a:endParaRPr>
          </a:p>
          <a:p>
            <a:pPr algn="ctr"/>
            <a:r>
              <a:rPr lang="fr-FR" sz="1600" dirty="0" smtClean="0">
                <a:ln>
                  <a:solidFill>
                    <a:schemeClr val="tx1"/>
                  </a:solidFill>
                </a:ln>
                <a:solidFill>
                  <a:srgbClr val="92D050"/>
                </a:solidFill>
                <a:latin typeface="Arial Rounded MT Bold" pitchFamily="34" charset="0"/>
              </a:rPr>
              <a:t>mai </a:t>
            </a:r>
          </a:p>
          <a:p>
            <a:pPr algn="ctr"/>
            <a:endParaRPr lang="fr-FR" sz="1600" dirty="0" smtClean="0">
              <a:ln>
                <a:solidFill>
                  <a:schemeClr val="tx1"/>
                </a:solidFill>
              </a:ln>
              <a:latin typeface="Arial Rounded MT Bold" pitchFamily="34" charset="0"/>
            </a:endParaRPr>
          </a:p>
          <a:p>
            <a:pPr algn="ctr"/>
            <a:r>
              <a:rPr lang="fr-FR" sz="1600" dirty="0" smtClean="0">
                <a:ln>
                  <a:solidFill>
                    <a:schemeClr val="tx1"/>
                  </a:solidFill>
                </a:ln>
                <a:solidFill>
                  <a:srgbClr val="92D050"/>
                </a:solidFill>
                <a:latin typeface="Arial Rounded MT Bold" pitchFamily="34" charset="0"/>
              </a:rPr>
              <a:t>ju</a:t>
            </a:r>
            <a:r>
              <a:rPr lang="fr-FR" sz="1600" dirty="0" smtClean="0">
                <a:ln>
                  <a:solidFill>
                    <a:schemeClr val="tx1"/>
                  </a:solidFill>
                </a:ln>
                <a:solidFill>
                  <a:srgbClr val="FFFF00"/>
                </a:solidFill>
                <a:latin typeface="Arial Rounded MT Bold" pitchFamily="34" charset="0"/>
              </a:rPr>
              <a:t>in</a:t>
            </a:r>
          </a:p>
          <a:p>
            <a:pPr algn="ctr"/>
            <a:endParaRPr lang="fr-FR" sz="1600" dirty="0" smtClean="0">
              <a:ln>
                <a:solidFill>
                  <a:schemeClr val="tx1"/>
                </a:solidFill>
              </a:ln>
              <a:latin typeface="Arial Rounded MT Bold" pitchFamily="34" charset="0"/>
            </a:endParaRPr>
          </a:p>
          <a:p>
            <a:pPr algn="ctr"/>
            <a:r>
              <a:rPr lang="fr-FR" sz="1600" dirty="0" smtClean="0">
                <a:ln>
                  <a:solidFill>
                    <a:schemeClr val="tx1"/>
                  </a:solidFill>
                </a:ln>
                <a:solidFill>
                  <a:srgbClr val="FFFF00"/>
                </a:solidFill>
                <a:latin typeface="Arial Rounded MT Bold" pitchFamily="34" charset="0"/>
              </a:rPr>
              <a:t>juillet</a:t>
            </a:r>
          </a:p>
          <a:p>
            <a:pPr algn="ctr"/>
            <a:endParaRPr lang="fr-FR" sz="1600" dirty="0" smtClean="0">
              <a:ln>
                <a:solidFill>
                  <a:schemeClr val="tx1"/>
                </a:solidFill>
              </a:ln>
              <a:latin typeface="Arial Rounded MT Bold" pitchFamily="34" charset="0"/>
            </a:endParaRPr>
          </a:p>
          <a:p>
            <a:pPr algn="ctr"/>
            <a:r>
              <a:rPr lang="fr-FR" sz="1600" dirty="0" smtClean="0">
                <a:ln>
                  <a:solidFill>
                    <a:schemeClr val="tx1"/>
                  </a:solidFill>
                </a:ln>
                <a:solidFill>
                  <a:srgbClr val="FFFF00"/>
                </a:solidFill>
                <a:latin typeface="Arial Rounded MT Bold" pitchFamily="34" charset="0"/>
              </a:rPr>
              <a:t>août</a:t>
            </a:r>
          </a:p>
          <a:p>
            <a:pPr algn="ctr"/>
            <a:endParaRPr lang="fr-FR" sz="1600" dirty="0" smtClean="0">
              <a:ln>
                <a:solidFill>
                  <a:schemeClr val="tx1"/>
                </a:solidFill>
              </a:ln>
              <a:latin typeface="Arial Rounded MT Bold" pitchFamily="34" charset="0"/>
            </a:endParaRPr>
          </a:p>
          <a:p>
            <a:pPr algn="ctr"/>
            <a:r>
              <a:rPr lang="fr-FR" sz="1600" dirty="0" smtClean="0">
                <a:ln>
                  <a:solidFill>
                    <a:schemeClr val="tx1"/>
                  </a:solidFill>
                </a:ln>
                <a:solidFill>
                  <a:srgbClr val="FFFF00"/>
                </a:solidFill>
                <a:latin typeface="Arial Rounded MT Bold" pitchFamily="34" charset="0"/>
              </a:rPr>
              <a:t>septe</a:t>
            </a:r>
            <a:r>
              <a:rPr lang="fr-FR" sz="1600" dirty="0" smtClean="0">
                <a:ln>
                  <a:solidFill>
                    <a:schemeClr val="tx1"/>
                  </a:solidFill>
                </a:ln>
                <a:solidFill>
                  <a:schemeClr val="accent6">
                    <a:lumMod val="75000"/>
                  </a:schemeClr>
                </a:solidFill>
                <a:latin typeface="Arial Rounded MT Bold" pitchFamily="34" charset="0"/>
              </a:rPr>
              <a:t>mbre</a:t>
            </a:r>
          </a:p>
          <a:p>
            <a:pPr algn="ctr"/>
            <a:endParaRPr lang="fr-FR" sz="1600" dirty="0" smtClean="0">
              <a:ln>
                <a:solidFill>
                  <a:schemeClr val="tx1"/>
                </a:solidFill>
              </a:ln>
              <a:latin typeface="Arial Rounded MT Bold" pitchFamily="34" charset="0"/>
            </a:endParaRPr>
          </a:p>
          <a:p>
            <a:pPr algn="ctr"/>
            <a:r>
              <a:rPr lang="fr-FR" sz="1600" dirty="0" smtClean="0">
                <a:ln>
                  <a:solidFill>
                    <a:schemeClr val="tx1"/>
                  </a:solidFill>
                </a:ln>
                <a:solidFill>
                  <a:schemeClr val="accent6">
                    <a:lumMod val="75000"/>
                  </a:schemeClr>
                </a:solidFill>
                <a:latin typeface="Arial Rounded MT Bold" pitchFamily="34" charset="0"/>
              </a:rPr>
              <a:t>octobre</a:t>
            </a:r>
          </a:p>
          <a:p>
            <a:pPr algn="ctr"/>
            <a:endParaRPr lang="fr-FR" sz="1600" dirty="0" smtClean="0">
              <a:ln>
                <a:solidFill>
                  <a:schemeClr val="tx1"/>
                </a:solidFill>
              </a:ln>
              <a:latin typeface="Arial Rounded MT Bold" pitchFamily="34" charset="0"/>
            </a:endParaRPr>
          </a:p>
          <a:p>
            <a:pPr algn="ctr"/>
            <a:r>
              <a:rPr lang="fr-FR" sz="1600" dirty="0" smtClean="0">
                <a:ln>
                  <a:solidFill>
                    <a:schemeClr val="tx1"/>
                  </a:solidFill>
                </a:ln>
                <a:solidFill>
                  <a:schemeClr val="accent6">
                    <a:lumMod val="75000"/>
                  </a:schemeClr>
                </a:solidFill>
                <a:latin typeface="Arial Rounded MT Bold" pitchFamily="34" charset="0"/>
              </a:rPr>
              <a:t>novembre</a:t>
            </a:r>
          </a:p>
          <a:p>
            <a:pPr algn="ctr"/>
            <a:endParaRPr lang="fr-FR" sz="1600" dirty="0" smtClean="0">
              <a:ln>
                <a:solidFill>
                  <a:schemeClr val="tx1"/>
                </a:solidFill>
              </a:ln>
              <a:latin typeface="Arial Rounded MT Bold" pitchFamily="34" charset="0"/>
            </a:endParaRPr>
          </a:p>
          <a:p>
            <a:pPr algn="ctr"/>
            <a:r>
              <a:rPr lang="fr-FR" sz="1600" dirty="0" smtClean="0">
                <a:ln>
                  <a:solidFill>
                    <a:schemeClr val="tx1"/>
                  </a:solidFill>
                </a:ln>
                <a:solidFill>
                  <a:schemeClr val="accent6">
                    <a:lumMod val="75000"/>
                  </a:schemeClr>
                </a:solidFill>
                <a:latin typeface="Arial Rounded MT Bold" pitchFamily="34" charset="0"/>
              </a:rPr>
              <a:t>déce</a:t>
            </a:r>
            <a:r>
              <a:rPr lang="fr-FR" sz="1600" dirty="0" smtClean="0">
                <a:ln>
                  <a:solidFill>
                    <a:schemeClr val="tx1"/>
                  </a:solidFill>
                </a:ln>
                <a:solidFill>
                  <a:srgbClr val="B7ECFF"/>
                </a:solidFill>
                <a:latin typeface="Arial Rounded MT Bold" pitchFamily="34" charset="0"/>
              </a:rPr>
              <a:t>mbre</a:t>
            </a:r>
            <a:endParaRPr lang="fr-FR" sz="1600" dirty="0">
              <a:ln>
                <a:solidFill>
                  <a:schemeClr val="tx1"/>
                </a:solidFill>
              </a:ln>
              <a:solidFill>
                <a:srgbClr val="B7ECFF"/>
              </a:solidFill>
              <a:latin typeface="Arial Rounded MT Bold" pitchFamily="34" charset="0"/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3591407" y="932255"/>
            <a:ext cx="928695" cy="563231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fr-FR" sz="2400" dirty="0" smtClean="0">
                <a:latin typeface="Arial Rounded MT Bold" pitchFamily="34" charset="0"/>
              </a:rPr>
              <a:t>1</a:t>
            </a:r>
          </a:p>
          <a:p>
            <a:pPr algn="ctr"/>
            <a:endParaRPr lang="fr-FR" sz="2400" dirty="0" smtClean="0">
              <a:latin typeface="Arial Rounded MT Bold" pitchFamily="34" charset="0"/>
            </a:endParaRPr>
          </a:p>
          <a:p>
            <a:pPr algn="ctr"/>
            <a:r>
              <a:rPr lang="fr-FR" sz="2400" dirty="0" smtClean="0">
                <a:latin typeface="Arial Rounded MT Bold" pitchFamily="34" charset="0"/>
              </a:rPr>
              <a:t>5</a:t>
            </a:r>
          </a:p>
          <a:p>
            <a:pPr algn="ctr"/>
            <a:endParaRPr lang="fr-FR" sz="2400" dirty="0" smtClean="0">
              <a:latin typeface="Arial Rounded MT Bold" pitchFamily="34" charset="0"/>
            </a:endParaRPr>
          </a:p>
          <a:p>
            <a:pPr algn="ctr"/>
            <a:r>
              <a:rPr lang="fr-FR" sz="2400" dirty="0" smtClean="0">
                <a:latin typeface="Arial Rounded MT Bold" pitchFamily="34" charset="0"/>
              </a:rPr>
              <a:t>9</a:t>
            </a:r>
          </a:p>
          <a:p>
            <a:pPr algn="ctr"/>
            <a:endParaRPr lang="fr-FR" sz="2400" dirty="0" smtClean="0">
              <a:latin typeface="Arial Rounded MT Bold" pitchFamily="34" charset="0"/>
            </a:endParaRPr>
          </a:p>
          <a:p>
            <a:pPr algn="ctr"/>
            <a:r>
              <a:rPr lang="fr-FR" sz="2400" dirty="0" smtClean="0">
                <a:latin typeface="Arial Rounded MT Bold" pitchFamily="34" charset="0"/>
              </a:rPr>
              <a:t>13</a:t>
            </a:r>
          </a:p>
          <a:p>
            <a:pPr algn="ctr"/>
            <a:endParaRPr lang="fr-FR" sz="2400" dirty="0" smtClean="0">
              <a:latin typeface="Arial Rounded MT Bold" pitchFamily="34" charset="0"/>
            </a:endParaRPr>
          </a:p>
          <a:p>
            <a:pPr algn="ctr"/>
            <a:r>
              <a:rPr lang="fr-FR" sz="2400" dirty="0" smtClean="0">
                <a:latin typeface="Arial Rounded MT Bold" pitchFamily="34" charset="0"/>
              </a:rPr>
              <a:t>17</a:t>
            </a:r>
          </a:p>
          <a:p>
            <a:pPr algn="ctr"/>
            <a:endParaRPr lang="fr-FR" sz="2400" dirty="0" smtClean="0">
              <a:latin typeface="Arial Rounded MT Bold" pitchFamily="34" charset="0"/>
            </a:endParaRPr>
          </a:p>
          <a:p>
            <a:pPr algn="ctr"/>
            <a:r>
              <a:rPr lang="fr-FR" sz="2400" dirty="0" smtClean="0">
                <a:latin typeface="Arial Rounded MT Bold" pitchFamily="34" charset="0"/>
              </a:rPr>
              <a:t>21</a:t>
            </a:r>
          </a:p>
          <a:p>
            <a:pPr algn="ctr"/>
            <a:endParaRPr lang="fr-FR" sz="2400" dirty="0" smtClean="0">
              <a:latin typeface="Arial Rounded MT Bold" pitchFamily="34" charset="0"/>
            </a:endParaRPr>
          </a:p>
          <a:p>
            <a:pPr algn="ctr"/>
            <a:r>
              <a:rPr lang="fr-FR" sz="2400" dirty="0" smtClean="0">
                <a:latin typeface="Arial Rounded MT Bold" pitchFamily="34" charset="0"/>
              </a:rPr>
              <a:t>25</a:t>
            </a:r>
          </a:p>
          <a:p>
            <a:pPr algn="ctr"/>
            <a:endParaRPr lang="fr-FR" sz="2400" dirty="0" smtClean="0">
              <a:latin typeface="Arial Rounded MT Bold" pitchFamily="34" charset="0"/>
            </a:endParaRPr>
          </a:p>
          <a:p>
            <a:pPr algn="ctr"/>
            <a:r>
              <a:rPr lang="fr-FR" sz="2400" dirty="0" smtClean="0">
                <a:latin typeface="Arial Rounded MT Bold" pitchFamily="34" charset="0"/>
              </a:rPr>
              <a:t>29</a:t>
            </a:r>
          </a:p>
        </p:txBody>
      </p:sp>
      <p:pic>
        <p:nvPicPr>
          <p:cNvPr id="8" name="Image 7" descr="Clow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29057" y="1363154"/>
            <a:ext cx="1213717" cy="931070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Image 8" descr="Clown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428803" y="3140968"/>
            <a:ext cx="960166" cy="935227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Image 9" descr="Clown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01436" y="5978702"/>
            <a:ext cx="906131" cy="785591"/>
          </a:xfrm>
          <a:prstGeom prst="rect">
            <a:avLst/>
          </a:prstGeom>
          <a:noFill/>
          <a:ln>
            <a:noFill/>
          </a:ln>
        </p:spPr>
      </p:pic>
      <p:pic>
        <p:nvPicPr>
          <p:cNvPr id="12" name="Image 11" descr="6 Juin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8677266" y="2636913"/>
            <a:ext cx="1172151" cy="926914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Image 12" descr="11 Novembre.pn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 flipH="1">
            <a:off x="12323305" y="7927382"/>
            <a:ext cx="1297756" cy="1145220"/>
          </a:xfrm>
          <a:prstGeom prst="rect">
            <a:avLst/>
          </a:prstGeom>
        </p:spPr>
      </p:pic>
      <p:pic>
        <p:nvPicPr>
          <p:cNvPr id="14" name="Image 13" descr="8 Août.png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736572" y="4000504"/>
            <a:ext cx="1084998" cy="883847"/>
          </a:xfrm>
          <a:prstGeom prst="rect">
            <a:avLst/>
          </a:prstGeom>
          <a:noFill/>
          <a:ln>
            <a:noFill/>
          </a:ln>
        </p:spPr>
      </p:pic>
      <p:sp>
        <p:nvSpPr>
          <p:cNvPr id="15" name="Flèche droite 14"/>
          <p:cNvSpPr/>
          <p:nvPr/>
        </p:nvSpPr>
        <p:spPr>
          <a:xfrm>
            <a:off x="24852" y="269516"/>
            <a:ext cx="471956" cy="351172"/>
          </a:xfrm>
          <a:prstGeom prst="rightArrow">
            <a:avLst/>
          </a:prstGeom>
          <a:solidFill>
            <a:srgbClr val="FF00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16" name="Connecteur droit 15"/>
          <p:cNvCxnSpPr/>
          <p:nvPr/>
        </p:nvCxnSpPr>
        <p:spPr>
          <a:xfrm>
            <a:off x="541703" y="714356"/>
            <a:ext cx="9364297" cy="78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Image 10" descr="12 Décembre Boule de neige.pn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6279148" y="1015754"/>
            <a:ext cx="1483893" cy="856252"/>
          </a:xfrm>
          <a:prstGeom prst="rect">
            <a:avLst/>
          </a:prstGeom>
          <a:noFill/>
          <a:ln>
            <a:noFill/>
          </a:ln>
        </p:spPr>
      </p:pic>
      <p:pic>
        <p:nvPicPr>
          <p:cNvPr id="17" name="Image 16" descr="6 Juin.pn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8853434" y="5412743"/>
            <a:ext cx="972636" cy="926914"/>
          </a:xfrm>
          <a:prstGeom prst="rect">
            <a:avLst/>
          </a:prstGeom>
          <a:noFill/>
          <a:ln>
            <a:noFill/>
          </a:ln>
        </p:spPr>
      </p:pic>
      <p:sp>
        <p:nvSpPr>
          <p:cNvPr id="18" name="ZoneTexte 17"/>
          <p:cNvSpPr txBox="1"/>
          <p:nvPr/>
        </p:nvSpPr>
        <p:spPr>
          <a:xfrm>
            <a:off x="4241983" y="1015755"/>
            <a:ext cx="928695" cy="563231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fr-FR" sz="2400" dirty="0" smtClean="0">
                <a:latin typeface="Arial Rounded MT Bold" pitchFamily="34" charset="0"/>
              </a:rPr>
              <a:t>2</a:t>
            </a:r>
          </a:p>
          <a:p>
            <a:pPr algn="ctr"/>
            <a:endParaRPr lang="fr-FR" sz="2400" dirty="0" smtClean="0">
              <a:latin typeface="Arial Rounded MT Bold" pitchFamily="34" charset="0"/>
            </a:endParaRPr>
          </a:p>
          <a:p>
            <a:pPr algn="ctr"/>
            <a:r>
              <a:rPr lang="fr-FR" sz="2400" dirty="0" smtClean="0">
                <a:latin typeface="Arial Rounded MT Bold" pitchFamily="34" charset="0"/>
              </a:rPr>
              <a:t>6</a:t>
            </a:r>
          </a:p>
          <a:p>
            <a:pPr algn="ctr"/>
            <a:endParaRPr lang="fr-FR" sz="2400" dirty="0" smtClean="0">
              <a:latin typeface="Arial Rounded MT Bold" pitchFamily="34" charset="0"/>
            </a:endParaRPr>
          </a:p>
          <a:p>
            <a:pPr algn="ctr"/>
            <a:r>
              <a:rPr lang="fr-FR" sz="2400" dirty="0" smtClean="0">
                <a:latin typeface="Arial Rounded MT Bold" pitchFamily="34" charset="0"/>
              </a:rPr>
              <a:t>10</a:t>
            </a:r>
          </a:p>
          <a:p>
            <a:pPr algn="ctr"/>
            <a:endParaRPr lang="fr-FR" sz="2400" dirty="0" smtClean="0">
              <a:latin typeface="Arial Rounded MT Bold" pitchFamily="34" charset="0"/>
            </a:endParaRPr>
          </a:p>
          <a:p>
            <a:pPr algn="ctr"/>
            <a:r>
              <a:rPr lang="fr-FR" sz="2400" dirty="0" smtClean="0">
                <a:latin typeface="Arial Rounded MT Bold" pitchFamily="34" charset="0"/>
              </a:rPr>
              <a:t>14</a:t>
            </a:r>
          </a:p>
          <a:p>
            <a:pPr algn="ctr"/>
            <a:endParaRPr lang="fr-FR" sz="2400" dirty="0" smtClean="0">
              <a:latin typeface="Arial Rounded MT Bold" pitchFamily="34" charset="0"/>
            </a:endParaRPr>
          </a:p>
          <a:p>
            <a:pPr algn="ctr"/>
            <a:r>
              <a:rPr lang="fr-FR" sz="2400" dirty="0" smtClean="0">
                <a:latin typeface="Arial Rounded MT Bold" pitchFamily="34" charset="0"/>
              </a:rPr>
              <a:t>18</a:t>
            </a:r>
          </a:p>
          <a:p>
            <a:pPr algn="ctr"/>
            <a:endParaRPr lang="fr-FR" sz="2400" dirty="0" smtClean="0">
              <a:latin typeface="Arial Rounded MT Bold" pitchFamily="34" charset="0"/>
            </a:endParaRPr>
          </a:p>
          <a:p>
            <a:pPr algn="ctr"/>
            <a:r>
              <a:rPr lang="fr-FR" sz="2400" dirty="0" smtClean="0">
                <a:latin typeface="Arial Rounded MT Bold" pitchFamily="34" charset="0"/>
              </a:rPr>
              <a:t>22</a:t>
            </a:r>
          </a:p>
          <a:p>
            <a:pPr algn="ctr"/>
            <a:endParaRPr lang="fr-FR" sz="2400" dirty="0" smtClean="0">
              <a:latin typeface="Arial Rounded MT Bold" pitchFamily="34" charset="0"/>
            </a:endParaRPr>
          </a:p>
          <a:p>
            <a:pPr algn="ctr"/>
            <a:r>
              <a:rPr lang="fr-FR" sz="2400" dirty="0" smtClean="0">
                <a:latin typeface="Arial Rounded MT Bold" pitchFamily="34" charset="0"/>
              </a:rPr>
              <a:t>26</a:t>
            </a:r>
          </a:p>
          <a:p>
            <a:pPr algn="ctr"/>
            <a:endParaRPr lang="fr-FR" sz="2400" dirty="0" smtClean="0">
              <a:latin typeface="Arial Rounded MT Bold" pitchFamily="34" charset="0"/>
            </a:endParaRPr>
          </a:p>
          <a:p>
            <a:pPr algn="ctr"/>
            <a:r>
              <a:rPr lang="fr-FR" sz="2400" dirty="0" smtClean="0">
                <a:latin typeface="Arial Rounded MT Bold" pitchFamily="34" charset="0"/>
              </a:rPr>
              <a:t>30</a:t>
            </a:r>
            <a:endParaRPr lang="fr-FR" sz="2400" dirty="0">
              <a:latin typeface="Arial Rounded MT Bold" pitchFamily="34" charset="0"/>
            </a:endParaRPr>
          </a:p>
        </p:txBody>
      </p:sp>
      <p:sp>
        <p:nvSpPr>
          <p:cNvPr id="19" name="ZoneTexte 18"/>
          <p:cNvSpPr txBox="1"/>
          <p:nvPr/>
        </p:nvSpPr>
        <p:spPr>
          <a:xfrm>
            <a:off x="4892558" y="1116221"/>
            <a:ext cx="928695" cy="563231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fr-FR" sz="2400" dirty="0" smtClean="0">
                <a:latin typeface="Arial Rounded MT Bold" pitchFamily="34" charset="0"/>
              </a:rPr>
              <a:t>3</a:t>
            </a:r>
          </a:p>
          <a:p>
            <a:pPr algn="ctr"/>
            <a:endParaRPr lang="fr-FR" sz="2400" dirty="0" smtClean="0">
              <a:latin typeface="Arial Rounded MT Bold" pitchFamily="34" charset="0"/>
            </a:endParaRPr>
          </a:p>
          <a:p>
            <a:pPr algn="ctr"/>
            <a:r>
              <a:rPr lang="fr-FR" sz="2400" dirty="0" smtClean="0">
                <a:latin typeface="Arial Rounded MT Bold" pitchFamily="34" charset="0"/>
              </a:rPr>
              <a:t>7</a:t>
            </a:r>
          </a:p>
          <a:p>
            <a:pPr algn="ctr"/>
            <a:endParaRPr lang="fr-FR" sz="2400" dirty="0" smtClean="0">
              <a:latin typeface="Arial Rounded MT Bold" pitchFamily="34" charset="0"/>
            </a:endParaRPr>
          </a:p>
          <a:p>
            <a:pPr algn="ctr"/>
            <a:r>
              <a:rPr lang="fr-FR" sz="2400" dirty="0" smtClean="0">
                <a:latin typeface="Arial Rounded MT Bold" pitchFamily="34" charset="0"/>
              </a:rPr>
              <a:t>11</a:t>
            </a:r>
          </a:p>
          <a:p>
            <a:pPr algn="ctr"/>
            <a:endParaRPr lang="fr-FR" sz="2400" dirty="0" smtClean="0">
              <a:latin typeface="Arial Rounded MT Bold" pitchFamily="34" charset="0"/>
            </a:endParaRPr>
          </a:p>
          <a:p>
            <a:pPr algn="ctr"/>
            <a:r>
              <a:rPr lang="fr-FR" sz="2400" dirty="0" smtClean="0">
                <a:latin typeface="Arial Rounded MT Bold" pitchFamily="34" charset="0"/>
              </a:rPr>
              <a:t>15</a:t>
            </a:r>
          </a:p>
          <a:p>
            <a:pPr algn="ctr"/>
            <a:endParaRPr lang="fr-FR" sz="2400" dirty="0" smtClean="0">
              <a:latin typeface="Arial Rounded MT Bold" pitchFamily="34" charset="0"/>
            </a:endParaRPr>
          </a:p>
          <a:p>
            <a:pPr algn="ctr"/>
            <a:r>
              <a:rPr lang="fr-FR" sz="2400" dirty="0" smtClean="0">
                <a:latin typeface="Arial Rounded MT Bold" pitchFamily="34" charset="0"/>
              </a:rPr>
              <a:t>19</a:t>
            </a:r>
          </a:p>
          <a:p>
            <a:pPr algn="ctr"/>
            <a:endParaRPr lang="fr-FR" sz="2400" dirty="0" smtClean="0">
              <a:latin typeface="Arial Rounded MT Bold" pitchFamily="34" charset="0"/>
            </a:endParaRPr>
          </a:p>
          <a:p>
            <a:pPr algn="ctr"/>
            <a:r>
              <a:rPr lang="fr-FR" sz="2400" dirty="0" smtClean="0">
                <a:latin typeface="Arial Rounded MT Bold" pitchFamily="34" charset="0"/>
              </a:rPr>
              <a:t>23</a:t>
            </a:r>
          </a:p>
          <a:p>
            <a:pPr algn="ctr"/>
            <a:endParaRPr lang="fr-FR" sz="2400" dirty="0" smtClean="0">
              <a:latin typeface="Arial Rounded MT Bold" pitchFamily="34" charset="0"/>
            </a:endParaRPr>
          </a:p>
          <a:p>
            <a:pPr algn="ctr"/>
            <a:r>
              <a:rPr lang="fr-FR" sz="2400" dirty="0" smtClean="0">
                <a:latin typeface="Arial Rounded MT Bold" pitchFamily="34" charset="0"/>
              </a:rPr>
              <a:t>27</a:t>
            </a:r>
          </a:p>
          <a:p>
            <a:pPr algn="ctr"/>
            <a:endParaRPr lang="fr-FR" sz="2400" dirty="0" smtClean="0">
              <a:latin typeface="Arial Rounded MT Bold" pitchFamily="34" charset="0"/>
            </a:endParaRPr>
          </a:p>
          <a:p>
            <a:pPr algn="ctr"/>
            <a:r>
              <a:rPr lang="fr-FR" sz="2400" dirty="0" smtClean="0">
                <a:latin typeface="Arial Rounded MT Bold" pitchFamily="34" charset="0"/>
              </a:rPr>
              <a:t>31</a:t>
            </a:r>
            <a:endParaRPr lang="fr-FR" sz="2400" dirty="0">
              <a:latin typeface="Arial Rounded MT Bold" pitchFamily="34" charset="0"/>
            </a:endParaRPr>
          </a:p>
        </p:txBody>
      </p:sp>
      <p:sp>
        <p:nvSpPr>
          <p:cNvPr id="20" name="ZoneTexte 19"/>
          <p:cNvSpPr txBox="1"/>
          <p:nvPr/>
        </p:nvSpPr>
        <p:spPr>
          <a:xfrm>
            <a:off x="5526185" y="1236616"/>
            <a:ext cx="928695" cy="489364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fr-FR" sz="2400" dirty="0" smtClean="0">
                <a:latin typeface="Arial Rounded MT Bold" pitchFamily="34" charset="0"/>
              </a:rPr>
              <a:t>4</a:t>
            </a:r>
          </a:p>
          <a:p>
            <a:pPr algn="ctr"/>
            <a:endParaRPr lang="fr-FR" sz="2400" dirty="0" smtClean="0">
              <a:latin typeface="Arial Rounded MT Bold" pitchFamily="34" charset="0"/>
            </a:endParaRPr>
          </a:p>
          <a:p>
            <a:pPr algn="ctr"/>
            <a:r>
              <a:rPr lang="fr-FR" sz="2400" dirty="0" smtClean="0">
                <a:latin typeface="Arial Rounded MT Bold" pitchFamily="34" charset="0"/>
              </a:rPr>
              <a:t>8</a:t>
            </a:r>
          </a:p>
          <a:p>
            <a:pPr algn="ctr"/>
            <a:endParaRPr lang="fr-FR" sz="2400" dirty="0" smtClean="0">
              <a:latin typeface="Arial Rounded MT Bold" pitchFamily="34" charset="0"/>
            </a:endParaRPr>
          </a:p>
          <a:p>
            <a:pPr algn="ctr"/>
            <a:r>
              <a:rPr lang="fr-FR" sz="2400" dirty="0" smtClean="0">
                <a:latin typeface="Arial Rounded MT Bold" pitchFamily="34" charset="0"/>
              </a:rPr>
              <a:t>12</a:t>
            </a:r>
          </a:p>
          <a:p>
            <a:pPr algn="ctr"/>
            <a:endParaRPr lang="fr-FR" sz="2400" dirty="0" smtClean="0">
              <a:latin typeface="Arial Rounded MT Bold" pitchFamily="34" charset="0"/>
            </a:endParaRPr>
          </a:p>
          <a:p>
            <a:pPr algn="ctr"/>
            <a:r>
              <a:rPr lang="fr-FR" sz="2400" dirty="0" smtClean="0">
                <a:latin typeface="Arial Rounded MT Bold" pitchFamily="34" charset="0"/>
              </a:rPr>
              <a:t>16</a:t>
            </a:r>
          </a:p>
          <a:p>
            <a:pPr algn="ctr"/>
            <a:endParaRPr lang="fr-FR" sz="2400" dirty="0" smtClean="0">
              <a:latin typeface="Arial Rounded MT Bold" pitchFamily="34" charset="0"/>
            </a:endParaRPr>
          </a:p>
          <a:p>
            <a:pPr algn="ctr"/>
            <a:r>
              <a:rPr lang="fr-FR" sz="2400" dirty="0" smtClean="0">
                <a:latin typeface="Arial Rounded MT Bold" pitchFamily="34" charset="0"/>
              </a:rPr>
              <a:t>20</a:t>
            </a:r>
          </a:p>
          <a:p>
            <a:pPr algn="ctr"/>
            <a:endParaRPr lang="fr-FR" sz="2400" dirty="0" smtClean="0">
              <a:latin typeface="Arial Rounded MT Bold" pitchFamily="34" charset="0"/>
            </a:endParaRPr>
          </a:p>
          <a:p>
            <a:pPr algn="ctr"/>
            <a:r>
              <a:rPr lang="fr-FR" sz="2400" dirty="0" smtClean="0">
                <a:latin typeface="Arial Rounded MT Bold" pitchFamily="34" charset="0"/>
              </a:rPr>
              <a:t>24</a:t>
            </a:r>
          </a:p>
          <a:p>
            <a:pPr algn="ctr"/>
            <a:endParaRPr lang="fr-FR" sz="2400" dirty="0" smtClean="0">
              <a:latin typeface="Arial Rounded MT Bold" pitchFamily="34" charset="0"/>
            </a:endParaRPr>
          </a:p>
          <a:p>
            <a:pPr algn="ctr"/>
            <a:r>
              <a:rPr lang="fr-FR" sz="2400" dirty="0" smtClean="0">
                <a:latin typeface="Arial Rounded MT Bold" pitchFamily="34" charset="0"/>
              </a:rPr>
              <a:t>28</a:t>
            </a:r>
            <a:endParaRPr lang="fr-FR" sz="2400" dirty="0">
              <a:latin typeface="Arial Rounded MT Bol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964531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0796" y="875587"/>
            <a:ext cx="3489163" cy="5917124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rgbClr val="FFC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" name="Rectangle 2"/>
          <p:cNvSpPr/>
          <p:nvPr/>
        </p:nvSpPr>
        <p:spPr>
          <a:xfrm>
            <a:off x="3704861" y="887817"/>
            <a:ext cx="2651060" cy="5917124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rgbClr val="33CCCC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Rectangle 3"/>
          <p:cNvSpPr/>
          <p:nvPr/>
        </p:nvSpPr>
        <p:spPr>
          <a:xfrm>
            <a:off x="6500823" y="892175"/>
            <a:ext cx="3321154" cy="5917124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rgbClr val="FF6699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ZoneTexte 4"/>
          <p:cNvSpPr txBox="1"/>
          <p:nvPr/>
        </p:nvSpPr>
        <p:spPr>
          <a:xfrm>
            <a:off x="348235" y="1031830"/>
            <a:ext cx="2966584" cy="563231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fr-FR" sz="2800" b="1" dirty="0" smtClean="0">
                <a:ln>
                  <a:solidFill>
                    <a:schemeClr val="tx1"/>
                  </a:solidFill>
                </a:ln>
                <a:solidFill>
                  <a:schemeClr val="bg1">
                    <a:lumMod val="6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ursive standard" pitchFamily="2" charset="0"/>
              </a:rPr>
              <a:t>lundi</a:t>
            </a:r>
          </a:p>
          <a:p>
            <a:pPr algn="ctr"/>
            <a:endParaRPr lang="fr-FR" sz="2800" b="1" dirty="0" smtClean="0">
              <a:ln>
                <a:solidFill>
                  <a:schemeClr val="tx1"/>
                </a:solidFill>
              </a:ln>
              <a:solidFill>
                <a:schemeClr val="bg1">
                  <a:lumMod val="8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ursive standard" pitchFamily="2" charset="0"/>
            </a:endParaRPr>
          </a:p>
          <a:p>
            <a:pPr algn="ctr"/>
            <a:r>
              <a:rPr lang="fr-FR" sz="2800" b="1" dirty="0" smtClean="0">
                <a:ln>
                  <a:solidFill>
                    <a:schemeClr val="tx1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ursive standard" pitchFamily="2" charset="0"/>
              </a:rPr>
              <a:t>mardi</a:t>
            </a:r>
          </a:p>
          <a:p>
            <a:pPr algn="ctr"/>
            <a:endParaRPr lang="fr-FR" sz="2800" b="1" dirty="0" smtClean="0">
              <a:ln>
                <a:solidFill>
                  <a:schemeClr val="tx1"/>
                </a:solidFill>
              </a:ln>
              <a:solidFill>
                <a:schemeClr val="bg1">
                  <a:lumMod val="8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ursive standard" pitchFamily="2" charset="0"/>
            </a:endParaRPr>
          </a:p>
          <a:p>
            <a:pPr algn="ctr"/>
            <a:r>
              <a:rPr lang="fr-FR" sz="2800" b="1" dirty="0" smtClean="0">
                <a:ln>
                  <a:solidFill>
                    <a:schemeClr val="tx1"/>
                  </a:solidFill>
                </a:ln>
                <a:solidFill>
                  <a:srgbClr val="FF66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ursive standard" pitchFamily="2" charset="0"/>
              </a:rPr>
              <a:t>mercredi</a:t>
            </a:r>
          </a:p>
          <a:p>
            <a:pPr algn="ctr"/>
            <a:endParaRPr lang="fr-FR" sz="2800" b="1" dirty="0" smtClean="0">
              <a:ln>
                <a:solidFill>
                  <a:schemeClr val="tx1"/>
                </a:solidFill>
              </a:ln>
              <a:solidFill>
                <a:schemeClr val="bg1">
                  <a:lumMod val="8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ursive standard" pitchFamily="2" charset="0"/>
            </a:endParaRPr>
          </a:p>
          <a:p>
            <a:pPr algn="ctr"/>
            <a:r>
              <a:rPr lang="fr-FR" sz="2800" b="1" dirty="0" smtClean="0">
                <a:ln>
                  <a:solidFill>
                    <a:schemeClr val="tx1"/>
                  </a:solidFill>
                </a:ln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ursive standard" pitchFamily="2" charset="0"/>
              </a:rPr>
              <a:t>jeudi</a:t>
            </a:r>
          </a:p>
          <a:p>
            <a:pPr algn="ctr"/>
            <a:endParaRPr lang="fr-FR" sz="2800" b="1" dirty="0" smtClean="0">
              <a:ln>
                <a:solidFill>
                  <a:schemeClr val="tx1"/>
                </a:solidFill>
              </a:ln>
              <a:solidFill>
                <a:schemeClr val="bg1">
                  <a:lumMod val="8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ursive standard" pitchFamily="2" charset="0"/>
            </a:endParaRPr>
          </a:p>
          <a:p>
            <a:pPr algn="ctr"/>
            <a:r>
              <a:rPr lang="fr-FR" sz="2800" b="1" dirty="0" smtClean="0">
                <a:ln>
                  <a:solidFill>
                    <a:schemeClr val="tx1"/>
                  </a:solidFill>
                </a:ln>
                <a:solidFill>
                  <a:srgbClr val="33CC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ursive standard" pitchFamily="2" charset="0"/>
              </a:rPr>
              <a:t>vendredi</a:t>
            </a:r>
          </a:p>
          <a:p>
            <a:pPr algn="ctr"/>
            <a:endParaRPr lang="fr-FR" sz="2800" b="1" dirty="0" smtClean="0">
              <a:ln>
                <a:solidFill>
                  <a:schemeClr val="tx1"/>
                </a:solidFill>
              </a:ln>
              <a:solidFill>
                <a:schemeClr val="bg1">
                  <a:lumMod val="8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ursive standard" pitchFamily="2" charset="0"/>
            </a:endParaRPr>
          </a:p>
          <a:p>
            <a:pPr algn="ctr"/>
            <a:r>
              <a:rPr lang="fr-FR" sz="2800" b="1" dirty="0" smtClean="0">
                <a:ln>
                  <a:solidFill>
                    <a:schemeClr val="tx1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ursive standard" pitchFamily="2" charset="0"/>
              </a:rPr>
              <a:t>samedi</a:t>
            </a:r>
          </a:p>
          <a:p>
            <a:pPr algn="ctr"/>
            <a:endParaRPr lang="fr-FR" sz="1200" b="1" dirty="0" smtClean="0">
              <a:ln>
                <a:solidFill>
                  <a:schemeClr val="tx1"/>
                </a:solidFill>
              </a:ln>
              <a:solidFill>
                <a:schemeClr val="bg1">
                  <a:lumMod val="8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ursive standard" pitchFamily="2" charset="0"/>
            </a:endParaRPr>
          </a:p>
          <a:p>
            <a:pPr algn="ctr"/>
            <a:r>
              <a:rPr lang="fr-FR" sz="28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ursive standard" pitchFamily="2" charset="0"/>
              </a:rPr>
              <a:t>dimanche</a:t>
            </a:r>
            <a:r>
              <a:rPr lang="fr-FR" sz="40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ursive standard" pitchFamily="2" charset="0"/>
              </a:rPr>
              <a:t> </a:t>
            </a:r>
            <a:endParaRPr lang="fr-FR" sz="4000" b="1" dirty="0">
              <a:ln>
                <a:solidFill>
                  <a:schemeClr val="tx1"/>
                </a:solidFill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ursive standard" pitchFamily="2" charset="0"/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6784669" y="928079"/>
            <a:ext cx="2966584" cy="575542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fr-FR" sz="2000" b="1" dirty="0" smtClean="0">
                <a:ln>
                  <a:solidFill>
                    <a:schemeClr val="tx1"/>
                  </a:solidFill>
                </a:ln>
                <a:solidFill>
                  <a:srgbClr val="B7E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ursive standard" pitchFamily="2" charset="0"/>
              </a:rPr>
              <a:t>janvier </a:t>
            </a:r>
            <a:endParaRPr lang="fr-FR" sz="1400" b="1" dirty="0" smtClean="0">
              <a:ln>
                <a:solidFill>
                  <a:schemeClr val="tx1"/>
                </a:solidFill>
              </a:ln>
              <a:solidFill>
                <a:srgbClr val="B7EC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ursive standard" pitchFamily="2" charset="0"/>
            </a:endParaRPr>
          </a:p>
          <a:p>
            <a:pPr algn="ctr"/>
            <a:endParaRPr lang="fr-FR" sz="900" b="1" dirty="0" smtClean="0">
              <a:ln>
                <a:solidFill>
                  <a:schemeClr val="tx1"/>
                </a:solidFill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ursive standard" pitchFamily="2" charset="0"/>
            </a:endParaRPr>
          </a:p>
          <a:p>
            <a:pPr algn="ctr"/>
            <a:r>
              <a:rPr lang="fr-FR" sz="2000" b="1" dirty="0" smtClean="0">
                <a:ln>
                  <a:solidFill>
                    <a:schemeClr val="tx1"/>
                  </a:solidFill>
                </a:ln>
                <a:solidFill>
                  <a:srgbClr val="B7E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ursive standard" pitchFamily="2" charset="0"/>
              </a:rPr>
              <a:t>février </a:t>
            </a:r>
          </a:p>
          <a:p>
            <a:pPr algn="ctr"/>
            <a:endParaRPr lang="fr-FR" sz="1100" b="1" dirty="0" smtClean="0">
              <a:ln>
                <a:solidFill>
                  <a:schemeClr val="tx1"/>
                </a:solidFill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ursive standard" pitchFamily="2" charset="0"/>
            </a:endParaRPr>
          </a:p>
          <a:p>
            <a:pPr algn="ctr"/>
            <a:r>
              <a:rPr lang="fr-FR" sz="2000" b="1" dirty="0" smtClean="0">
                <a:ln>
                  <a:solidFill>
                    <a:schemeClr val="tx1"/>
                  </a:solidFill>
                </a:ln>
                <a:solidFill>
                  <a:srgbClr val="B7E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ursive standard" pitchFamily="2" charset="0"/>
              </a:rPr>
              <a:t>ma</a:t>
            </a:r>
            <a:r>
              <a:rPr lang="fr-FR" sz="2000" b="1" dirty="0" smtClean="0">
                <a:ln>
                  <a:solidFill>
                    <a:schemeClr val="tx1"/>
                  </a:solidFill>
                </a:ln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ursive standard" pitchFamily="2" charset="0"/>
              </a:rPr>
              <a:t>rs</a:t>
            </a:r>
          </a:p>
          <a:p>
            <a:pPr algn="ctr"/>
            <a:endParaRPr lang="fr-FR" sz="1100" b="1" dirty="0" smtClean="0">
              <a:ln>
                <a:solidFill>
                  <a:schemeClr val="tx1"/>
                </a:solidFill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ursive standard" pitchFamily="2" charset="0"/>
            </a:endParaRPr>
          </a:p>
          <a:p>
            <a:pPr algn="ctr"/>
            <a:r>
              <a:rPr lang="fr-FR" sz="2000" b="1" dirty="0" smtClean="0">
                <a:ln>
                  <a:solidFill>
                    <a:schemeClr val="tx1"/>
                  </a:solidFill>
                </a:ln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ursive standard" pitchFamily="2" charset="0"/>
              </a:rPr>
              <a:t>avril </a:t>
            </a:r>
          </a:p>
          <a:p>
            <a:pPr algn="ctr"/>
            <a:endParaRPr lang="fr-FR" sz="1100" b="1" dirty="0" smtClean="0">
              <a:ln>
                <a:solidFill>
                  <a:schemeClr val="tx1"/>
                </a:solidFill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ursive standard" pitchFamily="2" charset="0"/>
            </a:endParaRPr>
          </a:p>
          <a:p>
            <a:pPr algn="ctr"/>
            <a:r>
              <a:rPr lang="fr-FR" sz="2000" b="1" dirty="0" smtClean="0">
                <a:ln>
                  <a:solidFill>
                    <a:schemeClr val="tx1"/>
                  </a:solidFill>
                </a:ln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ursive standard" pitchFamily="2" charset="0"/>
              </a:rPr>
              <a:t>mai </a:t>
            </a:r>
          </a:p>
          <a:p>
            <a:pPr algn="ctr"/>
            <a:endParaRPr lang="fr-FR" sz="1100" b="1" dirty="0" smtClean="0">
              <a:ln>
                <a:solidFill>
                  <a:schemeClr val="tx1"/>
                </a:solidFill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ursive standard" pitchFamily="2" charset="0"/>
            </a:endParaRPr>
          </a:p>
          <a:p>
            <a:pPr algn="ctr"/>
            <a:r>
              <a:rPr lang="fr-FR" sz="2000" b="1" dirty="0" smtClean="0">
                <a:ln>
                  <a:solidFill>
                    <a:schemeClr val="tx1"/>
                  </a:solidFill>
                </a:ln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ursive standard" pitchFamily="2" charset="0"/>
              </a:rPr>
              <a:t>ju</a:t>
            </a:r>
            <a:r>
              <a:rPr lang="fr-FR" sz="2000" b="1" dirty="0" smtClean="0">
                <a:ln>
                  <a:solidFill>
                    <a:schemeClr val="tx1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ursive standard" pitchFamily="2" charset="0"/>
              </a:rPr>
              <a:t>in</a:t>
            </a:r>
          </a:p>
          <a:p>
            <a:pPr algn="ctr"/>
            <a:endParaRPr lang="fr-FR" sz="1100" b="1" dirty="0" smtClean="0">
              <a:ln>
                <a:solidFill>
                  <a:schemeClr val="tx1"/>
                </a:solidFill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ursive standard" pitchFamily="2" charset="0"/>
            </a:endParaRPr>
          </a:p>
          <a:p>
            <a:pPr algn="ctr"/>
            <a:r>
              <a:rPr lang="fr-FR" sz="2000" b="1" dirty="0" smtClean="0">
                <a:ln>
                  <a:solidFill>
                    <a:schemeClr val="tx1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ursive standard" pitchFamily="2" charset="0"/>
              </a:rPr>
              <a:t>juillet</a:t>
            </a:r>
          </a:p>
          <a:p>
            <a:pPr algn="ctr"/>
            <a:endParaRPr lang="fr-FR" sz="1100" b="1" dirty="0" smtClean="0">
              <a:ln>
                <a:solidFill>
                  <a:schemeClr val="tx1"/>
                </a:solidFill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ursive standard" pitchFamily="2" charset="0"/>
            </a:endParaRPr>
          </a:p>
          <a:p>
            <a:pPr algn="ctr"/>
            <a:r>
              <a:rPr lang="fr-FR" sz="2000" b="1" dirty="0" smtClean="0">
                <a:ln>
                  <a:solidFill>
                    <a:schemeClr val="tx1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ursive standard" pitchFamily="2" charset="0"/>
              </a:rPr>
              <a:t>août</a:t>
            </a:r>
          </a:p>
          <a:p>
            <a:pPr algn="ctr"/>
            <a:endParaRPr lang="fr-FR" sz="1100" b="1" dirty="0" smtClean="0">
              <a:ln>
                <a:solidFill>
                  <a:schemeClr val="tx1"/>
                </a:solidFill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ursive standard" pitchFamily="2" charset="0"/>
            </a:endParaRPr>
          </a:p>
          <a:p>
            <a:pPr algn="ctr"/>
            <a:r>
              <a:rPr lang="fr-FR" sz="2000" b="1" dirty="0" smtClean="0">
                <a:ln>
                  <a:solidFill>
                    <a:schemeClr val="tx1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ursive standard" pitchFamily="2" charset="0"/>
              </a:rPr>
              <a:t>septe</a:t>
            </a:r>
            <a:r>
              <a:rPr lang="fr-FR" sz="2000" b="1" dirty="0" smtClean="0">
                <a:ln>
                  <a:solidFill>
                    <a:schemeClr val="tx1"/>
                  </a:solidFill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ursive standard" pitchFamily="2" charset="0"/>
              </a:rPr>
              <a:t>mbre</a:t>
            </a:r>
          </a:p>
          <a:p>
            <a:pPr algn="ctr"/>
            <a:endParaRPr lang="fr-FR" sz="1100" b="1" dirty="0" smtClean="0">
              <a:ln>
                <a:solidFill>
                  <a:schemeClr val="tx1"/>
                </a:solidFill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ursive standard" pitchFamily="2" charset="0"/>
            </a:endParaRPr>
          </a:p>
          <a:p>
            <a:pPr algn="ctr"/>
            <a:r>
              <a:rPr lang="fr-FR" sz="2000" b="1" dirty="0" smtClean="0">
                <a:ln>
                  <a:solidFill>
                    <a:schemeClr val="tx1"/>
                  </a:solidFill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ursive standard" pitchFamily="2" charset="0"/>
              </a:rPr>
              <a:t>octobre</a:t>
            </a:r>
          </a:p>
          <a:p>
            <a:pPr algn="ctr"/>
            <a:endParaRPr lang="fr-FR" sz="1100" b="1" dirty="0" smtClean="0">
              <a:ln>
                <a:solidFill>
                  <a:schemeClr val="tx1"/>
                </a:solidFill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ursive standard" pitchFamily="2" charset="0"/>
            </a:endParaRPr>
          </a:p>
          <a:p>
            <a:pPr algn="ctr"/>
            <a:r>
              <a:rPr lang="fr-FR" sz="2000" b="1" dirty="0" smtClean="0">
                <a:ln>
                  <a:solidFill>
                    <a:schemeClr val="tx1"/>
                  </a:solidFill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ursive standard" pitchFamily="2" charset="0"/>
              </a:rPr>
              <a:t>novembre</a:t>
            </a:r>
          </a:p>
          <a:p>
            <a:pPr algn="ctr"/>
            <a:endParaRPr lang="fr-FR" sz="1100" b="1" dirty="0" smtClean="0">
              <a:ln>
                <a:solidFill>
                  <a:schemeClr val="tx1"/>
                </a:solidFill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ursive standard" pitchFamily="2" charset="0"/>
            </a:endParaRPr>
          </a:p>
          <a:p>
            <a:pPr algn="ctr"/>
            <a:r>
              <a:rPr lang="fr-FR" sz="2000" b="1" dirty="0" smtClean="0">
                <a:ln>
                  <a:solidFill>
                    <a:schemeClr val="tx1"/>
                  </a:solidFill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ursive standard" pitchFamily="2" charset="0"/>
              </a:rPr>
              <a:t>déce</a:t>
            </a:r>
            <a:r>
              <a:rPr lang="fr-FR" sz="2000" b="1" dirty="0" smtClean="0">
                <a:ln>
                  <a:solidFill>
                    <a:schemeClr val="tx1"/>
                  </a:solidFill>
                </a:ln>
                <a:solidFill>
                  <a:srgbClr val="B7E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ursive standard" pitchFamily="2" charset="0"/>
              </a:rPr>
              <a:t>mbre</a:t>
            </a:r>
            <a:endParaRPr lang="fr-FR" sz="2000" b="1" dirty="0">
              <a:ln>
                <a:solidFill>
                  <a:schemeClr val="tx1"/>
                </a:solidFill>
              </a:ln>
              <a:solidFill>
                <a:srgbClr val="B7EC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ursive standard" pitchFamily="2" charset="0"/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3591407" y="932255"/>
            <a:ext cx="928695" cy="563231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fr-FR" sz="2400" dirty="0" smtClean="0">
                <a:latin typeface="Arial Rounded MT Bold" pitchFamily="34" charset="0"/>
              </a:rPr>
              <a:t>1</a:t>
            </a:r>
          </a:p>
          <a:p>
            <a:pPr algn="ctr"/>
            <a:endParaRPr lang="fr-FR" sz="2400" dirty="0" smtClean="0">
              <a:latin typeface="Arial Rounded MT Bold" pitchFamily="34" charset="0"/>
            </a:endParaRPr>
          </a:p>
          <a:p>
            <a:pPr algn="ctr"/>
            <a:r>
              <a:rPr lang="fr-FR" sz="2400" dirty="0" smtClean="0">
                <a:latin typeface="Arial Rounded MT Bold" pitchFamily="34" charset="0"/>
              </a:rPr>
              <a:t>5</a:t>
            </a:r>
          </a:p>
          <a:p>
            <a:pPr algn="ctr"/>
            <a:endParaRPr lang="fr-FR" sz="2400" dirty="0" smtClean="0">
              <a:latin typeface="Arial Rounded MT Bold" pitchFamily="34" charset="0"/>
            </a:endParaRPr>
          </a:p>
          <a:p>
            <a:pPr algn="ctr"/>
            <a:r>
              <a:rPr lang="fr-FR" sz="2400" dirty="0" smtClean="0">
                <a:latin typeface="Arial Rounded MT Bold" pitchFamily="34" charset="0"/>
              </a:rPr>
              <a:t>9</a:t>
            </a:r>
          </a:p>
          <a:p>
            <a:pPr algn="ctr"/>
            <a:endParaRPr lang="fr-FR" sz="2400" dirty="0" smtClean="0">
              <a:latin typeface="Arial Rounded MT Bold" pitchFamily="34" charset="0"/>
            </a:endParaRPr>
          </a:p>
          <a:p>
            <a:pPr algn="ctr"/>
            <a:r>
              <a:rPr lang="fr-FR" sz="2400" dirty="0" smtClean="0">
                <a:latin typeface="Arial Rounded MT Bold" pitchFamily="34" charset="0"/>
              </a:rPr>
              <a:t>13</a:t>
            </a:r>
          </a:p>
          <a:p>
            <a:pPr algn="ctr"/>
            <a:endParaRPr lang="fr-FR" sz="2400" dirty="0" smtClean="0">
              <a:latin typeface="Arial Rounded MT Bold" pitchFamily="34" charset="0"/>
            </a:endParaRPr>
          </a:p>
          <a:p>
            <a:pPr algn="ctr"/>
            <a:r>
              <a:rPr lang="fr-FR" sz="2400" dirty="0" smtClean="0">
                <a:latin typeface="Arial Rounded MT Bold" pitchFamily="34" charset="0"/>
              </a:rPr>
              <a:t>17</a:t>
            </a:r>
          </a:p>
          <a:p>
            <a:pPr algn="ctr"/>
            <a:endParaRPr lang="fr-FR" sz="2400" dirty="0" smtClean="0">
              <a:latin typeface="Arial Rounded MT Bold" pitchFamily="34" charset="0"/>
            </a:endParaRPr>
          </a:p>
          <a:p>
            <a:pPr algn="ctr"/>
            <a:r>
              <a:rPr lang="fr-FR" sz="2400" dirty="0" smtClean="0">
                <a:latin typeface="Arial Rounded MT Bold" pitchFamily="34" charset="0"/>
              </a:rPr>
              <a:t>21</a:t>
            </a:r>
          </a:p>
          <a:p>
            <a:pPr algn="ctr"/>
            <a:endParaRPr lang="fr-FR" sz="2400" dirty="0" smtClean="0">
              <a:latin typeface="Arial Rounded MT Bold" pitchFamily="34" charset="0"/>
            </a:endParaRPr>
          </a:p>
          <a:p>
            <a:pPr algn="ctr"/>
            <a:r>
              <a:rPr lang="fr-FR" sz="2400" dirty="0" smtClean="0">
                <a:latin typeface="Arial Rounded MT Bold" pitchFamily="34" charset="0"/>
              </a:rPr>
              <a:t>25</a:t>
            </a:r>
          </a:p>
          <a:p>
            <a:pPr algn="ctr"/>
            <a:endParaRPr lang="fr-FR" sz="2400" dirty="0" smtClean="0">
              <a:latin typeface="Arial Rounded MT Bold" pitchFamily="34" charset="0"/>
            </a:endParaRPr>
          </a:p>
          <a:p>
            <a:pPr algn="ctr"/>
            <a:r>
              <a:rPr lang="fr-FR" sz="2400" dirty="0" smtClean="0">
                <a:latin typeface="Arial Rounded MT Bold" pitchFamily="34" charset="0"/>
              </a:rPr>
              <a:t>29</a:t>
            </a:r>
          </a:p>
        </p:txBody>
      </p:sp>
      <p:pic>
        <p:nvPicPr>
          <p:cNvPr id="8" name="Image 7" descr="Clow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29057" y="1363154"/>
            <a:ext cx="1213717" cy="931070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Image 8" descr="Clown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428803" y="3140968"/>
            <a:ext cx="960166" cy="935227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Image 9" descr="Clown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01436" y="5978702"/>
            <a:ext cx="906131" cy="785591"/>
          </a:xfrm>
          <a:prstGeom prst="rect">
            <a:avLst/>
          </a:prstGeom>
          <a:noFill/>
          <a:ln>
            <a:noFill/>
          </a:ln>
        </p:spPr>
      </p:pic>
      <p:pic>
        <p:nvPicPr>
          <p:cNvPr id="12" name="Image 11" descr="6 Juin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8677266" y="2636913"/>
            <a:ext cx="1172151" cy="926914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Image 12" descr="11 Novembre.pn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 flipH="1">
            <a:off x="12323305" y="7927382"/>
            <a:ext cx="1297756" cy="1145220"/>
          </a:xfrm>
          <a:prstGeom prst="rect">
            <a:avLst/>
          </a:prstGeom>
        </p:spPr>
      </p:pic>
      <p:pic>
        <p:nvPicPr>
          <p:cNvPr id="14" name="Image 13" descr="8 Août.png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736572" y="4000504"/>
            <a:ext cx="1084998" cy="883847"/>
          </a:xfrm>
          <a:prstGeom prst="rect">
            <a:avLst/>
          </a:prstGeom>
          <a:noFill/>
          <a:ln>
            <a:noFill/>
          </a:ln>
        </p:spPr>
      </p:pic>
      <p:sp>
        <p:nvSpPr>
          <p:cNvPr id="15" name="Flèche droite 14"/>
          <p:cNvSpPr/>
          <p:nvPr/>
        </p:nvSpPr>
        <p:spPr>
          <a:xfrm>
            <a:off x="24852" y="269516"/>
            <a:ext cx="471956" cy="351172"/>
          </a:xfrm>
          <a:prstGeom prst="rightArrow">
            <a:avLst/>
          </a:prstGeom>
          <a:solidFill>
            <a:srgbClr val="FF00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16" name="Connecteur droit 15"/>
          <p:cNvCxnSpPr/>
          <p:nvPr/>
        </p:nvCxnSpPr>
        <p:spPr>
          <a:xfrm>
            <a:off x="541703" y="714356"/>
            <a:ext cx="9364297" cy="78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Image 10" descr="12 Décembre Boule de neige.pn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6279148" y="1015754"/>
            <a:ext cx="1483893" cy="856252"/>
          </a:xfrm>
          <a:prstGeom prst="rect">
            <a:avLst/>
          </a:prstGeom>
          <a:noFill/>
          <a:ln>
            <a:noFill/>
          </a:ln>
        </p:spPr>
      </p:pic>
      <p:pic>
        <p:nvPicPr>
          <p:cNvPr id="17" name="Image 16" descr="6 Juin.pn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8853434" y="5412743"/>
            <a:ext cx="972636" cy="926914"/>
          </a:xfrm>
          <a:prstGeom prst="rect">
            <a:avLst/>
          </a:prstGeom>
          <a:noFill/>
          <a:ln>
            <a:noFill/>
          </a:ln>
        </p:spPr>
      </p:pic>
      <p:sp>
        <p:nvSpPr>
          <p:cNvPr id="18" name="ZoneTexte 17"/>
          <p:cNvSpPr txBox="1"/>
          <p:nvPr/>
        </p:nvSpPr>
        <p:spPr>
          <a:xfrm>
            <a:off x="4241983" y="1015755"/>
            <a:ext cx="928695" cy="563231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fr-FR" sz="2400" dirty="0" smtClean="0">
                <a:latin typeface="Arial Rounded MT Bold" pitchFamily="34" charset="0"/>
              </a:rPr>
              <a:t>2</a:t>
            </a:r>
          </a:p>
          <a:p>
            <a:pPr algn="ctr"/>
            <a:endParaRPr lang="fr-FR" sz="2400" dirty="0" smtClean="0">
              <a:latin typeface="Arial Rounded MT Bold" pitchFamily="34" charset="0"/>
            </a:endParaRPr>
          </a:p>
          <a:p>
            <a:pPr algn="ctr"/>
            <a:r>
              <a:rPr lang="fr-FR" sz="2400" dirty="0" smtClean="0">
                <a:latin typeface="Arial Rounded MT Bold" pitchFamily="34" charset="0"/>
              </a:rPr>
              <a:t>6</a:t>
            </a:r>
          </a:p>
          <a:p>
            <a:pPr algn="ctr"/>
            <a:endParaRPr lang="fr-FR" sz="2400" dirty="0" smtClean="0">
              <a:latin typeface="Arial Rounded MT Bold" pitchFamily="34" charset="0"/>
            </a:endParaRPr>
          </a:p>
          <a:p>
            <a:pPr algn="ctr"/>
            <a:r>
              <a:rPr lang="fr-FR" sz="2400" dirty="0" smtClean="0">
                <a:latin typeface="Arial Rounded MT Bold" pitchFamily="34" charset="0"/>
              </a:rPr>
              <a:t>10</a:t>
            </a:r>
          </a:p>
          <a:p>
            <a:pPr algn="ctr"/>
            <a:endParaRPr lang="fr-FR" sz="2400" dirty="0" smtClean="0">
              <a:latin typeface="Arial Rounded MT Bold" pitchFamily="34" charset="0"/>
            </a:endParaRPr>
          </a:p>
          <a:p>
            <a:pPr algn="ctr"/>
            <a:r>
              <a:rPr lang="fr-FR" sz="2400" dirty="0" smtClean="0">
                <a:latin typeface="Arial Rounded MT Bold" pitchFamily="34" charset="0"/>
              </a:rPr>
              <a:t>14</a:t>
            </a:r>
          </a:p>
          <a:p>
            <a:pPr algn="ctr"/>
            <a:endParaRPr lang="fr-FR" sz="2400" dirty="0" smtClean="0">
              <a:latin typeface="Arial Rounded MT Bold" pitchFamily="34" charset="0"/>
            </a:endParaRPr>
          </a:p>
          <a:p>
            <a:pPr algn="ctr"/>
            <a:r>
              <a:rPr lang="fr-FR" sz="2400" dirty="0" smtClean="0">
                <a:latin typeface="Arial Rounded MT Bold" pitchFamily="34" charset="0"/>
              </a:rPr>
              <a:t>18</a:t>
            </a:r>
          </a:p>
          <a:p>
            <a:pPr algn="ctr"/>
            <a:endParaRPr lang="fr-FR" sz="2400" dirty="0" smtClean="0">
              <a:latin typeface="Arial Rounded MT Bold" pitchFamily="34" charset="0"/>
            </a:endParaRPr>
          </a:p>
          <a:p>
            <a:pPr algn="ctr"/>
            <a:r>
              <a:rPr lang="fr-FR" sz="2400" dirty="0" smtClean="0">
                <a:latin typeface="Arial Rounded MT Bold" pitchFamily="34" charset="0"/>
              </a:rPr>
              <a:t>22</a:t>
            </a:r>
          </a:p>
          <a:p>
            <a:pPr algn="ctr"/>
            <a:endParaRPr lang="fr-FR" sz="2400" dirty="0" smtClean="0">
              <a:latin typeface="Arial Rounded MT Bold" pitchFamily="34" charset="0"/>
            </a:endParaRPr>
          </a:p>
          <a:p>
            <a:pPr algn="ctr"/>
            <a:r>
              <a:rPr lang="fr-FR" sz="2400" dirty="0" smtClean="0">
                <a:latin typeface="Arial Rounded MT Bold" pitchFamily="34" charset="0"/>
              </a:rPr>
              <a:t>26</a:t>
            </a:r>
          </a:p>
          <a:p>
            <a:pPr algn="ctr"/>
            <a:endParaRPr lang="fr-FR" sz="2400" dirty="0" smtClean="0">
              <a:latin typeface="Arial Rounded MT Bold" pitchFamily="34" charset="0"/>
            </a:endParaRPr>
          </a:p>
          <a:p>
            <a:pPr algn="ctr"/>
            <a:r>
              <a:rPr lang="fr-FR" sz="2400" dirty="0" smtClean="0">
                <a:latin typeface="Arial Rounded MT Bold" pitchFamily="34" charset="0"/>
              </a:rPr>
              <a:t>30</a:t>
            </a:r>
            <a:endParaRPr lang="fr-FR" sz="2400" dirty="0">
              <a:latin typeface="Arial Rounded MT Bold" pitchFamily="34" charset="0"/>
            </a:endParaRPr>
          </a:p>
        </p:txBody>
      </p:sp>
      <p:sp>
        <p:nvSpPr>
          <p:cNvPr id="19" name="ZoneTexte 18"/>
          <p:cNvSpPr txBox="1"/>
          <p:nvPr/>
        </p:nvSpPr>
        <p:spPr>
          <a:xfrm>
            <a:off x="4892558" y="1116221"/>
            <a:ext cx="928695" cy="563231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fr-FR" sz="2400" dirty="0" smtClean="0">
                <a:latin typeface="Arial Rounded MT Bold" pitchFamily="34" charset="0"/>
              </a:rPr>
              <a:t>3</a:t>
            </a:r>
          </a:p>
          <a:p>
            <a:pPr algn="ctr"/>
            <a:endParaRPr lang="fr-FR" sz="2400" dirty="0" smtClean="0">
              <a:latin typeface="Arial Rounded MT Bold" pitchFamily="34" charset="0"/>
            </a:endParaRPr>
          </a:p>
          <a:p>
            <a:pPr algn="ctr"/>
            <a:r>
              <a:rPr lang="fr-FR" sz="2400" dirty="0" smtClean="0">
                <a:latin typeface="Arial Rounded MT Bold" pitchFamily="34" charset="0"/>
              </a:rPr>
              <a:t>7</a:t>
            </a:r>
          </a:p>
          <a:p>
            <a:pPr algn="ctr"/>
            <a:endParaRPr lang="fr-FR" sz="2400" dirty="0" smtClean="0">
              <a:latin typeface="Arial Rounded MT Bold" pitchFamily="34" charset="0"/>
            </a:endParaRPr>
          </a:p>
          <a:p>
            <a:pPr algn="ctr"/>
            <a:r>
              <a:rPr lang="fr-FR" sz="2400" dirty="0" smtClean="0">
                <a:latin typeface="Arial Rounded MT Bold" pitchFamily="34" charset="0"/>
              </a:rPr>
              <a:t>11</a:t>
            </a:r>
          </a:p>
          <a:p>
            <a:pPr algn="ctr"/>
            <a:endParaRPr lang="fr-FR" sz="2400" dirty="0" smtClean="0">
              <a:latin typeface="Arial Rounded MT Bold" pitchFamily="34" charset="0"/>
            </a:endParaRPr>
          </a:p>
          <a:p>
            <a:pPr algn="ctr"/>
            <a:r>
              <a:rPr lang="fr-FR" sz="2400" dirty="0" smtClean="0">
                <a:latin typeface="Arial Rounded MT Bold" pitchFamily="34" charset="0"/>
              </a:rPr>
              <a:t>15</a:t>
            </a:r>
          </a:p>
          <a:p>
            <a:pPr algn="ctr"/>
            <a:endParaRPr lang="fr-FR" sz="2400" dirty="0" smtClean="0">
              <a:latin typeface="Arial Rounded MT Bold" pitchFamily="34" charset="0"/>
            </a:endParaRPr>
          </a:p>
          <a:p>
            <a:pPr algn="ctr"/>
            <a:r>
              <a:rPr lang="fr-FR" sz="2400" dirty="0" smtClean="0">
                <a:latin typeface="Arial Rounded MT Bold" pitchFamily="34" charset="0"/>
              </a:rPr>
              <a:t>19</a:t>
            </a:r>
          </a:p>
          <a:p>
            <a:pPr algn="ctr"/>
            <a:endParaRPr lang="fr-FR" sz="2400" dirty="0" smtClean="0">
              <a:latin typeface="Arial Rounded MT Bold" pitchFamily="34" charset="0"/>
            </a:endParaRPr>
          </a:p>
          <a:p>
            <a:pPr algn="ctr"/>
            <a:r>
              <a:rPr lang="fr-FR" sz="2400" dirty="0" smtClean="0">
                <a:latin typeface="Arial Rounded MT Bold" pitchFamily="34" charset="0"/>
              </a:rPr>
              <a:t>23</a:t>
            </a:r>
          </a:p>
          <a:p>
            <a:pPr algn="ctr"/>
            <a:endParaRPr lang="fr-FR" sz="2400" dirty="0" smtClean="0">
              <a:latin typeface="Arial Rounded MT Bold" pitchFamily="34" charset="0"/>
            </a:endParaRPr>
          </a:p>
          <a:p>
            <a:pPr algn="ctr"/>
            <a:r>
              <a:rPr lang="fr-FR" sz="2400" dirty="0" smtClean="0">
                <a:latin typeface="Arial Rounded MT Bold" pitchFamily="34" charset="0"/>
              </a:rPr>
              <a:t>27</a:t>
            </a:r>
          </a:p>
          <a:p>
            <a:pPr algn="ctr"/>
            <a:endParaRPr lang="fr-FR" sz="2400" dirty="0" smtClean="0">
              <a:latin typeface="Arial Rounded MT Bold" pitchFamily="34" charset="0"/>
            </a:endParaRPr>
          </a:p>
          <a:p>
            <a:pPr algn="ctr"/>
            <a:r>
              <a:rPr lang="fr-FR" sz="2400" dirty="0" smtClean="0">
                <a:latin typeface="Arial Rounded MT Bold" pitchFamily="34" charset="0"/>
              </a:rPr>
              <a:t>31</a:t>
            </a:r>
            <a:endParaRPr lang="fr-FR" sz="2400" dirty="0">
              <a:latin typeface="Arial Rounded MT Bold" pitchFamily="34" charset="0"/>
            </a:endParaRPr>
          </a:p>
        </p:txBody>
      </p:sp>
      <p:sp>
        <p:nvSpPr>
          <p:cNvPr id="20" name="ZoneTexte 19"/>
          <p:cNvSpPr txBox="1"/>
          <p:nvPr/>
        </p:nvSpPr>
        <p:spPr>
          <a:xfrm>
            <a:off x="5526185" y="1236616"/>
            <a:ext cx="928695" cy="489364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fr-FR" sz="2400" dirty="0" smtClean="0">
                <a:latin typeface="Arial Rounded MT Bold" pitchFamily="34" charset="0"/>
              </a:rPr>
              <a:t>4</a:t>
            </a:r>
          </a:p>
          <a:p>
            <a:pPr algn="ctr"/>
            <a:endParaRPr lang="fr-FR" sz="2400" dirty="0" smtClean="0">
              <a:latin typeface="Arial Rounded MT Bold" pitchFamily="34" charset="0"/>
            </a:endParaRPr>
          </a:p>
          <a:p>
            <a:pPr algn="ctr"/>
            <a:r>
              <a:rPr lang="fr-FR" sz="2400" dirty="0" smtClean="0">
                <a:latin typeface="Arial Rounded MT Bold" pitchFamily="34" charset="0"/>
              </a:rPr>
              <a:t>8</a:t>
            </a:r>
          </a:p>
          <a:p>
            <a:pPr algn="ctr"/>
            <a:endParaRPr lang="fr-FR" sz="2400" dirty="0" smtClean="0">
              <a:latin typeface="Arial Rounded MT Bold" pitchFamily="34" charset="0"/>
            </a:endParaRPr>
          </a:p>
          <a:p>
            <a:pPr algn="ctr"/>
            <a:r>
              <a:rPr lang="fr-FR" sz="2400" dirty="0" smtClean="0">
                <a:latin typeface="Arial Rounded MT Bold" pitchFamily="34" charset="0"/>
              </a:rPr>
              <a:t>12</a:t>
            </a:r>
          </a:p>
          <a:p>
            <a:pPr algn="ctr"/>
            <a:endParaRPr lang="fr-FR" sz="2400" dirty="0" smtClean="0">
              <a:latin typeface="Arial Rounded MT Bold" pitchFamily="34" charset="0"/>
            </a:endParaRPr>
          </a:p>
          <a:p>
            <a:pPr algn="ctr"/>
            <a:r>
              <a:rPr lang="fr-FR" sz="2400" dirty="0" smtClean="0">
                <a:latin typeface="Arial Rounded MT Bold" pitchFamily="34" charset="0"/>
              </a:rPr>
              <a:t>16</a:t>
            </a:r>
          </a:p>
          <a:p>
            <a:pPr algn="ctr"/>
            <a:endParaRPr lang="fr-FR" sz="2400" dirty="0" smtClean="0">
              <a:latin typeface="Arial Rounded MT Bold" pitchFamily="34" charset="0"/>
            </a:endParaRPr>
          </a:p>
          <a:p>
            <a:pPr algn="ctr"/>
            <a:r>
              <a:rPr lang="fr-FR" sz="2400" dirty="0" smtClean="0">
                <a:latin typeface="Arial Rounded MT Bold" pitchFamily="34" charset="0"/>
              </a:rPr>
              <a:t>20</a:t>
            </a:r>
          </a:p>
          <a:p>
            <a:pPr algn="ctr"/>
            <a:endParaRPr lang="fr-FR" sz="2400" dirty="0" smtClean="0">
              <a:latin typeface="Arial Rounded MT Bold" pitchFamily="34" charset="0"/>
            </a:endParaRPr>
          </a:p>
          <a:p>
            <a:pPr algn="ctr"/>
            <a:r>
              <a:rPr lang="fr-FR" sz="2400" dirty="0" smtClean="0">
                <a:latin typeface="Arial Rounded MT Bold" pitchFamily="34" charset="0"/>
              </a:rPr>
              <a:t>24</a:t>
            </a:r>
          </a:p>
          <a:p>
            <a:pPr algn="ctr"/>
            <a:endParaRPr lang="fr-FR" sz="2400" dirty="0" smtClean="0">
              <a:latin typeface="Arial Rounded MT Bold" pitchFamily="34" charset="0"/>
            </a:endParaRPr>
          </a:p>
          <a:p>
            <a:pPr algn="ctr"/>
            <a:r>
              <a:rPr lang="fr-FR" sz="2400" dirty="0" smtClean="0">
                <a:latin typeface="Arial Rounded MT Bold" pitchFamily="34" charset="0"/>
              </a:rPr>
              <a:t>28</a:t>
            </a:r>
            <a:endParaRPr lang="fr-FR" sz="2400" dirty="0">
              <a:latin typeface="Arial Rounded MT Bol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03247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95680361"/>
              </p:ext>
            </p:extLst>
          </p:nvPr>
        </p:nvGraphicFramePr>
        <p:xfrm>
          <a:off x="32825" y="86580"/>
          <a:ext cx="9827454" cy="5896956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1403922"/>
                <a:gridCol w="1403922"/>
                <a:gridCol w="1403922"/>
                <a:gridCol w="1403922"/>
                <a:gridCol w="1403922"/>
                <a:gridCol w="1403922"/>
                <a:gridCol w="1403922"/>
              </a:tblGrid>
              <a:tr h="830426">
                <a:tc gridSpan="7">
                  <a:txBody>
                    <a:bodyPr/>
                    <a:lstStyle/>
                    <a:p>
                      <a:pPr algn="ctr"/>
                      <a:r>
                        <a:rPr lang="fr-FR" sz="4800" b="1" dirty="0" smtClean="0">
                          <a:solidFill>
                            <a:schemeClr val="tx1"/>
                          </a:solidFill>
                          <a:latin typeface="+mj-lt"/>
                        </a:rPr>
                        <a:t>OCTOBRE</a:t>
                      </a:r>
                      <a:r>
                        <a:rPr lang="fr-FR" sz="4800" b="1" baseline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 2018</a:t>
                      </a:r>
                      <a:endParaRPr lang="fr-FR" sz="4800" b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875360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LUNDI</a:t>
                      </a:r>
                    </a:p>
                    <a:p>
                      <a:pPr algn="ctr"/>
                      <a:r>
                        <a:rPr lang="fr-FR" dirty="0" smtClean="0"/>
                        <a:t>lundi</a:t>
                      </a:r>
                    </a:p>
                    <a:p>
                      <a:pPr algn="ctr"/>
                      <a:r>
                        <a:rPr lang="fr-FR" dirty="0" smtClean="0">
                          <a:latin typeface="Cursive standard" pitchFamily="2" charset="0"/>
                        </a:rPr>
                        <a:t>lundi</a:t>
                      </a:r>
                      <a:endParaRPr lang="fr-FR" dirty="0">
                        <a:latin typeface="Cursive standard" pitchFamily="2" charset="0"/>
                      </a:endParaRP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MARDI</a:t>
                      </a:r>
                    </a:p>
                    <a:p>
                      <a:pPr algn="ctr"/>
                      <a:r>
                        <a:rPr lang="fr-FR" dirty="0" smtClean="0"/>
                        <a:t>mardi</a:t>
                      </a:r>
                    </a:p>
                    <a:p>
                      <a:pPr algn="ctr"/>
                      <a:r>
                        <a:rPr lang="fr-FR" dirty="0" smtClean="0">
                          <a:latin typeface="Cursive standard" pitchFamily="2" charset="0"/>
                        </a:rPr>
                        <a:t>mardi</a:t>
                      </a: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MERCREDI</a:t>
                      </a:r>
                    </a:p>
                    <a:p>
                      <a:pPr algn="ctr"/>
                      <a:r>
                        <a:rPr lang="fr-FR" dirty="0" smtClean="0"/>
                        <a:t>mercredi</a:t>
                      </a:r>
                    </a:p>
                    <a:p>
                      <a:pPr algn="ctr"/>
                      <a:r>
                        <a:rPr lang="fr-FR" dirty="0" smtClean="0">
                          <a:latin typeface="Cursive standard" pitchFamily="2" charset="0"/>
                        </a:rPr>
                        <a:t>mercredi</a:t>
                      </a: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JEUDI</a:t>
                      </a:r>
                    </a:p>
                    <a:p>
                      <a:pPr algn="ctr"/>
                      <a:r>
                        <a:rPr lang="fr-FR" dirty="0" smtClean="0"/>
                        <a:t>jeudi</a:t>
                      </a:r>
                    </a:p>
                    <a:p>
                      <a:pPr algn="ctr"/>
                      <a:r>
                        <a:rPr lang="fr-FR" dirty="0" smtClean="0">
                          <a:latin typeface="Cursive standard" pitchFamily="2" charset="0"/>
                        </a:rPr>
                        <a:t>jeudi</a:t>
                      </a: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VENDREDI</a:t>
                      </a:r>
                    </a:p>
                    <a:p>
                      <a:pPr algn="ctr"/>
                      <a:r>
                        <a:rPr lang="fr-FR" dirty="0" smtClean="0"/>
                        <a:t>vendredi</a:t>
                      </a:r>
                    </a:p>
                    <a:p>
                      <a:pPr algn="ctr"/>
                      <a:r>
                        <a:rPr lang="fr-FR" dirty="0" smtClean="0">
                          <a:latin typeface="Cursive standard" pitchFamily="2" charset="0"/>
                        </a:rPr>
                        <a:t>vendredi</a:t>
                      </a: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SAMEDI</a:t>
                      </a:r>
                    </a:p>
                    <a:p>
                      <a:pPr algn="ctr"/>
                      <a:r>
                        <a:rPr lang="fr-FR" dirty="0" smtClean="0"/>
                        <a:t>samedi</a:t>
                      </a:r>
                    </a:p>
                    <a:p>
                      <a:pPr algn="ctr"/>
                      <a:r>
                        <a:rPr lang="fr-FR" dirty="0" smtClean="0">
                          <a:latin typeface="Cursive standard" pitchFamily="2" charset="0"/>
                        </a:rPr>
                        <a:t>samedi</a:t>
                      </a: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DIMANCHE</a:t>
                      </a:r>
                    </a:p>
                    <a:p>
                      <a:pPr algn="ctr"/>
                      <a:r>
                        <a:rPr lang="fr-FR" dirty="0" smtClean="0"/>
                        <a:t>dimanche</a:t>
                      </a:r>
                    </a:p>
                    <a:p>
                      <a:pPr algn="ctr"/>
                      <a:r>
                        <a:rPr lang="fr-FR" dirty="0" smtClean="0">
                          <a:latin typeface="Cursive standard" pitchFamily="2" charset="0"/>
                        </a:rPr>
                        <a:t>dimanche</a:t>
                      </a: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830426">
                <a:tc>
                  <a:txBody>
                    <a:bodyPr/>
                    <a:lstStyle/>
                    <a:p>
                      <a:pPr algn="ctr"/>
                      <a:r>
                        <a:rPr lang="fr-FR" sz="4400" dirty="0" smtClean="0">
                          <a:latin typeface="Script cole" panose="00000400000000000000" pitchFamily="2" charset="0"/>
                        </a:rPr>
                        <a:t>1</a:t>
                      </a:r>
                      <a:endParaRPr lang="fr-FR" sz="4400" dirty="0">
                        <a:latin typeface="Script cole" panose="00000400000000000000" pitchFamily="2" charset="0"/>
                      </a:endParaRP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4400" dirty="0" smtClean="0">
                          <a:latin typeface="Script cole" panose="00000400000000000000" pitchFamily="2" charset="0"/>
                        </a:rPr>
                        <a:t>2</a:t>
                      </a:r>
                      <a:endParaRPr lang="fr-FR" sz="4400" dirty="0">
                        <a:latin typeface="Script cole" panose="00000400000000000000" pitchFamily="2" charset="0"/>
                      </a:endParaRP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4400" dirty="0" smtClean="0">
                          <a:latin typeface="Script cole" panose="00000400000000000000" pitchFamily="2" charset="0"/>
                        </a:rPr>
                        <a:t>3</a:t>
                      </a:r>
                      <a:endParaRPr lang="fr-FR" sz="4400" dirty="0">
                        <a:latin typeface="Script cole" panose="00000400000000000000" pitchFamily="2" charset="0"/>
                      </a:endParaRP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4400" dirty="0" smtClean="0">
                          <a:latin typeface="Script cole" panose="00000400000000000000" pitchFamily="2" charset="0"/>
                        </a:rPr>
                        <a:t>4</a:t>
                      </a:r>
                      <a:endParaRPr lang="fr-FR" sz="4400" dirty="0">
                        <a:latin typeface="Script cole" panose="00000400000000000000" pitchFamily="2" charset="0"/>
                      </a:endParaRP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4400" dirty="0" smtClean="0">
                          <a:latin typeface="Script cole" panose="00000400000000000000" pitchFamily="2" charset="0"/>
                        </a:rPr>
                        <a:t>5</a:t>
                      </a:r>
                      <a:endParaRPr lang="fr-FR" sz="4400" dirty="0">
                        <a:latin typeface="Script cole" panose="00000400000000000000" pitchFamily="2" charset="0"/>
                      </a:endParaRP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4400" dirty="0" smtClean="0">
                          <a:latin typeface="Script cole" panose="00000400000000000000" pitchFamily="2" charset="0"/>
                        </a:rPr>
                        <a:t>6</a:t>
                      </a:r>
                      <a:endParaRPr lang="fr-FR" sz="4400" dirty="0">
                        <a:latin typeface="Script cole" panose="00000400000000000000" pitchFamily="2" charset="0"/>
                      </a:endParaRP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4400" dirty="0" smtClean="0">
                          <a:latin typeface="Script cole" panose="00000400000000000000" pitchFamily="2" charset="0"/>
                        </a:rPr>
                        <a:t>7</a:t>
                      </a:r>
                      <a:endParaRPr lang="fr-FR" sz="4400" dirty="0">
                        <a:latin typeface="Script cole" panose="00000400000000000000" pitchFamily="2" charset="0"/>
                      </a:endParaRP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830426">
                <a:tc>
                  <a:txBody>
                    <a:bodyPr/>
                    <a:lstStyle/>
                    <a:p>
                      <a:pPr algn="ctr"/>
                      <a:r>
                        <a:rPr lang="fr-FR" sz="4400" dirty="0" smtClean="0">
                          <a:latin typeface="Script cole" panose="00000400000000000000" pitchFamily="2" charset="0"/>
                        </a:rPr>
                        <a:t>8</a:t>
                      </a:r>
                      <a:endParaRPr lang="fr-FR" sz="4400" dirty="0">
                        <a:latin typeface="Script cole" panose="00000400000000000000" pitchFamily="2" charset="0"/>
                      </a:endParaRP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4400" dirty="0" smtClean="0">
                          <a:latin typeface="Script cole" panose="00000400000000000000" pitchFamily="2" charset="0"/>
                        </a:rPr>
                        <a:t>9</a:t>
                      </a:r>
                      <a:endParaRPr lang="fr-FR" sz="4400" dirty="0">
                        <a:latin typeface="Script cole" panose="00000400000000000000" pitchFamily="2" charset="0"/>
                      </a:endParaRP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4400" dirty="0" smtClean="0">
                          <a:latin typeface="Script cole" panose="00000400000000000000" pitchFamily="2" charset="0"/>
                        </a:rPr>
                        <a:t>10</a:t>
                      </a:r>
                      <a:endParaRPr lang="fr-FR" sz="4400" dirty="0">
                        <a:latin typeface="Script cole" panose="00000400000000000000" pitchFamily="2" charset="0"/>
                      </a:endParaRP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4400" dirty="0" smtClean="0">
                          <a:latin typeface="Script cole" panose="00000400000000000000" pitchFamily="2" charset="0"/>
                        </a:rPr>
                        <a:t>11</a:t>
                      </a:r>
                      <a:endParaRPr lang="fr-FR" sz="4400" dirty="0">
                        <a:latin typeface="Script cole" panose="00000400000000000000" pitchFamily="2" charset="0"/>
                      </a:endParaRP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4400" dirty="0" smtClean="0">
                          <a:latin typeface="Script cole" panose="00000400000000000000" pitchFamily="2" charset="0"/>
                        </a:rPr>
                        <a:t>12</a:t>
                      </a:r>
                      <a:endParaRPr lang="fr-FR" sz="4400" dirty="0">
                        <a:latin typeface="Script cole" panose="00000400000000000000" pitchFamily="2" charset="0"/>
                      </a:endParaRP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4400" dirty="0" smtClean="0">
                          <a:latin typeface="Script cole" panose="00000400000000000000" pitchFamily="2" charset="0"/>
                        </a:rPr>
                        <a:t>13</a:t>
                      </a:r>
                      <a:endParaRPr lang="fr-FR" sz="4400" dirty="0">
                        <a:latin typeface="Script cole" panose="00000400000000000000" pitchFamily="2" charset="0"/>
                      </a:endParaRP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4400" dirty="0" smtClean="0">
                          <a:latin typeface="Script cole" panose="00000400000000000000" pitchFamily="2" charset="0"/>
                        </a:rPr>
                        <a:t>14</a:t>
                      </a:r>
                      <a:endParaRPr lang="fr-FR" sz="4400" dirty="0">
                        <a:latin typeface="Script cole" panose="00000400000000000000" pitchFamily="2" charset="0"/>
                      </a:endParaRP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830426">
                <a:tc>
                  <a:txBody>
                    <a:bodyPr/>
                    <a:lstStyle/>
                    <a:p>
                      <a:pPr algn="ctr"/>
                      <a:r>
                        <a:rPr lang="fr-FR" sz="4400" dirty="0" smtClean="0">
                          <a:latin typeface="Script cole" panose="00000400000000000000" pitchFamily="2" charset="0"/>
                        </a:rPr>
                        <a:t>15</a:t>
                      </a:r>
                      <a:endParaRPr lang="fr-FR" sz="4400" dirty="0">
                        <a:latin typeface="Script cole" panose="00000400000000000000" pitchFamily="2" charset="0"/>
                      </a:endParaRP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4400" dirty="0" smtClean="0">
                          <a:latin typeface="Script cole" panose="00000400000000000000" pitchFamily="2" charset="0"/>
                        </a:rPr>
                        <a:t>16</a:t>
                      </a:r>
                      <a:endParaRPr lang="fr-FR" sz="4400" dirty="0">
                        <a:latin typeface="Script cole" panose="00000400000000000000" pitchFamily="2" charset="0"/>
                      </a:endParaRP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4400" dirty="0" smtClean="0">
                          <a:latin typeface="Script cole" panose="00000400000000000000" pitchFamily="2" charset="0"/>
                        </a:rPr>
                        <a:t>17</a:t>
                      </a:r>
                      <a:endParaRPr lang="fr-FR" sz="4400" dirty="0">
                        <a:latin typeface="Script cole" panose="00000400000000000000" pitchFamily="2" charset="0"/>
                      </a:endParaRP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4400" dirty="0" smtClean="0">
                          <a:latin typeface="Script cole" panose="00000400000000000000" pitchFamily="2" charset="0"/>
                        </a:rPr>
                        <a:t>18</a:t>
                      </a:r>
                      <a:endParaRPr lang="fr-FR" sz="4400" dirty="0">
                        <a:latin typeface="Script cole" panose="00000400000000000000" pitchFamily="2" charset="0"/>
                      </a:endParaRP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4400" dirty="0" smtClean="0">
                          <a:latin typeface="Script cole" panose="00000400000000000000" pitchFamily="2" charset="0"/>
                        </a:rPr>
                        <a:t>19</a:t>
                      </a:r>
                      <a:endParaRPr lang="fr-FR" sz="4400" dirty="0">
                        <a:latin typeface="Script cole" panose="00000400000000000000" pitchFamily="2" charset="0"/>
                      </a:endParaRP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4400" dirty="0" smtClean="0">
                          <a:latin typeface="Script cole" panose="00000400000000000000" pitchFamily="2" charset="0"/>
                        </a:rPr>
                        <a:t>20</a:t>
                      </a:r>
                      <a:endParaRPr lang="fr-FR" sz="4400" dirty="0">
                        <a:latin typeface="Script cole" panose="00000400000000000000" pitchFamily="2" charset="0"/>
                      </a:endParaRP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4400" dirty="0" smtClean="0">
                          <a:latin typeface="Script cole" panose="00000400000000000000" pitchFamily="2" charset="0"/>
                        </a:rPr>
                        <a:t>21</a:t>
                      </a:r>
                      <a:endParaRPr lang="fr-FR" sz="4400" dirty="0">
                        <a:latin typeface="Script cole" panose="00000400000000000000" pitchFamily="2" charset="0"/>
                      </a:endParaRP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830426">
                <a:tc>
                  <a:txBody>
                    <a:bodyPr/>
                    <a:lstStyle/>
                    <a:p>
                      <a:pPr algn="ctr"/>
                      <a:r>
                        <a:rPr lang="fr-FR" sz="4400" dirty="0" smtClean="0">
                          <a:latin typeface="Script cole" panose="00000400000000000000" pitchFamily="2" charset="0"/>
                        </a:rPr>
                        <a:t>22</a:t>
                      </a:r>
                      <a:endParaRPr lang="fr-FR" sz="4400" dirty="0">
                        <a:latin typeface="Script cole" panose="00000400000000000000" pitchFamily="2" charset="0"/>
                      </a:endParaRP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4400" dirty="0" smtClean="0">
                          <a:latin typeface="Script cole" panose="00000400000000000000" pitchFamily="2" charset="0"/>
                        </a:rPr>
                        <a:t>23</a:t>
                      </a:r>
                      <a:endParaRPr lang="fr-FR" sz="4400" dirty="0">
                        <a:latin typeface="Script cole" panose="00000400000000000000" pitchFamily="2" charset="0"/>
                      </a:endParaRP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4400" dirty="0" smtClean="0">
                          <a:latin typeface="Script cole" panose="00000400000000000000" pitchFamily="2" charset="0"/>
                        </a:rPr>
                        <a:t>24</a:t>
                      </a:r>
                      <a:endParaRPr lang="fr-FR" sz="4400" dirty="0">
                        <a:latin typeface="Script cole" panose="00000400000000000000" pitchFamily="2" charset="0"/>
                      </a:endParaRP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4400" dirty="0" smtClean="0">
                          <a:latin typeface="Script cole" panose="00000400000000000000" pitchFamily="2" charset="0"/>
                        </a:rPr>
                        <a:t>25</a:t>
                      </a:r>
                      <a:endParaRPr lang="fr-FR" sz="4400" dirty="0">
                        <a:latin typeface="Script cole" panose="00000400000000000000" pitchFamily="2" charset="0"/>
                      </a:endParaRP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4400" dirty="0" smtClean="0">
                          <a:latin typeface="Script cole" panose="00000400000000000000" pitchFamily="2" charset="0"/>
                        </a:rPr>
                        <a:t>26</a:t>
                      </a:r>
                      <a:endParaRPr lang="fr-FR" sz="4400" dirty="0">
                        <a:latin typeface="Script cole" panose="00000400000000000000" pitchFamily="2" charset="0"/>
                      </a:endParaRP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4400" dirty="0" smtClean="0">
                          <a:latin typeface="Script cole" panose="00000400000000000000" pitchFamily="2" charset="0"/>
                        </a:rPr>
                        <a:t>27</a:t>
                      </a:r>
                      <a:endParaRPr lang="fr-FR" sz="4400" dirty="0">
                        <a:latin typeface="Script cole" panose="00000400000000000000" pitchFamily="2" charset="0"/>
                      </a:endParaRP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4400" dirty="0" smtClean="0">
                          <a:latin typeface="Script cole" panose="00000400000000000000" pitchFamily="2" charset="0"/>
                        </a:rPr>
                        <a:t>28</a:t>
                      </a:r>
                      <a:endParaRPr lang="fr-FR" sz="4400" dirty="0">
                        <a:latin typeface="Script cole" panose="00000400000000000000" pitchFamily="2" charset="0"/>
                      </a:endParaRP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830426">
                <a:tc>
                  <a:txBody>
                    <a:bodyPr/>
                    <a:lstStyle/>
                    <a:p>
                      <a:pPr algn="ctr"/>
                      <a:r>
                        <a:rPr lang="fr-FR" sz="4400" dirty="0" smtClean="0">
                          <a:latin typeface="Script cole" panose="00000400000000000000" pitchFamily="2" charset="0"/>
                        </a:rPr>
                        <a:t>29</a:t>
                      </a:r>
                      <a:endParaRPr lang="fr-FR" sz="4400" dirty="0">
                        <a:latin typeface="Script cole" panose="00000400000000000000" pitchFamily="2" charset="0"/>
                      </a:endParaRP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4400" dirty="0" smtClean="0">
                          <a:latin typeface="Script cole" panose="00000400000000000000" pitchFamily="2" charset="0"/>
                        </a:rPr>
                        <a:t>30</a:t>
                      </a:r>
                      <a:endParaRPr lang="fr-FR" sz="4400" dirty="0">
                        <a:latin typeface="Script cole" panose="00000400000000000000" pitchFamily="2" charset="0"/>
                      </a:endParaRP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4400" dirty="0" smtClean="0">
                          <a:latin typeface="Script cole" panose="00000400000000000000" pitchFamily="2" charset="0"/>
                        </a:rPr>
                        <a:t>31</a:t>
                      </a:r>
                      <a:endParaRPr lang="fr-FR" sz="4400" dirty="0">
                        <a:latin typeface="Script cole" panose="00000400000000000000" pitchFamily="2" charset="0"/>
                      </a:endParaRP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4400" dirty="0">
                        <a:latin typeface="Script cole" panose="00000400000000000000" pitchFamily="2" charset="0"/>
                      </a:endParaRP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4400" dirty="0">
                        <a:latin typeface="Script cole" panose="00000400000000000000" pitchFamily="2" charset="0"/>
                      </a:endParaRP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4400" dirty="0">
                        <a:latin typeface="Script cole" panose="00000400000000000000" pitchFamily="2" charset="0"/>
                      </a:endParaRP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4400" dirty="0">
                        <a:latin typeface="Script cole" panose="00000400000000000000" pitchFamily="2" charset="0"/>
                      </a:endParaRP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pic>
        <p:nvPicPr>
          <p:cNvPr id="5" name="Image 4" descr="Janvier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139471" y="128784"/>
            <a:ext cx="1062001" cy="750917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au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09248849"/>
              </p:ext>
            </p:extLst>
          </p:nvPr>
        </p:nvGraphicFramePr>
        <p:xfrm>
          <a:off x="30300" y="86582"/>
          <a:ext cx="9794204" cy="6366759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1399172"/>
                <a:gridCol w="1399172"/>
                <a:gridCol w="1399172"/>
                <a:gridCol w="1399172"/>
                <a:gridCol w="1399172"/>
                <a:gridCol w="1399172"/>
                <a:gridCol w="1399172"/>
              </a:tblGrid>
              <a:tr h="896585">
                <a:tc gridSpan="7">
                  <a:txBody>
                    <a:bodyPr/>
                    <a:lstStyle/>
                    <a:p>
                      <a:pPr algn="ctr"/>
                      <a:r>
                        <a:rPr lang="fr-FR" sz="5200" b="1" dirty="0" smtClean="0">
                          <a:solidFill>
                            <a:schemeClr val="tx1"/>
                          </a:solidFill>
                          <a:latin typeface="+mj-lt"/>
                        </a:rPr>
                        <a:t>NOVEMBRE</a:t>
                      </a:r>
                      <a:r>
                        <a:rPr lang="fr-FR" sz="5200" b="1" baseline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 2018</a:t>
                      </a:r>
                      <a:endParaRPr lang="fr-FR" sz="5200" b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98725" marR="98725" marT="49362" marB="4936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987249">
                <a:tc>
                  <a:txBody>
                    <a:bodyPr/>
                    <a:lstStyle/>
                    <a:p>
                      <a:pPr algn="ctr"/>
                      <a:r>
                        <a:rPr lang="fr-FR" sz="1900" dirty="0" smtClean="0"/>
                        <a:t>LUNDI</a:t>
                      </a:r>
                    </a:p>
                    <a:p>
                      <a:pPr algn="ctr"/>
                      <a:r>
                        <a:rPr lang="fr-FR" sz="1900" dirty="0" smtClean="0"/>
                        <a:t>lundi</a:t>
                      </a:r>
                    </a:p>
                    <a:p>
                      <a:pPr algn="ctr"/>
                      <a:r>
                        <a:rPr lang="fr-FR" sz="1900" dirty="0" smtClean="0">
                          <a:latin typeface="Cursive standard" pitchFamily="2" charset="0"/>
                        </a:rPr>
                        <a:t>lundi</a:t>
                      </a:r>
                      <a:endParaRPr lang="fr-FR" sz="1900" dirty="0">
                        <a:latin typeface="Cursive standard" pitchFamily="2" charset="0"/>
                      </a:endParaRPr>
                    </a:p>
                  </a:txBody>
                  <a:tcPr marL="98725" marR="98725" marT="49362" marB="4936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900" dirty="0" smtClean="0"/>
                        <a:t>MARDI</a:t>
                      </a:r>
                    </a:p>
                    <a:p>
                      <a:pPr algn="ctr"/>
                      <a:r>
                        <a:rPr lang="fr-FR" sz="1900" dirty="0" smtClean="0"/>
                        <a:t>mardi</a:t>
                      </a:r>
                    </a:p>
                    <a:p>
                      <a:pPr algn="ctr"/>
                      <a:r>
                        <a:rPr lang="fr-FR" sz="1900" dirty="0" smtClean="0">
                          <a:latin typeface="Cursive standard" pitchFamily="2" charset="0"/>
                        </a:rPr>
                        <a:t>mardi</a:t>
                      </a:r>
                    </a:p>
                  </a:txBody>
                  <a:tcPr marL="98725" marR="98725" marT="49362" marB="4936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900" dirty="0" smtClean="0"/>
                        <a:t>MERCREDI</a:t>
                      </a:r>
                    </a:p>
                    <a:p>
                      <a:pPr algn="ctr"/>
                      <a:r>
                        <a:rPr lang="fr-FR" sz="1900" dirty="0" smtClean="0"/>
                        <a:t>mercredi</a:t>
                      </a:r>
                    </a:p>
                    <a:p>
                      <a:pPr algn="ctr"/>
                      <a:r>
                        <a:rPr lang="fr-FR" sz="1900" dirty="0" smtClean="0">
                          <a:latin typeface="Cursive standard" pitchFamily="2" charset="0"/>
                        </a:rPr>
                        <a:t>mercredi</a:t>
                      </a:r>
                    </a:p>
                  </a:txBody>
                  <a:tcPr marL="98725" marR="98725" marT="49362" marB="4936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900" dirty="0" smtClean="0"/>
                        <a:t>JEUDI</a:t>
                      </a:r>
                    </a:p>
                    <a:p>
                      <a:pPr algn="ctr"/>
                      <a:r>
                        <a:rPr lang="fr-FR" sz="1900" dirty="0" smtClean="0"/>
                        <a:t>jeudi</a:t>
                      </a:r>
                    </a:p>
                    <a:p>
                      <a:pPr algn="ctr"/>
                      <a:r>
                        <a:rPr lang="fr-FR" sz="1900" dirty="0" smtClean="0">
                          <a:latin typeface="Cursive standard" pitchFamily="2" charset="0"/>
                        </a:rPr>
                        <a:t>jeudi</a:t>
                      </a:r>
                    </a:p>
                  </a:txBody>
                  <a:tcPr marL="98725" marR="98725" marT="49362" marB="4936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900" dirty="0" smtClean="0"/>
                        <a:t>VENDREDI</a:t>
                      </a:r>
                    </a:p>
                    <a:p>
                      <a:pPr algn="ctr"/>
                      <a:r>
                        <a:rPr lang="fr-FR" sz="1900" dirty="0" smtClean="0"/>
                        <a:t>vendredi</a:t>
                      </a:r>
                    </a:p>
                    <a:p>
                      <a:pPr algn="ctr"/>
                      <a:r>
                        <a:rPr lang="fr-FR" sz="1900" dirty="0" smtClean="0">
                          <a:latin typeface="Cursive standard" pitchFamily="2" charset="0"/>
                        </a:rPr>
                        <a:t>vendredi</a:t>
                      </a:r>
                    </a:p>
                  </a:txBody>
                  <a:tcPr marL="98725" marR="98725" marT="49362" marB="4936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900" dirty="0" smtClean="0"/>
                        <a:t>SAMEDI</a:t>
                      </a:r>
                    </a:p>
                    <a:p>
                      <a:pPr algn="ctr"/>
                      <a:r>
                        <a:rPr lang="fr-FR" sz="1900" dirty="0" smtClean="0"/>
                        <a:t>samedi</a:t>
                      </a:r>
                    </a:p>
                    <a:p>
                      <a:pPr algn="ctr"/>
                      <a:r>
                        <a:rPr lang="fr-FR" sz="1900" dirty="0" smtClean="0">
                          <a:latin typeface="Cursive standard" pitchFamily="2" charset="0"/>
                        </a:rPr>
                        <a:t>samedi</a:t>
                      </a:r>
                    </a:p>
                  </a:txBody>
                  <a:tcPr marL="98725" marR="98725" marT="49362" marB="4936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900" dirty="0" smtClean="0"/>
                        <a:t>DIMANCHE</a:t>
                      </a:r>
                    </a:p>
                    <a:p>
                      <a:pPr algn="ctr"/>
                      <a:r>
                        <a:rPr lang="fr-FR" sz="1900" dirty="0" smtClean="0"/>
                        <a:t>dimanche</a:t>
                      </a:r>
                    </a:p>
                    <a:p>
                      <a:pPr algn="ctr"/>
                      <a:r>
                        <a:rPr lang="fr-FR" sz="1900" dirty="0" smtClean="0">
                          <a:latin typeface="Cursive standard" pitchFamily="2" charset="0"/>
                        </a:rPr>
                        <a:t>dimanche</a:t>
                      </a:r>
                    </a:p>
                  </a:txBody>
                  <a:tcPr marL="98725" marR="98725" marT="49362" marB="4936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896585">
                <a:tc>
                  <a:txBody>
                    <a:bodyPr/>
                    <a:lstStyle/>
                    <a:p>
                      <a:pPr algn="ctr"/>
                      <a:endParaRPr lang="fr-FR" sz="4800" dirty="0">
                        <a:latin typeface="Script cole" panose="00000400000000000000" pitchFamily="2" charset="0"/>
                      </a:endParaRPr>
                    </a:p>
                  </a:txBody>
                  <a:tcPr marL="98725" marR="98725" marT="49362" marB="4936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4800" dirty="0">
                        <a:latin typeface="Script cole" panose="00000400000000000000" pitchFamily="2" charset="0"/>
                      </a:endParaRPr>
                    </a:p>
                  </a:txBody>
                  <a:tcPr marL="98725" marR="98725" marT="49362" marB="4936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4800" dirty="0">
                        <a:latin typeface="Script cole" panose="00000400000000000000" pitchFamily="2" charset="0"/>
                      </a:endParaRPr>
                    </a:p>
                  </a:txBody>
                  <a:tcPr marL="98725" marR="98725" marT="49362" marB="4936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4800" dirty="0" smtClean="0">
                          <a:latin typeface="Script cole" panose="00000400000000000000" pitchFamily="2" charset="0"/>
                        </a:rPr>
                        <a:t>1</a:t>
                      </a:r>
                      <a:endParaRPr lang="fr-FR" sz="4800" dirty="0">
                        <a:latin typeface="Script cole" panose="00000400000000000000" pitchFamily="2" charset="0"/>
                      </a:endParaRPr>
                    </a:p>
                  </a:txBody>
                  <a:tcPr marL="98725" marR="98725" marT="49362" marB="4936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4800" dirty="0" smtClean="0">
                          <a:latin typeface="Script cole" panose="00000400000000000000" pitchFamily="2" charset="0"/>
                        </a:rPr>
                        <a:t>2</a:t>
                      </a:r>
                      <a:endParaRPr lang="fr-FR" sz="4800" dirty="0">
                        <a:latin typeface="Script cole" panose="00000400000000000000" pitchFamily="2" charset="0"/>
                      </a:endParaRPr>
                    </a:p>
                  </a:txBody>
                  <a:tcPr marL="98725" marR="98725" marT="49362" marB="4936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4800" dirty="0" smtClean="0">
                          <a:latin typeface="Script cole" panose="00000400000000000000" pitchFamily="2" charset="0"/>
                        </a:rPr>
                        <a:t>3</a:t>
                      </a:r>
                      <a:endParaRPr lang="fr-FR" sz="4800" dirty="0">
                        <a:latin typeface="Script cole" panose="00000400000000000000" pitchFamily="2" charset="0"/>
                      </a:endParaRPr>
                    </a:p>
                  </a:txBody>
                  <a:tcPr marL="98725" marR="98725" marT="49362" marB="4936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4800" dirty="0" smtClean="0">
                          <a:latin typeface="Script cole" panose="00000400000000000000" pitchFamily="2" charset="0"/>
                        </a:rPr>
                        <a:t>4</a:t>
                      </a:r>
                      <a:endParaRPr lang="fr-FR" sz="4800" dirty="0">
                        <a:latin typeface="Script cole" panose="00000400000000000000" pitchFamily="2" charset="0"/>
                      </a:endParaRPr>
                    </a:p>
                  </a:txBody>
                  <a:tcPr marL="98725" marR="98725" marT="49362" marB="4936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896585">
                <a:tc>
                  <a:txBody>
                    <a:bodyPr/>
                    <a:lstStyle/>
                    <a:p>
                      <a:pPr algn="ctr"/>
                      <a:r>
                        <a:rPr lang="fr-FR" sz="4800" dirty="0" smtClean="0">
                          <a:latin typeface="Script cole" panose="00000400000000000000" pitchFamily="2" charset="0"/>
                        </a:rPr>
                        <a:t>5</a:t>
                      </a:r>
                      <a:endParaRPr lang="fr-FR" sz="4800" dirty="0">
                        <a:latin typeface="Script cole" panose="00000400000000000000" pitchFamily="2" charset="0"/>
                      </a:endParaRPr>
                    </a:p>
                  </a:txBody>
                  <a:tcPr marL="98725" marR="98725" marT="49362" marB="4936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4800" dirty="0" smtClean="0">
                          <a:latin typeface="Script cole" panose="00000400000000000000" pitchFamily="2" charset="0"/>
                        </a:rPr>
                        <a:t>6</a:t>
                      </a:r>
                      <a:endParaRPr lang="fr-FR" sz="4800" dirty="0">
                        <a:latin typeface="Script cole" panose="00000400000000000000" pitchFamily="2" charset="0"/>
                      </a:endParaRPr>
                    </a:p>
                  </a:txBody>
                  <a:tcPr marL="98725" marR="98725" marT="49362" marB="4936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4800" dirty="0" smtClean="0">
                          <a:latin typeface="Script cole" panose="00000400000000000000" pitchFamily="2" charset="0"/>
                        </a:rPr>
                        <a:t>7</a:t>
                      </a:r>
                      <a:endParaRPr lang="fr-FR" sz="4800" dirty="0">
                        <a:latin typeface="Script cole" panose="00000400000000000000" pitchFamily="2" charset="0"/>
                      </a:endParaRPr>
                    </a:p>
                  </a:txBody>
                  <a:tcPr marL="98725" marR="98725" marT="49362" marB="4936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4800" dirty="0" smtClean="0">
                          <a:latin typeface="Script cole" panose="00000400000000000000" pitchFamily="2" charset="0"/>
                        </a:rPr>
                        <a:t>8</a:t>
                      </a:r>
                      <a:endParaRPr lang="fr-FR" sz="4800" dirty="0">
                        <a:latin typeface="Script cole" panose="00000400000000000000" pitchFamily="2" charset="0"/>
                      </a:endParaRPr>
                    </a:p>
                  </a:txBody>
                  <a:tcPr marL="98725" marR="98725" marT="49362" marB="4936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4800" dirty="0" smtClean="0">
                          <a:latin typeface="Script cole" panose="00000400000000000000" pitchFamily="2" charset="0"/>
                        </a:rPr>
                        <a:t>9</a:t>
                      </a:r>
                      <a:endParaRPr lang="fr-FR" sz="4800" dirty="0">
                        <a:latin typeface="Script cole" panose="00000400000000000000" pitchFamily="2" charset="0"/>
                      </a:endParaRPr>
                    </a:p>
                  </a:txBody>
                  <a:tcPr marL="98725" marR="98725" marT="49362" marB="4936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4800" dirty="0" smtClean="0">
                          <a:latin typeface="Script cole" panose="00000400000000000000" pitchFamily="2" charset="0"/>
                        </a:rPr>
                        <a:t>10</a:t>
                      </a:r>
                      <a:endParaRPr lang="fr-FR" sz="4800" dirty="0">
                        <a:latin typeface="Script cole" panose="00000400000000000000" pitchFamily="2" charset="0"/>
                      </a:endParaRPr>
                    </a:p>
                  </a:txBody>
                  <a:tcPr marL="98725" marR="98725" marT="49362" marB="4936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4800" dirty="0" smtClean="0">
                          <a:latin typeface="Script cole" panose="00000400000000000000" pitchFamily="2" charset="0"/>
                        </a:rPr>
                        <a:t>11</a:t>
                      </a:r>
                      <a:endParaRPr lang="fr-FR" sz="4800" dirty="0">
                        <a:latin typeface="Script cole" panose="00000400000000000000" pitchFamily="2" charset="0"/>
                      </a:endParaRPr>
                    </a:p>
                  </a:txBody>
                  <a:tcPr marL="98725" marR="98725" marT="49362" marB="4936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896585">
                <a:tc>
                  <a:txBody>
                    <a:bodyPr/>
                    <a:lstStyle/>
                    <a:p>
                      <a:pPr algn="ctr"/>
                      <a:r>
                        <a:rPr lang="fr-FR" sz="4800" dirty="0" smtClean="0">
                          <a:latin typeface="Script cole" panose="00000400000000000000" pitchFamily="2" charset="0"/>
                        </a:rPr>
                        <a:t>12</a:t>
                      </a:r>
                      <a:endParaRPr lang="fr-FR" sz="4800" dirty="0">
                        <a:latin typeface="Script cole" panose="00000400000000000000" pitchFamily="2" charset="0"/>
                      </a:endParaRPr>
                    </a:p>
                  </a:txBody>
                  <a:tcPr marL="98725" marR="98725" marT="49362" marB="4936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4800" dirty="0" smtClean="0">
                          <a:latin typeface="Script cole" panose="00000400000000000000" pitchFamily="2" charset="0"/>
                        </a:rPr>
                        <a:t>13</a:t>
                      </a:r>
                      <a:endParaRPr lang="fr-FR" sz="4800" dirty="0">
                        <a:latin typeface="Script cole" panose="00000400000000000000" pitchFamily="2" charset="0"/>
                      </a:endParaRPr>
                    </a:p>
                  </a:txBody>
                  <a:tcPr marL="98725" marR="98725" marT="49362" marB="4936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4800" dirty="0" smtClean="0">
                          <a:latin typeface="Script cole" panose="00000400000000000000" pitchFamily="2" charset="0"/>
                        </a:rPr>
                        <a:t>14</a:t>
                      </a:r>
                      <a:endParaRPr lang="fr-FR" sz="4800" dirty="0">
                        <a:latin typeface="Script cole" panose="00000400000000000000" pitchFamily="2" charset="0"/>
                      </a:endParaRPr>
                    </a:p>
                  </a:txBody>
                  <a:tcPr marL="98725" marR="98725" marT="49362" marB="4936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4800" dirty="0" smtClean="0">
                          <a:latin typeface="Script cole" panose="00000400000000000000" pitchFamily="2" charset="0"/>
                        </a:rPr>
                        <a:t>15</a:t>
                      </a:r>
                      <a:endParaRPr lang="fr-FR" sz="4800" dirty="0">
                        <a:latin typeface="Script cole" panose="00000400000000000000" pitchFamily="2" charset="0"/>
                      </a:endParaRPr>
                    </a:p>
                  </a:txBody>
                  <a:tcPr marL="98725" marR="98725" marT="49362" marB="4936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4800" dirty="0" smtClean="0">
                          <a:latin typeface="Script cole" panose="00000400000000000000" pitchFamily="2" charset="0"/>
                        </a:rPr>
                        <a:t>16</a:t>
                      </a:r>
                      <a:endParaRPr lang="fr-FR" sz="4800" dirty="0">
                        <a:latin typeface="Script cole" panose="00000400000000000000" pitchFamily="2" charset="0"/>
                      </a:endParaRPr>
                    </a:p>
                  </a:txBody>
                  <a:tcPr marL="98725" marR="98725" marT="49362" marB="4936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4800" dirty="0" smtClean="0">
                          <a:latin typeface="Script cole" panose="00000400000000000000" pitchFamily="2" charset="0"/>
                        </a:rPr>
                        <a:t>17</a:t>
                      </a:r>
                      <a:endParaRPr lang="fr-FR" sz="4800" dirty="0">
                        <a:latin typeface="Script cole" panose="00000400000000000000" pitchFamily="2" charset="0"/>
                      </a:endParaRPr>
                    </a:p>
                  </a:txBody>
                  <a:tcPr marL="98725" marR="98725" marT="49362" marB="4936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4800" dirty="0" smtClean="0">
                          <a:latin typeface="Script cole" panose="00000400000000000000" pitchFamily="2" charset="0"/>
                        </a:rPr>
                        <a:t>18</a:t>
                      </a:r>
                      <a:endParaRPr lang="fr-FR" sz="4800" dirty="0">
                        <a:latin typeface="Script cole" panose="00000400000000000000" pitchFamily="2" charset="0"/>
                      </a:endParaRPr>
                    </a:p>
                  </a:txBody>
                  <a:tcPr marL="98725" marR="98725" marT="49362" marB="4936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896585">
                <a:tc>
                  <a:txBody>
                    <a:bodyPr/>
                    <a:lstStyle/>
                    <a:p>
                      <a:pPr algn="ctr"/>
                      <a:r>
                        <a:rPr lang="fr-FR" sz="4800" dirty="0" smtClean="0">
                          <a:latin typeface="Script cole" panose="00000400000000000000" pitchFamily="2" charset="0"/>
                        </a:rPr>
                        <a:t>19</a:t>
                      </a:r>
                      <a:endParaRPr lang="fr-FR" sz="4800" dirty="0">
                        <a:latin typeface="Script cole" panose="00000400000000000000" pitchFamily="2" charset="0"/>
                      </a:endParaRPr>
                    </a:p>
                  </a:txBody>
                  <a:tcPr marL="98725" marR="98725" marT="49362" marB="4936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4800" dirty="0" smtClean="0">
                          <a:latin typeface="Script cole" panose="00000400000000000000" pitchFamily="2" charset="0"/>
                        </a:rPr>
                        <a:t>20</a:t>
                      </a:r>
                      <a:endParaRPr lang="fr-FR" sz="4800" dirty="0">
                        <a:latin typeface="Script cole" panose="00000400000000000000" pitchFamily="2" charset="0"/>
                      </a:endParaRPr>
                    </a:p>
                  </a:txBody>
                  <a:tcPr marL="98725" marR="98725" marT="49362" marB="4936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4800" dirty="0" smtClean="0">
                          <a:latin typeface="Script cole" panose="00000400000000000000" pitchFamily="2" charset="0"/>
                        </a:rPr>
                        <a:t>21</a:t>
                      </a:r>
                      <a:endParaRPr lang="fr-FR" sz="4800" dirty="0">
                        <a:latin typeface="Script cole" panose="00000400000000000000" pitchFamily="2" charset="0"/>
                      </a:endParaRPr>
                    </a:p>
                  </a:txBody>
                  <a:tcPr marL="98725" marR="98725" marT="49362" marB="4936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4800" dirty="0" smtClean="0">
                          <a:latin typeface="Script cole" panose="00000400000000000000" pitchFamily="2" charset="0"/>
                        </a:rPr>
                        <a:t>22</a:t>
                      </a:r>
                      <a:endParaRPr lang="fr-FR" sz="4800" dirty="0">
                        <a:latin typeface="Script cole" panose="00000400000000000000" pitchFamily="2" charset="0"/>
                      </a:endParaRPr>
                    </a:p>
                  </a:txBody>
                  <a:tcPr marL="98725" marR="98725" marT="49362" marB="4936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4800" dirty="0" smtClean="0">
                          <a:latin typeface="Script cole" panose="00000400000000000000" pitchFamily="2" charset="0"/>
                        </a:rPr>
                        <a:t>23</a:t>
                      </a:r>
                      <a:endParaRPr lang="fr-FR" sz="4800" dirty="0">
                        <a:latin typeface="Script cole" panose="00000400000000000000" pitchFamily="2" charset="0"/>
                      </a:endParaRPr>
                    </a:p>
                  </a:txBody>
                  <a:tcPr marL="98725" marR="98725" marT="49362" marB="4936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4800" dirty="0" smtClean="0">
                          <a:latin typeface="Script cole" panose="00000400000000000000" pitchFamily="2" charset="0"/>
                        </a:rPr>
                        <a:t>24</a:t>
                      </a:r>
                      <a:endParaRPr lang="fr-FR" sz="4800" dirty="0">
                        <a:latin typeface="Script cole" panose="00000400000000000000" pitchFamily="2" charset="0"/>
                      </a:endParaRPr>
                    </a:p>
                  </a:txBody>
                  <a:tcPr marL="98725" marR="98725" marT="49362" marB="4936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4800" dirty="0" smtClean="0">
                          <a:latin typeface="Script cole" panose="00000400000000000000" pitchFamily="2" charset="0"/>
                        </a:rPr>
                        <a:t>25</a:t>
                      </a:r>
                      <a:endParaRPr lang="fr-FR" sz="4800" dirty="0">
                        <a:latin typeface="Script cole" panose="00000400000000000000" pitchFamily="2" charset="0"/>
                      </a:endParaRPr>
                    </a:p>
                  </a:txBody>
                  <a:tcPr marL="98725" marR="98725" marT="49362" marB="4936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896585">
                <a:tc>
                  <a:txBody>
                    <a:bodyPr/>
                    <a:lstStyle/>
                    <a:p>
                      <a:pPr algn="ctr"/>
                      <a:r>
                        <a:rPr lang="fr-FR" sz="4800" dirty="0" smtClean="0">
                          <a:latin typeface="Script cole" panose="00000400000000000000" pitchFamily="2" charset="0"/>
                        </a:rPr>
                        <a:t>26</a:t>
                      </a:r>
                      <a:endParaRPr lang="fr-FR" sz="4800" dirty="0">
                        <a:latin typeface="Script cole" panose="00000400000000000000" pitchFamily="2" charset="0"/>
                      </a:endParaRPr>
                    </a:p>
                  </a:txBody>
                  <a:tcPr marL="98725" marR="98725" marT="49362" marB="4936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4800" dirty="0" smtClean="0">
                          <a:latin typeface="Script cole" panose="00000400000000000000" pitchFamily="2" charset="0"/>
                        </a:rPr>
                        <a:t>27</a:t>
                      </a:r>
                      <a:endParaRPr lang="fr-FR" sz="4800" dirty="0">
                        <a:latin typeface="Script cole" panose="00000400000000000000" pitchFamily="2" charset="0"/>
                      </a:endParaRPr>
                    </a:p>
                  </a:txBody>
                  <a:tcPr marL="98725" marR="98725" marT="49362" marB="4936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4800" dirty="0" smtClean="0">
                          <a:latin typeface="Script cole" panose="00000400000000000000" pitchFamily="2" charset="0"/>
                        </a:rPr>
                        <a:t>28</a:t>
                      </a:r>
                      <a:endParaRPr lang="fr-FR" sz="4800" dirty="0">
                        <a:latin typeface="Script cole" panose="00000400000000000000" pitchFamily="2" charset="0"/>
                      </a:endParaRPr>
                    </a:p>
                  </a:txBody>
                  <a:tcPr marL="98725" marR="98725" marT="49362" marB="4936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4800" dirty="0" smtClean="0">
                          <a:latin typeface="Script cole" panose="00000400000000000000" pitchFamily="2" charset="0"/>
                        </a:rPr>
                        <a:t>29</a:t>
                      </a:r>
                      <a:endParaRPr lang="fr-FR" sz="4800" dirty="0">
                        <a:latin typeface="Script cole" panose="00000400000000000000" pitchFamily="2" charset="0"/>
                      </a:endParaRPr>
                    </a:p>
                  </a:txBody>
                  <a:tcPr marL="98725" marR="98725" marT="49362" marB="4936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4800" dirty="0" smtClean="0">
                          <a:latin typeface="Script cole" panose="00000400000000000000" pitchFamily="2" charset="0"/>
                        </a:rPr>
                        <a:t>30</a:t>
                      </a:r>
                      <a:endParaRPr lang="fr-FR" sz="4800" dirty="0">
                        <a:latin typeface="Script cole" panose="00000400000000000000" pitchFamily="2" charset="0"/>
                      </a:endParaRPr>
                    </a:p>
                  </a:txBody>
                  <a:tcPr marL="98725" marR="98725" marT="49362" marB="4936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4800" dirty="0">
                        <a:latin typeface="Script cole" panose="00000400000000000000" pitchFamily="2" charset="0"/>
                      </a:endParaRPr>
                    </a:p>
                  </a:txBody>
                  <a:tcPr marL="98725" marR="98725" marT="49362" marB="4936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4800" dirty="0">
                        <a:latin typeface="Script cole" panose="00000400000000000000" pitchFamily="2" charset="0"/>
                      </a:endParaRPr>
                    </a:p>
                  </a:txBody>
                  <a:tcPr marL="98725" marR="98725" marT="49362" marB="4936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pic>
        <p:nvPicPr>
          <p:cNvPr id="3" name="Image 2" descr="Janvier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686943" y="128785"/>
            <a:ext cx="815831" cy="7799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4528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au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01466641"/>
              </p:ext>
            </p:extLst>
          </p:nvPr>
        </p:nvGraphicFramePr>
        <p:xfrm>
          <a:off x="30302" y="86580"/>
          <a:ext cx="9819243" cy="6727382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1402749"/>
                <a:gridCol w="1402749"/>
                <a:gridCol w="1402749"/>
                <a:gridCol w="1402749"/>
                <a:gridCol w="1402749"/>
                <a:gridCol w="1402749"/>
                <a:gridCol w="1402749"/>
              </a:tblGrid>
              <a:tr h="830426">
                <a:tc gridSpan="7">
                  <a:txBody>
                    <a:bodyPr/>
                    <a:lstStyle/>
                    <a:p>
                      <a:pPr algn="ctr"/>
                      <a:r>
                        <a:rPr lang="fr-FR" sz="4800" b="1" dirty="0" smtClean="0">
                          <a:solidFill>
                            <a:schemeClr val="tx1"/>
                          </a:solidFill>
                          <a:latin typeface="+mj-lt"/>
                        </a:rPr>
                        <a:t>DÉCEMBRE</a:t>
                      </a:r>
                      <a:r>
                        <a:rPr lang="fr-FR" sz="4800" b="1" baseline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 2018</a:t>
                      </a:r>
                      <a:endParaRPr lang="fr-FR" sz="4800" b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5DB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875360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LUNDI</a:t>
                      </a:r>
                    </a:p>
                    <a:p>
                      <a:pPr algn="ctr"/>
                      <a:r>
                        <a:rPr lang="fr-FR" dirty="0" smtClean="0"/>
                        <a:t>lundi</a:t>
                      </a:r>
                    </a:p>
                    <a:p>
                      <a:pPr algn="ctr"/>
                      <a:r>
                        <a:rPr lang="fr-FR" dirty="0" smtClean="0">
                          <a:latin typeface="Cursive standard" pitchFamily="2" charset="0"/>
                        </a:rPr>
                        <a:t>lundi</a:t>
                      </a:r>
                      <a:endParaRPr lang="fr-FR" dirty="0">
                        <a:latin typeface="Cursive standard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MARDI</a:t>
                      </a:r>
                    </a:p>
                    <a:p>
                      <a:pPr algn="ctr"/>
                      <a:r>
                        <a:rPr lang="fr-FR" dirty="0" smtClean="0"/>
                        <a:t>mardi</a:t>
                      </a:r>
                    </a:p>
                    <a:p>
                      <a:pPr algn="ctr"/>
                      <a:r>
                        <a:rPr lang="fr-FR" dirty="0" smtClean="0">
                          <a:latin typeface="Cursive standard" pitchFamily="2" charset="0"/>
                        </a:rPr>
                        <a:t>mardi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MERCREDI</a:t>
                      </a:r>
                    </a:p>
                    <a:p>
                      <a:pPr algn="ctr"/>
                      <a:r>
                        <a:rPr lang="fr-FR" dirty="0" smtClean="0"/>
                        <a:t>mercredi</a:t>
                      </a:r>
                    </a:p>
                    <a:p>
                      <a:pPr algn="ctr"/>
                      <a:r>
                        <a:rPr lang="fr-FR" dirty="0" smtClean="0">
                          <a:latin typeface="Cursive standard" pitchFamily="2" charset="0"/>
                        </a:rPr>
                        <a:t>mercredi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JEUDI</a:t>
                      </a:r>
                    </a:p>
                    <a:p>
                      <a:pPr algn="ctr"/>
                      <a:r>
                        <a:rPr lang="fr-FR" dirty="0" smtClean="0"/>
                        <a:t>jeudi</a:t>
                      </a:r>
                    </a:p>
                    <a:p>
                      <a:pPr algn="ctr"/>
                      <a:r>
                        <a:rPr lang="fr-FR" dirty="0" smtClean="0">
                          <a:latin typeface="Cursive standard" pitchFamily="2" charset="0"/>
                        </a:rPr>
                        <a:t>jeudi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VENDREDI</a:t>
                      </a:r>
                    </a:p>
                    <a:p>
                      <a:pPr algn="ctr"/>
                      <a:r>
                        <a:rPr lang="fr-FR" dirty="0" smtClean="0"/>
                        <a:t>vendredi</a:t>
                      </a:r>
                    </a:p>
                    <a:p>
                      <a:pPr algn="ctr"/>
                      <a:r>
                        <a:rPr lang="fr-FR" dirty="0" smtClean="0">
                          <a:latin typeface="Cursive standard" pitchFamily="2" charset="0"/>
                        </a:rPr>
                        <a:t>vendredi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SAMEDI</a:t>
                      </a:r>
                    </a:p>
                    <a:p>
                      <a:pPr algn="ctr"/>
                      <a:r>
                        <a:rPr lang="fr-FR" dirty="0" smtClean="0"/>
                        <a:t>samedi</a:t>
                      </a:r>
                    </a:p>
                    <a:p>
                      <a:pPr algn="ctr"/>
                      <a:r>
                        <a:rPr lang="fr-FR" dirty="0" smtClean="0">
                          <a:latin typeface="Cursive standard" pitchFamily="2" charset="0"/>
                        </a:rPr>
                        <a:t>samedi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DIMANCHE</a:t>
                      </a:r>
                    </a:p>
                    <a:p>
                      <a:pPr algn="ctr"/>
                      <a:r>
                        <a:rPr lang="fr-FR" dirty="0" smtClean="0"/>
                        <a:t>dimanche</a:t>
                      </a:r>
                    </a:p>
                    <a:p>
                      <a:pPr algn="ctr"/>
                      <a:r>
                        <a:rPr lang="fr-FR" dirty="0" smtClean="0">
                          <a:latin typeface="Cursive standard" pitchFamily="2" charset="0"/>
                        </a:rPr>
                        <a:t>dimanche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830426">
                <a:tc>
                  <a:txBody>
                    <a:bodyPr/>
                    <a:lstStyle/>
                    <a:p>
                      <a:pPr algn="ctr"/>
                      <a:endParaRPr lang="fr-FR" sz="4400" dirty="0">
                        <a:latin typeface="Script cole" panose="00000400000000000000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4400" dirty="0">
                        <a:latin typeface="Script cole" panose="00000400000000000000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4400" dirty="0">
                        <a:latin typeface="Script cole" panose="00000400000000000000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4400">
                        <a:latin typeface="Script cole" panose="00000400000000000000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4400">
                        <a:latin typeface="Script cole" panose="00000400000000000000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4400" dirty="0" smtClean="0">
                          <a:latin typeface="Script cole" panose="00000400000000000000" pitchFamily="2" charset="0"/>
                        </a:rPr>
                        <a:t>1</a:t>
                      </a:r>
                      <a:endParaRPr lang="fr-FR" sz="4400" dirty="0">
                        <a:latin typeface="Script cole" panose="00000400000000000000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4400" dirty="0" smtClean="0">
                          <a:latin typeface="Script cole" panose="00000400000000000000" pitchFamily="2" charset="0"/>
                        </a:rPr>
                        <a:t>2</a:t>
                      </a:r>
                      <a:endParaRPr lang="fr-FR" sz="4400" dirty="0">
                        <a:latin typeface="Script cole" panose="00000400000000000000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830426">
                <a:tc>
                  <a:txBody>
                    <a:bodyPr/>
                    <a:lstStyle/>
                    <a:p>
                      <a:pPr algn="ctr"/>
                      <a:r>
                        <a:rPr lang="fr-FR" sz="4400" dirty="0" smtClean="0">
                          <a:latin typeface="Script cole" panose="00000400000000000000" pitchFamily="2" charset="0"/>
                        </a:rPr>
                        <a:t>3</a:t>
                      </a:r>
                      <a:endParaRPr lang="fr-FR" sz="4400" dirty="0">
                        <a:latin typeface="Script cole" panose="00000400000000000000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4400" dirty="0" smtClean="0">
                          <a:latin typeface="Script cole" panose="00000400000000000000" pitchFamily="2" charset="0"/>
                        </a:rPr>
                        <a:t>4</a:t>
                      </a:r>
                      <a:endParaRPr lang="fr-FR" sz="4400" dirty="0">
                        <a:latin typeface="Script cole" panose="00000400000000000000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4400" dirty="0" smtClean="0">
                          <a:latin typeface="Script cole" panose="00000400000000000000" pitchFamily="2" charset="0"/>
                        </a:rPr>
                        <a:t>5</a:t>
                      </a:r>
                      <a:endParaRPr lang="fr-FR" sz="4400" dirty="0">
                        <a:latin typeface="Script cole" panose="00000400000000000000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4400" dirty="0" smtClean="0">
                          <a:latin typeface="Script cole" panose="00000400000000000000" pitchFamily="2" charset="0"/>
                        </a:rPr>
                        <a:t>6</a:t>
                      </a:r>
                      <a:endParaRPr lang="fr-FR" sz="4400" dirty="0">
                        <a:latin typeface="Script cole" panose="00000400000000000000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4400" dirty="0" smtClean="0">
                          <a:latin typeface="Script cole" panose="00000400000000000000" pitchFamily="2" charset="0"/>
                        </a:rPr>
                        <a:t>7</a:t>
                      </a:r>
                      <a:endParaRPr lang="fr-FR" sz="4400" dirty="0">
                        <a:latin typeface="Script cole" panose="00000400000000000000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4400" dirty="0" smtClean="0">
                          <a:latin typeface="Script cole" panose="00000400000000000000" pitchFamily="2" charset="0"/>
                        </a:rPr>
                        <a:t>8</a:t>
                      </a:r>
                      <a:endParaRPr lang="fr-FR" sz="4400" dirty="0">
                        <a:latin typeface="Script cole" panose="00000400000000000000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4400" dirty="0" smtClean="0">
                          <a:latin typeface="Script cole" panose="00000400000000000000" pitchFamily="2" charset="0"/>
                        </a:rPr>
                        <a:t>9</a:t>
                      </a:r>
                      <a:endParaRPr lang="fr-FR" sz="4400" dirty="0">
                        <a:latin typeface="Script cole" panose="00000400000000000000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830426">
                <a:tc>
                  <a:txBody>
                    <a:bodyPr/>
                    <a:lstStyle/>
                    <a:p>
                      <a:pPr algn="ctr"/>
                      <a:r>
                        <a:rPr lang="fr-FR" sz="4400" dirty="0" smtClean="0">
                          <a:latin typeface="Script cole" panose="00000400000000000000" pitchFamily="2" charset="0"/>
                        </a:rPr>
                        <a:t>10</a:t>
                      </a:r>
                      <a:endParaRPr lang="fr-FR" sz="4400" dirty="0">
                        <a:latin typeface="Script cole" panose="00000400000000000000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4400" dirty="0" smtClean="0">
                          <a:latin typeface="Script cole" panose="00000400000000000000" pitchFamily="2" charset="0"/>
                        </a:rPr>
                        <a:t>11</a:t>
                      </a:r>
                      <a:endParaRPr lang="fr-FR" sz="4400" dirty="0">
                        <a:latin typeface="Script cole" panose="00000400000000000000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4400" dirty="0" smtClean="0">
                          <a:latin typeface="Script cole" panose="00000400000000000000" pitchFamily="2" charset="0"/>
                        </a:rPr>
                        <a:t>12</a:t>
                      </a:r>
                      <a:endParaRPr lang="fr-FR" sz="4400" dirty="0">
                        <a:latin typeface="Script cole" panose="00000400000000000000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4400" dirty="0" smtClean="0">
                          <a:latin typeface="Script cole" panose="00000400000000000000" pitchFamily="2" charset="0"/>
                        </a:rPr>
                        <a:t>13</a:t>
                      </a:r>
                      <a:endParaRPr lang="fr-FR" sz="4400" dirty="0">
                        <a:latin typeface="Script cole" panose="00000400000000000000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4400" dirty="0" smtClean="0">
                          <a:latin typeface="Script cole" panose="00000400000000000000" pitchFamily="2" charset="0"/>
                        </a:rPr>
                        <a:t>14</a:t>
                      </a:r>
                      <a:endParaRPr lang="fr-FR" sz="4400" dirty="0">
                        <a:latin typeface="Script cole" panose="00000400000000000000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4400" dirty="0" smtClean="0">
                          <a:latin typeface="Script cole" panose="00000400000000000000" pitchFamily="2" charset="0"/>
                        </a:rPr>
                        <a:t>15</a:t>
                      </a:r>
                      <a:endParaRPr lang="fr-FR" sz="4400" dirty="0">
                        <a:latin typeface="Script cole" panose="00000400000000000000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4400" dirty="0" smtClean="0">
                          <a:latin typeface="Script cole" panose="00000400000000000000" pitchFamily="2" charset="0"/>
                        </a:rPr>
                        <a:t>16</a:t>
                      </a:r>
                      <a:endParaRPr lang="fr-FR" sz="4400" dirty="0">
                        <a:latin typeface="Script cole" panose="00000400000000000000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830426">
                <a:tc>
                  <a:txBody>
                    <a:bodyPr/>
                    <a:lstStyle/>
                    <a:p>
                      <a:pPr algn="ctr"/>
                      <a:r>
                        <a:rPr lang="fr-FR" sz="4400" dirty="0" smtClean="0">
                          <a:latin typeface="Script cole" panose="00000400000000000000" pitchFamily="2" charset="0"/>
                        </a:rPr>
                        <a:t>17</a:t>
                      </a:r>
                      <a:endParaRPr lang="fr-FR" sz="4400" dirty="0">
                        <a:latin typeface="Script cole" panose="00000400000000000000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4400" dirty="0" smtClean="0">
                          <a:latin typeface="Script cole" panose="00000400000000000000" pitchFamily="2" charset="0"/>
                        </a:rPr>
                        <a:t>18</a:t>
                      </a:r>
                      <a:endParaRPr lang="fr-FR" sz="4400" dirty="0">
                        <a:latin typeface="Script cole" panose="00000400000000000000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4400" dirty="0" smtClean="0">
                          <a:latin typeface="Script cole" panose="00000400000000000000" pitchFamily="2" charset="0"/>
                        </a:rPr>
                        <a:t>19</a:t>
                      </a:r>
                      <a:endParaRPr lang="fr-FR" sz="4400" dirty="0">
                        <a:latin typeface="Script cole" panose="00000400000000000000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4400" dirty="0" smtClean="0">
                          <a:latin typeface="Script cole" panose="00000400000000000000" pitchFamily="2" charset="0"/>
                        </a:rPr>
                        <a:t>20</a:t>
                      </a:r>
                      <a:endParaRPr lang="fr-FR" sz="4400" dirty="0">
                        <a:latin typeface="Script cole" panose="00000400000000000000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4400" dirty="0" smtClean="0">
                          <a:latin typeface="Script cole" panose="00000400000000000000" pitchFamily="2" charset="0"/>
                        </a:rPr>
                        <a:t>21</a:t>
                      </a:r>
                      <a:endParaRPr lang="fr-FR" sz="4400" dirty="0">
                        <a:latin typeface="Script cole" panose="00000400000000000000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4400" dirty="0" smtClean="0">
                          <a:latin typeface="Script cole" panose="00000400000000000000" pitchFamily="2" charset="0"/>
                        </a:rPr>
                        <a:t>22</a:t>
                      </a:r>
                      <a:endParaRPr lang="fr-FR" sz="4400" dirty="0">
                        <a:latin typeface="Script cole" panose="00000400000000000000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4400" dirty="0" smtClean="0">
                          <a:latin typeface="Script cole" panose="00000400000000000000" pitchFamily="2" charset="0"/>
                        </a:rPr>
                        <a:t>23</a:t>
                      </a:r>
                      <a:endParaRPr lang="fr-FR" sz="4400" dirty="0">
                        <a:latin typeface="Script cole" panose="00000400000000000000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830426">
                <a:tc>
                  <a:txBody>
                    <a:bodyPr/>
                    <a:lstStyle/>
                    <a:p>
                      <a:pPr algn="ctr"/>
                      <a:r>
                        <a:rPr lang="fr-FR" sz="4400" dirty="0" smtClean="0">
                          <a:latin typeface="Script cole" panose="00000400000000000000" pitchFamily="2" charset="0"/>
                        </a:rPr>
                        <a:t>24</a:t>
                      </a:r>
                      <a:endParaRPr lang="fr-FR" sz="4400" dirty="0">
                        <a:latin typeface="Script cole" panose="00000400000000000000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4400" dirty="0" smtClean="0">
                          <a:latin typeface="Script cole" panose="00000400000000000000" pitchFamily="2" charset="0"/>
                        </a:rPr>
                        <a:t>25</a:t>
                      </a:r>
                      <a:endParaRPr lang="fr-FR" sz="4400" dirty="0">
                        <a:latin typeface="Script cole" panose="00000400000000000000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4400" dirty="0" smtClean="0">
                          <a:latin typeface="Script cole" panose="00000400000000000000" pitchFamily="2" charset="0"/>
                        </a:rPr>
                        <a:t>26</a:t>
                      </a:r>
                      <a:endParaRPr lang="fr-FR" sz="4400" dirty="0">
                        <a:latin typeface="Script cole" panose="00000400000000000000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4400" dirty="0" smtClean="0">
                          <a:latin typeface="Script cole" panose="00000400000000000000" pitchFamily="2" charset="0"/>
                        </a:rPr>
                        <a:t>27</a:t>
                      </a:r>
                      <a:endParaRPr lang="fr-FR" sz="4400" dirty="0">
                        <a:latin typeface="Script cole" panose="00000400000000000000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4400" dirty="0" smtClean="0">
                          <a:latin typeface="Script cole" panose="00000400000000000000" pitchFamily="2" charset="0"/>
                        </a:rPr>
                        <a:t>28</a:t>
                      </a:r>
                      <a:endParaRPr lang="fr-FR" sz="4400" dirty="0">
                        <a:latin typeface="Script cole" panose="00000400000000000000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4400" dirty="0" smtClean="0">
                          <a:latin typeface="Script cole" panose="00000400000000000000" pitchFamily="2" charset="0"/>
                        </a:rPr>
                        <a:t>29</a:t>
                      </a:r>
                      <a:endParaRPr lang="fr-FR" sz="4400" dirty="0">
                        <a:latin typeface="Script cole" panose="00000400000000000000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4400" dirty="0" smtClean="0">
                          <a:latin typeface="Script cole" panose="00000400000000000000" pitchFamily="2" charset="0"/>
                        </a:rPr>
                        <a:t>30</a:t>
                      </a:r>
                      <a:endParaRPr lang="fr-FR" sz="4400" dirty="0">
                        <a:latin typeface="Script cole" panose="00000400000000000000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830426">
                <a:tc>
                  <a:txBody>
                    <a:bodyPr/>
                    <a:lstStyle/>
                    <a:p>
                      <a:pPr algn="ctr"/>
                      <a:r>
                        <a:rPr lang="fr-FR" sz="4400" dirty="0" smtClean="0">
                          <a:latin typeface="Script cole" panose="00000400000000000000" pitchFamily="2" charset="0"/>
                        </a:rPr>
                        <a:t>31</a:t>
                      </a:r>
                      <a:endParaRPr lang="fr-FR" sz="4400" dirty="0">
                        <a:latin typeface="Script cole" panose="00000400000000000000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4400" dirty="0">
                        <a:latin typeface="Script cole" panose="00000400000000000000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4400" dirty="0">
                        <a:latin typeface="Script cole" panose="00000400000000000000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4400" dirty="0">
                        <a:latin typeface="Script cole" panose="00000400000000000000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4400" dirty="0">
                        <a:latin typeface="Script cole" panose="00000400000000000000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4400" dirty="0">
                        <a:latin typeface="Script cole" panose="00000400000000000000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4400" dirty="0">
                        <a:latin typeface="Script cole" panose="00000400000000000000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pic>
        <p:nvPicPr>
          <p:cNvPr id="3" name="Image 2" descr="Janvier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545288" y="138135"/>
            <a:ext cx="1054212" cy="733732"/>
          </a:xfrm>
          <a:prstGeom prst="rect">
            <a:avLst/>
          </a:prstGeo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42439136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au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24635462"/>
              </p:ext>
            </p:extLst>
          </p:nvPr>
        </p:nvGraphicFramePr>
        <p:xfrm>
          <a:off x="47392" y="86582"/>
          <a:ext cx="9794204" cy="6366759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1399172"/>
                <a:gridCol w="1399172"/>
                <a:gridCol w="1399172"/>
                <a:gridCol w="1399172"/>
                <a:gridCol w="1399172"/>
                <a:gridCol w="1399172"/>
                <a:gridCol w="1399172"/>
              </a:tblGrid>
              <a:tr h="896585">
                <a:tc gridSpan="7">
                  <a:txBody>
                    <a:bodyPr/>
                    <a:lstStyle/>
                    <a:p>
                      <a:pPr algn="ctr"/>
                      <a:r>
                        <a:rPr lang="fr-FR" sz="5200" b="1" dirty="0" smtClean="0">
                          <a:solidFill>
                            <a:schemeClr val="tx1"/>
                          </a:solidFill>
                          <a:latin typeface="+mj-lt"/>
                        </a:rPr>
                        <a:t>JANVIER</a:t>
                      </a:r>
                      <a:r>
                        <a:rPr lang="fr-FR" sz="5200" b="1" dirty="0" smtClean="0">
                          <a:solidFill>
                            <a:srgbClr val="00B0F0"/>
                          </a:solidFill>
                          <a:latin typeface="+mj-lt"/>
                        </a:rPr>
                        <a:t> </a:t>
                      </a:r>
                      <a:r>
                        <a:rPr lang="fr-FR" sz="5200" b="1" baseline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2019</a:t>
                      </a:r>
                      <a:endParaRPr lang="fr-FR" sz="5200" b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98725" marR="98725" marT="49362" marB="4936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5DB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987249">
                <a:tc>
                  <a:txBody>
                    <a:bodyPr/>
                    <a:lstStyle/>
                    <a:p>
                      <a:pPr algn="ctr"/>
                      <a:r>
                        <a:rPr lang="fr-FR" sz="1900" dirty="0" smtClean="0"/>
                        <a:t>LUNDI</a:t>
                      </a:r>
                    </a:p>
                    <a:p>
                      <a:pPr algn="ctr"/>
                      <a:r>
                        <a:rPr lang="fr-FR" sz="1900" dirty="0" smtClean="0"/>
                        <a:t>lundi</a:t>
                      </a:r>
                    </a:p>
                    <a:p>
                      <a:pPr algn="ctr"/>
                      <a:r>
                        <a:rPr lang="fr-FR" sz="1900" dirty="0" smtClean="0">
                          <a:latin typeface="Cursive standard" pitchFamily="2" charset="0"/>
                        </a:rPr>
                        <a:t>lundi</a:t>
                      </a:r>
                      <a:endParaRPr lang="fr-FR" sz="1900" dirty="0">
                        <a:latin typeface="Cursive standard" pitchFamily="2" charset="0"/>
                      </a:endParaRPr>
                    </a:p>
                  </a:txBody>
                  <a:tcPr marL="98725" marR="98725" marT="49362" marB="4936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900" dirty="0" smtClean="0"/>
                        <a:t>MARDI</a:t>
                      </a:r>
                    </a:p>
                    <a:p>
                      <a:pPr algn="ctr"/>
                      <a:r>
                        <a:rPr lang="fr-FR" sz="1900" dirty="0" smtClean="0"/>
                        <a:t>mardi</a:t>
                      </a:r>
                    </a:p>
                    <a:p>
                      <a:pPr algn="ctr"/>
                      <a:r>
                        <a:rPr lang="fr-FR" sz="1900" dirty="0" smtClean="0">
                          <a:latin typeface="Cursive standard" pitchFamily="2" charset="0"/>
                        </a:rPr>
                        <a:t>mardi</a:t>
                      </a:r>
                    </a:p>
                  </a:txBody>
                  <a:tcPr marL="98725" marR="98725" marT="49362" marB="4936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900" dirty="0" smtClean="0"/>
                        <a:t>MERCREDI</a:t>
                      </a:r>
                    </a:p>
                    <a:p>
                      <a:pPr algn="ctr"/>
                      <a:r>
                        <a:rPr lang="fr-FR" sz="1900" dirty="0" smtClean="0"/>
                        <a:t>mercredi</a:t>
                      </a:r>
                    </a:p>
                    <a:p>
                      <a:pPr algn="ctr"/>
                      <a:r>
                        <a:rPr lang="fr-FR" sz="1900" dirty="0" smtClean="0">
                          <a:latin typeface="Cursive standard" pitchFamily="2" charset="0"/>
                        </a:rPr>
                        <a:t>mercredi</a:t>
                      </a:r>
                    </a:p>
                  </a:txBody>
                  <a:tcPr marL="98725" marR="98725" marT="49362" marB="4936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900" dirty="0" smtClean="0"/>
                        <a:t>JEUDI</a:t>
                      </a:r>
                    </a:p>
                    <a:p>
                      <a:pPr algn="ctr"/>
                      <a:r>
                        <a:rPr lang="fr-FR" sz="1900" dirty="0" smtClean="0"/>
                        <a:t>jeudi</a:t>
                      </a:r>
                    </a:p>
                    <a:p>
                      <a:pPr algn="ctr"/>
                      <a:r>
                        <a:rPr lang="fr-FR" sz="1900" dirty="0" smtClean="0">
                          <a:latin typeface="Cursive standard" pitchFamily="2" charset="0"/>
                        </a:rPr>
                        <a:t>jeudi</a:t>
                      </a:r>
                    </a:p>
                  </a:txBody>
                  <a:tcPr marL="98725" marR="98725" marT="49362" marB="4936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900" dirty="0" smtClean="0"/>
                        <a:t>VENDREDI</a:t>
                      </a:r>
                    </a:p>
                    <a:p>
                      <a:pPr algn="ctr"/>
                      <a:r>
                        <a:rPr lang="fr-FR" sz="1900" dirty="0" smtClean="0"/>
                        <a:t>vendredi</a:t>
                      </a:r>
                    </a:p>
                    <a:p>
                      <a:pPr algn="ctr"/>
                      <a:r>
                        <a:rPr lang="fr-FR" sz="1900" dirty="0" smtClean="0">
                          <a:latin typeface="Cursive standard" pitchFamily="2" charset="0"/>
                        </a:rPr>
                        <a:t>vendredi</a:t>
                      </a:r>
                    </a:p>
                  </a:txBody>
                  <a:tcPr marL="98725" marR="98725" marT="49362" marB="4936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900" dirty="0" smtClean="0"/>
                        <a:t>SAMEDI</a:t>
                      </a:r>
                    </a:p>
                    <a:p>
                      <a:pPr algn="ctr"/>
                      <a:r>
                        <a:rPr lang="fr-FR" sz="1900" dirty="0" smtClean="0"/>
                        <a:t>samedi</a:t>
                      </a:r>
                    </a:p>
                    <a:p>
                      <a:pPr algn="ctr"/>
                      <a:r>
                        <a:rPr lang="fr-FR" sz="1900" dirty="0" smtClean="0">
                          <a:latin typeface="Cursive standard" pitchFamily="2" charset="0"/>
                        </a:rPr>
                        <a:t>samedi</a:t>
                      </a:r>
                    </a:p>
                  </a:txBody>
                  <a:tcPr marL="98725" marR="98725" marT="49362" marB="4936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900" dirty="0" smtClean="0"/>
                        <a:t>DIMANCHE</a:t>
                      </a:r>
                    </a:p>
                    <a:p>
                      <a:pPr algn="ctr"/>
                      <a:r>
                        <a:rPr lang="fr-FR" sz="1900" dirty="0" smtClean="0"/>
                        <a:t>dimanche</a:t>
                      </a:r>
                    </a:p>
                    <a:p>
                      <a:pPr algn="ctr"/>
                      <a:r>
                        <a:rPr lang="fr-FR" sz="1900" dirty="0" smtClean="0">
                          <a:latin typeface="Cursive standard" pitchFamily="2" charset="0"/>
                        </a:rPr>
                        <a:t>dimanche</a:t>
                      </a:r>
                    </a:p>
                  </a:txBody>
                  <a:tcPr marL="98725" marR="98725" marT="49362" marB="4936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89658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4800" dirty="0" smtClean="0">
                        <a:latin typeface="Script cole" panose="00000400000000000000" pitchFamily="2" charset="0"/>
                      </a:endParaRPr>
                    </a:p>
                  </a:txBody>
                  <a:tcPr marL="98725" marR="98725" marT="49362" marB="4936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4800" dirty="0" smtClean="0">
                          <a:latin typeface="Script cole" panose="00000400000000000000" pitchFamily="2" charset="0"/>
                        </a:rPr>
                        <a:t>1</a:t>
                      </a:r>
                    </a:p>
                  </a:txBody>
                  <a:tcPr marL="98725" marR="98725" marT="49362" marB="4936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4800" dirty="0" smtClean="0">
                          <a:latin typeface="Script cole" panose="00000400000000000000" pitchFamily="2" charset="0"/>
                        </a:rPr>
                        <a:t>2</a:t>
                      </a:r>
                      <a:endParaRPr lang="fr-FR" sz="4800" dirty="0">
                        <a:latin typeface="Script cole" panose="00000400000000000000" pitchFamily="2" charset="0"/>
                      </a:endParaRPr>
                    </a:p>
                  </a:txBody>
                  <a:tcPr marL="98725" marR="98725" marT="49362" marB="4936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4800" dirty="0" smtClean="0">
                          <a:latin typeface="Script cole" panose="00000400000000000000" pitchFamily="2" charset="0"/>
                        </a:rPr>
                        <a:t>3</a:t>
                      </a:r>
                      <a:endParaRPr lang="fr-FR" sz="4800" dirty="0">
                        <a:latin typeface="Script cole" panose="00000400000000000000" pitchFamily="2" charset="0"/>
                      </a:endParaRPr>
                    </a:p>
                  </a:txBody>
                  <a:tcPr marL="98725" marR="98725" marT="49362" marB="4936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4800" dirty="0" smtClean="0">
                          <a:latin typeface="Script cole" panose="00000400000000000000" pitchFamily="2" charset="0"/>
                        </a:rPr>
                        <a:t>4</a:t>
                      </a:r>
                      <a:endParaRPr lang="fr-FR" sz="4800" dirty="0">
                        <a:latin typeface="Script cole" panose="00000400000000000000" pitchFamily="2" charset="0"/>
                      </a:endParaRPr>
                    </a:p>
                  </a:txBody>
                  <a:tcPr marL="98725" marR="98725" marT="49362" marB="4936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4800" dirty="0" smtClean="0">
                          <a:latin typeface="Script cole" panose="00000400000000000000" pitchFamily="2" charset="0"/>
                        </a:rPr>
                        <a:t>5</a:t>
                      </a:r>
                      <a:endParaRPr lang="fr-FR" sz="4800" dirty="0">
                        <a:latin typeface="Script cole" panose="00000400000000000000" pitchFamily="2" charset="0"/>
                      </a:endParaRPr>
                    </a:p>
                  </a:txBody>
                  <a:tcPr marL="98725" marR="98725" marT="49362" marB="4936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4800" dirty="0" smtClean="0">
                          <a:latin typeface="Script cole" panose="00000400000000000000" pitchFamily="2" charset="0"/>
                        </a:rPr>
                        <a:t>6</a:t>
                      </a:r>
                      <a:endParaRPr lang="fr-FR" sz="4800" dirty="0">
                        <a:latin typeface="Script cole" panose="00000400000000000000" pitchFamily="2" charset="0"/>
                      </a:endParaRPr>
                    </a:p>
                  </a:txBody>
                  <a:tcPr marL="98725" marR="98725" marT="49362" marB="4936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896585">
                <a:tc>
                  <a:txBody>
                    <a:bodyPr/>
                    <a:lstStyle/>
                    <a:p>
                      <a:pPr algn="ctr"/>
                      <a:r>
                        <a:rPr lang="fr-FR" sz="4800" dirty="0" smtClean="0">
                          <a:latin typeface="Script cole" panose="00000400000000000000" pitchFamily="2" charset="0"/>
                        </a:rPr>
                        <a:t>7</a:t>
                      </a:r>
                      <a:endParaRPr lang="fr-FR" sz="4800" dirty="0">
                        <a:latin typeface="Script cole" panose="00000400000000000000" pitchFamily="2" charset="0"/>
                      </a:endParaRPr>
                    </a:p>
                  </a:txBody>
                  <a:tcPr marL="98725" marR="98725" marT="49362" marB="4936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4800" dirty="0" smtClean="0">
                          <a:latin typeface="Script cole" panose="00000400000000000000" pitchFamily="2" charset="0"/>
                        </a:rPr>
                        <a:t>8</a:t>
                      </a:r>
                      <a:endParaRPr lang="fr-FR" sz="4800" dirty="0">
                        <a:latin typeface="Script cole" panose="00000400000000000000" pitchFamily="2" charset="0"/>
                      </a:endParaRPr>
                    </a:p>
                  </a:txBody>
                  <a:tcPr marL="98725" marR="98725" marT="49362" marB="4936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4800" dirty="0" smtClean="0">
                          <a:latin typeface="Script cole" panose="00000400000000000000" pitchFamily="2" charset="0"/>
                        </a:rPr>
                        <a:t>9</a:t>
                      </a:r>
                      <a:endParaRPr lang="fr-FR" sz="4800" dirty="0">
                        <a:latin typeface="Script cole" panose="00000400000000000000" pitchFamily="2" charset="0"/>
                      </a:endParaRPr>
                    </a:p>
                  </a:txBody>
                  <a:tcPr marL="98725" marR="98725" marT="49362" marB="4936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4800" dirty="0" smtClean="0">
                          <a:latin typeface="Script cole" panose="00000400000000000000" pitchFamily="2" charset="0"/>
                        </a:rPr>
                        <a:t>10</a:t>
                      </a:r>
                      <a:endParaRPr lang="fr-FR" sz="4800" dirty="0">
                        <a:latin typeface="Script cole" panose="00000400000000000000" pitchFamily="2" charset="0"/>
                      </a:endParaRPr>
                    </a:p>
                  </a:txBody>
                  <a:tcPr marL="98725" marR="98725" marT="49362" marB="4936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4800" dirty="0" smtClean="0">
                          <a:latin typeface="Script cole" panose="00000400000000000000" pitchFamily="2" charset="0"/>
                        </a:rPr>
                        <a:t>11</a:t>
                      </a:r>
                      <a:endParaRPr lang="fr-FR" sz="4800" dirty="0">
                        <a:latin typeface="Script cole" panose="00000400000000000000" pitchFamily="2" charset="0"/>
                      </a:endParaRPr>
                    </a:p>
                  </a:txBody>
                  <a:tcPr marL="98725" marR="98725" marT="49362" marB="4936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4800" dirty="0" smtClean="0">
                          <a:latin typeface="Script cole" panose="00000400000000000000" pitchFamily="2" charset="0"/>
                        </a:rPr>
                        <a:t>12</a:t>
                      </a:r>
                      <a:endParaRPr lang="fr-FR" sz="4800" dirty="0">
                        <a:latin typeface="Script cole" panose="00000400000000000000" pitchFamily="2" charset="0"/>
                      </a:endParaRPr>
                    </a:p>
                  </a:txBody>
                  <a:tcPr marL="98725" marR="98725" marT="49362" marB="4936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4800" dirty="0" smtClean="0">
                          <a:latin typeface="Script cole" panose="00000400000000000000" pitchFamily="2" charset="0"/>
                        </a:rPr>
                        <a:t>13</a:t>
                      </a:r>
                      <a:endParaRPr lang="fr-FR" sz="4800" dirty="0">
                        <a:latin typeface="Script cole" panose="00000400000000000000" pitchFamily="2" charset="0"/>
                      </a:endParaRPr>
                    </a:p>
                  </a:txBody>
                  <a:tcPr marL="98725" marR="98725" marT="49362" marB="4936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896585">
                <a:tc>
                  <a:txBody>
                    <a:bodyPr/>
                    <a:lstStyle/>
                    <a:p>
                      <a:pPr algn="ctr"/>
                      <a:r>
                        <a:rPr lang="fr-FR" sz="4800" dirty="0" smtClean="0">
                          <a:latin typeface="Script cole" panose="00000400000000000000" pitchFamily="2" charset="0"/>
                        </a:rPr>
                        <a:t>14</a:t>
                      </a:r>
                      <a:endParaRPr lang="fr-FR" sz="4800" dirty="0">
                        <a:latin typeface="Script cole" panose="00000400000000000000" pitchFamily="2" charset="0"/>
                      </a:endParaRPr>
                    </a:p>
                  </a:txBody>
                  <a:tcPr marL="98725" marR="98725" marT="49362" marB="4936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4800" dirty="0" smtClean="0">
                          <a:latin typeface="Script cole" panose="00000400000000000000" pitchFamily="2" charset="0"/>
                        </a:rPr>
                        <a:t>15</a:t>
                      </a:r>
                      <a:endParaRPr lang="fr-FR" sz="4800" dirty="0">
                        <a:latin typeface="Script cole" panose="00000400000000000000" pitchFamily="2" charset="0"/>
                      </a:endParaRPr>
                    </a:p>
                  </a:txBody>
                  <a:tcPr marL="98725" marR="98725" marT="49362" marB="4936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4800" dirty="0" smtClean="0">
                          <a:latin typeface="Script cole" panose="00000400000000000000" pitchFamily="2" charset="0"/>
                        </a:rPr>
                        <a:t>16</a:t>
                      </a:r>
                      <a:endParaRPr lang="fr-FR" sz="4800" dirty="0">
                        <a:latin typeface="Script cole" panose="00000400000000000000" pitchFamily="2" charset="0"/>
                      </a:endParaRPr>
                    </a:p>
                  </a:txBody>
                  <a:tcPr marL="98725" marR="98725" marT="49362" marB="4936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4800" dirty="0" smtClean="0">
                          <a:latin typeface="Script cole" panose="00000400000000000000" pitchFamily="2" charset="0"/>
                        </a:rPr>
                        <a:t>17</a:t>
                      </a:r>
                      <a:endParaRPr lang="fr-FR" sz="4800" dirty="0">
                        <a:latin typeface="Script cole" panose="00000400000000000000" pitchFamily="2" charset="0"/>
                      </a:endParaRPr>
                    </a:p>
                  </a:txBody>
                  <a:tcPr marL="98725" marR="98725" marT="49362" marB="4936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4800" dirty="0" smtClean="0">
                          <a:latin typeface="Script cole" panose="00000400000000000000" pitchFamily="2" charset="0"/>
                        </a:rPr>
                        <a:t>18</a:t>
                      </a:r>
                      <a:endParaRPr lang="fr-FR" sz="4800" dirty="0">
                        <a:latin typeface="Script cole" panose="00000400000000000000" pitchFamily="2" charset="0"/>
                      </a:endParaRPr>
                    </a:p>
                  </a:txBody>
                  <a:tcPr marL="98725" marR="98725" marT="49362" marB="4936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4800" dirty="0" smtClean="0">
                          <a:latin typeface="Script cole" panose="00000400000000000000" pitchFamily="2" charset="0"/>
                        </a:rPr>
                        <a:t>19</a:t>
                      </a:r>
                      <a:endParaRPr lang="fr-FR" sz="4800" dirty="0">
                        <a:latin typeface="Script cole" panose="00000400000000000000" pitchFamily="2" charset="0"/>
                      </a:endParaRPr>
                    </a:p>
                  </a:txBody>
                  <a:tcPr marL="98725" marR="98725" marT="49362" marB="4936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4800" dirty="0" smtClean="0">
                          <a:latin typeface="Script cole" panose="00000400000000000000" pitchFamily="2" charset="0"/>
                        </a:rPr>
                        <a:t>20</a:t>
                      </a:r>
                      <a:endParaRPr lang="fr-FR" sz="4800" dirty="0">
                        <a:latin typeface="Script cole" panose="00000400000000000000" pitchFamily="2" charset="0"/>
                      </a:endParaRPr>
                    </a:p>
                  </a:txBody>
                  <a:tcPr marL="98725" marR="98725" marT="49362" marB="4936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896585">
                <a:tc>
                  <a:txBody>
                    <a:bodyPr/>
                    <a:lstStyle/>
                    <a:p>
                      <a:pPr algn="ctr"/>
                      <a:r>
                        <a:rPr lang="fr-FR" sz="4800" dirty="0" smtClean="0">
                          <a:latin typeface="Script cole" panose="00000400000000000000" pitchFamily="2" charset="0"/>
                        </a:rPr>
                        <a:t>21</a:t>
                      </a:r>
                      <a:endParaRPr lang="fr-FR" sz="4800" dirty="0">
                        <a:latin typeface="Script cole" panose="00000400000000000000" pitchFamily="2" charset="0"/>
                      </a:endParaRPr>
                    </a:p>
                  </a:txBody>
                  <a:tcPr marL="98725" marR="98725" marT="49362" marB="4936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4800" dirty="0" smtClean="0">
                          <a:latin typeface="Script cole" panose="00000400000000000000" pitchFamily="2" charset="0"/>
                        </a:rPr>
                        <a:t>22</a:t>
                      </a:r>
                      <a:endParaRPr lang="fr-FR" sz="4800" dirty="0">
                        <a:latin typeface="Script cole" panose="00000400000000000000" pitchFamily="2" charset="0"/>
                      </a:endParaRPr>
                    </a:p>
                  </a:txBody>
                  <a:tcPr marL="98725" marR="98725" marT="49362" marB="4936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4800" dirty="0" smtClean="0">
                          <a:latin typeface="Script cole" panose="00000400000000000000" pitchFamily="2" charset="0"/>
                        </a:rPr>
                        <a:t>23</a:t>
                      </a:r>
                      <a:endParaRPr lang="fr-FR" sz="4800" dirty="0">
                        <a:latin typeface="Script cole" panose="00000400000000000000" pitchFamily="2" charset="0"/>
                      </a:endParaRPr>
                    </a:p>
                  </a:txBody>
                  <a:tcPr marL="98725" marR="98725" marT="49362" marB="4936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4800" dirty="0" smtClean="0">
                          <a:latin typeface="Script cole" panose="00000400000000000000" pitchFamily="2" charset="0"/>
                        </a:rPr>
                        <a:t>24</a:t>
                      </a:r>
                      <a:endParaRPr lang="fr-FR" sz="4800" dirty="0">
                        <a:latin typeface="Script cole" panose="00000400000000000000" pitchFamily="2" charset="0"/>
                      </a:endParaRPr>
                    </a:p>
                  </a:txBody>
                  <a:tcPr marL="98725" marR="98725" marT="49362" marB="4936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4800" dirty="0" smtClean="0">
                          <a:latin typeface="Script cole" panose="00000400000000000000" pitchFamily="2" charset="0"/>
                        </a:rPr>
                        <a:t>25</a:t>
                      </a:r>
                      <a:endParaRPr lang="fr-FR" sz="4800" dirty="0">
                        <a:latin typeface="Script cole" panose="00000400000000000000" pitchFamily="2" charset="0"/>
                      </a:endParaRPr>
                    </a:p>
                  </a:txBody>
                  <a:tcPr marL="98725" marR="98725" marT="49362" marB="4936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4800" dirty="0" smtClean="0">
                          <a:latin typeface="Script cole" panose="00000400000000000000" pitchFamily="2" charset="0"/>
                        </a:rPr>
                        <a:t>26</a:t>
                      </a:r>
                      <a:endParaRPr lang="fr-FR" sz="4800" dirty="0">
                        <a:latin typeface="Script cole" panose="00000400000000000000" pitchFamily="2" charset="0"/>
                      </a:endParaRPr>
                    </a:p>
                  </a:txBody>
                  <a:tcPr marL="98725" marR="98725" marT="49362" marB="4936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4800" dirty="0" smtClean="0">
                          <a:latin typeface="Script cole" panose="00000400000000000000" pitchFamily="2" charset="0"/>
                        </a:rPr>
                        <a:t>27</a:t>
                      </a:r>
                      <a:endParaRPr lang="fr-FR" sz="4800" dirty="0">
                        <a:latin typeface="Script cole" panose="00000400000000000000" pitchFamily="2" charset="0"/>
                      </a:endParaRPr>
                    </a:p>
                  </a:txBody>
                  <a:tcPr marL="98725" marR="98725" marT="49362" marB="4936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896585">
                <a:tc>
                  <a:txBody>
                    <a:bodyPr/>
                    <a:lstStyle/>
                    <a:p>
                      <a:pPr algn="ctr"/>
                      <a:r>
                        <a:rPr lang="fr-FR" sz="4800" dirty="0" smtClean="0">
                          <a:latin typeface="Script cole" panose="00000400000000000000" pitchFamily="2" charset="0"/>
                        </a:rPr>
                        <a:t>28</a:t>
                      </a:r>
                      <a:endParaRPr lang="fr-FR" sz="4800" dirty="0">
                        <a:latin typeface="Script cole" panose="00000400000000000000" pitchFamily="2" charset="0"/>
                      </a:endParaRPr>
                    </a:p>
                  </a:txBody>
                  <a:tcPr marL="98725" marR="98725" marT="49362" marB="4936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4800" dirty="0" smtClean="0">
                          <a:latin typeface="Script cole" panose="00000400000000000000" pitchFamily="2" charset="0"/>
                        </a:rPr>
                        <a:t>29</a:t>
                      </a:r>
                      <a:endParaRPr lang="fr-FR" sz="4800" dirty="0">
                        <a:latin typeface="Script cole" panose="00000400000000000000" pitchFamily="2" charset="0"/>
                      </a:endParaRPr>
                    </a:p>
                  </a:txBody>
                  <a:tcPr marL="98725" marR="98725" marT="49362" marB="4936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4800" dirty="0" smtClean="0">
                          <a:latin typeface="Script cole" panose="00000400000000000000" pitchFamily="2" charset="0"/>
                        </a:rPr>
                        <a:t>30</a:t>
                      </a:r>
                      <a:endParaRPr lang="fr-FR" sz="4800" dirty="0">
                        <a:latin typeface="Script cole" panose="00000400000000000000" pitchFamily="2" charset="0"/>
                      </a:endParaRPr>
                    </a:p>
                  </a:txBody>
                  <a:tcPr marL="98725" marR="98725" marT="49362" marB="4936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4800" dirty="0" smtClean="0">
                          <a:latin typeface="Script cole" panose="00000400000000000000" pitchFamily="2" charset="0"/>
                        </a:rPr>
                        <a:t>31</a:t>
                      </a:r>
                      <a:endParaRPr lang="fr-FR" sz="4800" dirty="0">
                        <a:latin typeface="Script cole" panose="00000400000000000000" pitchFamily="2" charset="0"/>
                      </a:endParaRPr>
                    </a:p>
                  </a:txBody>
                  <a:tcPr marL="98725" marR="98725" marT="49362" marB="4936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4800" dirty="0">
                        <a:latin typeface="Script cole" panose="00000400000000000000" pitchFamily="2" charset="0"/>
                      </a:endParaRPr>
                    </a:p>
                  </a:txBody>
                  <a:tcPr marL="98725" marR="98725" marT="49362" marB="4936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4800" dirty="0">
                        <a:latin typeface="Script cole" panose="00000400000000000000" pitchFamily="2" charset="0"/>
                      </a:endParaRPr>
                    </a:p>
                  </a:txBody>
                  <a:tcPr marL="98725" marR="98725" marT="49362" marB="4936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4800" dirty="0">
                        <a:latin typeface="Script cole" panose="00000400000000000000" pitchFamily="2" charset="0"/>
                      </a:endParaRPr>
                    </a:p>
                  </a:txBody>
                  <a:tcPr marL="98725" marR="98725" marT="49362" marB="4936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pic>
        <p:nvPicPr>
          <p:cNvPr id="3" name="Image 2" descr="Janvier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375175" y="128784"/>
            <a:ext cx="1336425" cy="7858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67465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au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29235869"/>
              </p:ext>
            </p:extLst>
          </p:nvPr>
        </p:nvGraphicFramePr>
        <p:xfrm>
          <a:off x="30302" y="86580"/>
          <a:ext cx="9819243" cy="6383034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1402749"/>
                <a:gridCol w="1402749"/>
                <a:gridCol w="1402749"/>
                <a:gridCol w="1402749"/>
                <a:gridCol w="1402749"/>
                <a:gridCol w="1402749"/>
                <a:gridCol w="1402749"/>
              </a:tblGrid>
              <a:tr h="898877">
                <a:tc gridSpan="7">
                  <a:txBody>
                    <a:bodyPr/>
                    <a:lstStyle/>
                    <a:p>
                      <a:pPr algn="ctr"/>
                      <a:r>
                        <a:rPr lang="fr-FR" sz="5200" b="1" dirty="0" smtClean="0">
                          <a:solidFill>
                            <a:schemeClr val="tx1"/>
                          </a:solidFill>
                          <a:latin typeface="+mj-lt"/>
                        </a:rPr>
                        <a:t>FÉVRIER </a:t>
                      </a:r>
                      <a:r>
                        <a:rPr lang="fr-FR" sz="5200" b="1" baseline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2019</a:t>
                      </a:r>
                      <a:endParaRPr lang="fr-FR" sz="5200" b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98977" marR="98977" marT="49489" marB="4948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5DB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989772">
                <a:tc>
                  <a:txBody>
                    <a:bodyPr/>
                    <a:lstStyle/>
                    <a:p>
                      <a:pPr algn="ctr"/>
                      <a:r>
                        <a:rPr lang="fr-FR" sz="1900" dirty="0" smtClean="0"/>
                        <a:t>LUNDI</a:t>
                      </a:r>
                    </a:p>
                    <a:p>
                      <a:pPr algn="ctr"/>
                      <a:r>
                        <a:rPr lang="fr-FR" sz="1900" dirty="0" smtClean="0"/>
                        <a:t>lundi</a:t>
                      </a:r>
                    </a:p>
                    <a:p>
                      <a:pPr algn="ctr"/>
                      <a:r>
                        <a:rPr lang="fr-FR" sz="1900" dirty="0" smtClean="0">
                          <a:latin typeface="Cursive standard" pitchFamily="2" charset="0"/>
                        </a:rPr>
                        <a:t>lundi</a:t>
                      </a:r>
                      <a:endParaRPr lang="fr-FR" sz="1900" dirty="0">
                        <a:latin typeface="Cursive standard" pitchFamily="2" charset="0"/>
                      </a:endParaRPr>
                    </a:p>
                  </a:txBody>
                  <a:tcPr marL="98977" marR="98977" marT="49489" marB="4948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900" dirty="0" smtClean="0"/>
                        <a:t>MARDI</a:t>
                      </a:r>
                    </a:p>
                    <a:p>
                      <a:pPr algn="ctr"/>
                      <a:r>
                        <a:rPr lang="fr-FR" sz="1900" dirty="0" smtClean="0"/>
                        <a:t>mardi</a:t>
                      </a:r>
                    </a:p>
                    <a:p>
                      <a:pPr algn="ctr"/>
                      <a:r>
                        <a:rPr lang="fr-FR" sz="1900" dirty="0" smtClean="0">
                          <a:latin typeface="Cursive standard" pitchFamily="2" charset="0"/>
                        </a:rPr>
                        <a:t>mardi</a:t>
                      </a:r>
                    </a:p>
                  </a:txBody>
                  <a:tcPr marL="98977" marR="98977" marT="49489" marB="4948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900" dirty="0" smtClean="0"/>
                        <a:t>MERCREDI</a:t>
                      </a:r>
                    </a:p>
                    <a:p>
                      <a:pPr algn="ctr"/>
                      <a:r>
                        <a:rPr lang="fr-FR" sz="1900" dirty="0" smtClean="0"/>
                        <a:t>mercredi</a:t>
                      </a:r>
                    </a:p>
                    <a:p>
                      <a:pPr algn="ctr"/>
                      <a:r>
                        <a:rPr lang="fr-FR" sz="1900" dirty="0" smtClean="0">
                          <a:latin typeface="Cursive standard" pitchFamily="2" charset="0"/>
                        </a:rPr>
                        <a:t>mercredi</a:t>
                      </a:r>
                    </a:p>
                  </a:txBody>
                  <a:tcPr marL="98977" marR="98977" marT="49489" marB="4948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900" dirty="0" smtClean="0"/>
                        <a:t>JEUDI</a:t>
                      </a:r>
                    </a:p>
                    <a:p>
                      <a:pPr algn="ctr"/>
                      <a:r>
                        <a:rPr lang="fr-FR" sz="1900" dirty="0" smtClean="0"/>
                        <a:t>jeudi</a:t>
                      </a:r>
                    </a:p>
                    <a:p>
                      <a:pPr algn="ctr"/>
                      <a:r>
                        <a:rPr lang="fr-FR" sz="1900" dirty="0" smtClean="0">
                          <a:latin typeface="Cursive standard" pitchFamily="2" charset="0"/>
                        </a:rPr>
                        <a:t>jeudi</a:t>
                      </a:r>
                    </a:p>
                  </a:txBody>
                  <a:tcPr marL="98977" marR="98977" marT="49489" marB="4948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900" dirty="0" smtClean="0"/>
                        <a:t>VENDREDI</a:t>
                      </a:r>
                    </a:p>
                    <a:p>
                      <a:pPr algn="ctr"/>
                      <a:r>
                        <a:rPr lang="fr-FR" sz="1900" dirty="0" smtClean="0"/>
                        <a:t>vendredi</a:t>
                      </a:r>
                    </a:p>
                    <a:p>
                      <a:pPr algn="ctr"/>
                      <a:r>
                        <a:rPr lang="fr-FR" sz="1900" dirty="0" smtClean="0">
                          <a:latin typeface="Cursive standard" pitchFamily="2" charset="0"/>
                        </a:rPr>
                        <a:t>vendredi</a:t>
                      </a:r>
                    </a:p>
                  </a:txBody>
                  <a:tcPr marL="98977" marR="98977" marT="49489" marB="4948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900" dirty="0" smtClean="0"/>
                        <a:t>SAMEDI</a:t>
                      </a:r>
                    </a:p>
                    <a:p>
                      <a:pPr algn="ctr"/>
                      <a:r>
                        <a:rPr lang="fr-FR" sz="1900" dirty="0" smtClean="0"/>
                        <a:t>samedi</a:t>
                      </a:r>
                    </a:p>
                    <a:p>
                      <a:pPr algn="ctr"/>
                      <a:r>
                        <a:rPr lang="fr-FR" sz="1900" dirty="0" smtClean="0">
                          <a:latin typeface="Cursive standard" pitchFamily="2" charset="0"/>
                        </a:rPr>
                        <a:t>samedi</a:t>
                      </a:r>
                    </a:p>
                  </a:txBody>
                  <a:tcPr marL="98977" marR="98977" marT="49489" marB="4948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900" dirty="0" smtClean="0"/>
                        <a:t>DIMANCHE</a:t>
                      </a:r>
                    </a:p>
                    <a:p>
                      <a:pPr algn="ctr"/>
                      <a:r>
                        <a:rPr lang="fr-FR" sz="1900" dirty="0" smtClean="0"/>
                        <a:t>dimanche</a:t>
                      </a:r>
                    </a:p>
                    <a:p>
                      <a:pPr algn="ctr"/>
                      <a:r>
                        <a:rPr lang="fr-FR" sz="1900" dirty="0" smtClean="0">
                          <a:latin typeface="Cursive standard" pitchFamily="2" charset="0"/>
                        </a:rPr>
                        <a:t>dimanche</a:t>
                      </a:r>
                    </a:p>
                  </a:txBody>
                  <a:tcPr marL="98977" marR="98977" marT="49489" marB="4948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898877">
                <a:tc>
                  <a:txBody>
                    <a:bodyPr/>
                    <a:lstStyle/>
                    <a:p>
                      <a:pPr algn="ctr"/>
                      <a:endParaRPr lang="fr-FR" sz="4800" dirty="0">
                        <a:latin typeface="Script cole" panose="00000400000000000000" pitchFamily="2" charset="0"/>
                      </a:endParaRPr>
                    </a:p>
                  </a:txBody>
                  <a:tcPr marL="98977" marR="98977" marT="49489" marB="4948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4800" dirty="0">
                        <a:latin typeface="Script cole" panose="00000400000000000000" pitchFamily="2" charset="0"/>
                      </a:endParaRPr>
                    </a:p>
                  </a:txBody>
                  <a:tcPr marL="98977" marR="98977" marT="49489" marB="4948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4800">
                        <a:latin typeface="Script cole" panose="00000400000000000000" pitchFamily="2" charset="0"/>
                      </a:endParaRPr>
                    </a:p>
                  </a:txBody>
                  <a:tcPr marL="98977" marR="98977" marT="49489" marB="4948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4800">
                        <a:latin typeface="Script cole" panose="00000400000000000000" pitchFamily="2" charset="0"/>
                      </a:endParaRPr>
                    </a:p>
                  </a:txBody>
                  <a:tcPr marL="98977" marR="98977" marT="49489" marB="4948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4800" dirty="0" smtClean="0">
                          <a:latin typeface="Script cole" panose="00000400000000000000" pitchFamily="2" charset="0"/>
                        </a:rPr>
                        <a:t>1</a:t>
                      </a:r>
                      <a:endParaRPr lang="fr-FR" sz="4800" dirty="0">
                        <a:latin typeface="Script cole" panose="00000400000000000000" pitchFamily="2" charset="0"/>
                      </a:endParaRPr>
                    </a:p>
                  </a:txBody>
                  <a:tcPr marL="98977" marR="98977" marT="49489" marB="4948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4800" dirty="0" smtClean="0">
                          <a:latin typeface="Script cole" panose="00000400000000000000" pitchFamily="2" charset="0"/>
                        </a:rPr>
                        <a:t>2</a:t>
                      </a:r>
                      <a:endParaRPr lang="fr-FR" sz="4800" dirty="0">
                        <a:latin typeface="Script cole" panose="00000400000000000000" pitchFamily="2" charset="0"/>
                      </a:endParaRPr>
                    </a:p>
                  </a:txBody>
                  <a:tcPr marL="98977" marR="98977" marT="49489" marB="4948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4800" dirty="0" smtClean="0">
                          <a:latin typeface="Script cole" panose="00000400000000000000" pitchFamily="2" charset="0"/>
                        </a:rPr>
                        <a:t>3</a:t>
                      </a:r>
                      <a:endParaRPr lang="fr-FR" sz="4800" dirty="0">
                        <a:latin typeface="Script cole" panose="00000400000000000000" pitchFamily="2" charset="0"/>
                      </a:endParaRPr>
                    </a:p>
                  </a:txBody>
                  <a:tcPr marL="98977" marR="98977" marT="49489" marB="4948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898877">
                <a:tc>
                  <a:txBody>
                    <a:bodyPr/>
                    <a:lstStyle/>
                    <a:p>
                      <a:pPr algn="ctr"/>
                      <a:r>
                        <a:rPr lang="fr-FR" sz="4800" dirty="0" smtClean="0">
                          <a:latin typeface="Script cole" panose="00000400000000000000" pitchFamily="2" charset="0"/>
                        </a:rPr>
                        <a:t>4</a:t>
                      </a:r>
                      <a:endParaRPr lang="fr-FR" sz="4800" dirty="0">
                        <a:latin typeface="Script cole" panose="00000400000000000000" pitchFamily="2" charset="0"/>
                      </a:endParaRPr>
                    </a:p>
                  </a:txBody>
                  <a:tcPr marL="98977" marR="98977" marT="49489" marB="4948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4800" dirty="0" smtClean="0">
                          <a:latin typeface="Script cole" panose="00000400000000000000" pitchFamily="2" charset="0"/>
                        </a:rPr>
                        <a:t>5</a:t>
                      </a:r>
                      <a:endParaRPr lang="fr-FR" sz="4800" dirty="0">
                        <a:latin typeface="Script cole" panose="00000400000000000000" pitchFamily="2" charset="0"/>
                      </a:endParaRPr>
                    </a:p>
                  </a:txBody>
                  <a:tcPr marL="98977" marR="98977" marT="49489" marB="4948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4800" dirty="0" smtClean="0">
                          <a:latin typeface="Script cole" panose="00000400000000000000" pitchFamily="2" charset="0"/>
                        </a:rPr>
                        <a:t>6</a:t>
                      </a:r>
                      <a:endParaRPr lang="fr-FR" sz="4800" dirty="0">
                        <a:latin typeface="Script cole" panose="00000400000000000000" pitchFamily="2" charset="0"/>
                      </a:endParaRPr>
                    </a:p>
                  </a:txBody>
                  <a:tcPr marL="98977" marR="98977" marT="49489" marB="4948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4800" dirty="0" smtClean="0">
                          <a:latin typeface="Script cole" panose="00000400000000000000" pitchFamily="2" charset="0"/>
                        </a:rPr>
                        <a:t>7</a:t>
                      </a:r>
                      <a:endParaRPr lang="fr-FR" sz="4800" dirty="0">
                        <a:latin typeface="Script cole" panose="00000400000000000000" pitchFamily="2" charset="0"/>
                      </a:endParaRPr>
                    </a:p>
                  </a:txBody>
                  <a:tcPr marL="98977" marR="98977" marT="49489" marB="4948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4800" dirty="0" smtClean="0">
                          <a:latin typeface="Script cole" panose="00000400000000000000" pitchFamily="2" charset="0"/>
                        </a:rPr>
                        <a:t>8</a:t>
                      </a:r>
                      <a:endParaRPr lang="fr-FR" sz="4800" dirty="0">
                        <a:latin typeface="Script cole" panose="00000400000000000000" pitchFamily="2" charset="0"/>
                      </a:endParaRPr>
                    </a:p>
                  </a:txBody>
                  <a:tcPr marL="98977" marR="98977" marT="49489" marB="4948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4800" dirty="0" smtClean="0">
                          <a:latin typeface="Script cole" panose="00000400000000000000" pitchFamily="2" charset="0"/>
                        </a:rPr>
                        <a:t>9</a:t>
                      </a:r>
                      <a:endParaRPr lang="fr-FR" sz="4800" dirty="0">
                        <a:latin typeface="Script cole" panose="00000400000000000000" pitchFamily="2" charset="0"/>
                      </a:endParaRPr>
                    </a:p>
                  </a:txBody>
                  <a:tcPr marL="98977" marR="98977" marT="49489" marB="4948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4800" dirty="0" smtClean="0">
                          <a:latin typeface="Script cole" panose="00000400000000000000" pitchFamily="2" charset="0"/>
                        </a:rPr>
                        <a:t>10</a:t>
                      </a:r>
                      <a:endParaRPr lang="fr-FR" sz="4800" dirty="0">
                        <a:latin typeface="Script cole" panose="00000400000000000000" pitchFamily="2" charset="0"/>
                      </a:endParaRPr>
                    </a:p>
                  </a:txBody>
                  <a:tcPr marL="98977" marR="98977" marT="49489" marB="4948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898877">
                <a:tc>
                  <a:txBody>
                    <a:bodyPr/>
                    <a:lstStyle/>
                    <a:p>
                      <a:pPr algn="ctr"/>
                      <a:r>
                        <a:rPr lang="fr-FR" sz="4800" dirty="0" smtClean="0">
                          <a:latin typeface="Script cole" panose="00000400000000000000" pitchFamily="2" charset="0"/>
                        </a:rPr>
                        <a:t>11</a:t>
                      </a:r>
                      <a:endParaRPr lang="fr-FR" sz="4800" dirty="0">
                        <a:latin typeface="Script cole" panose="00000400000000000000" pitchFamily="2" charset="0"/>
                      </a:endParaRPr>
                    </a:p>
                  </a:txBody>
                  <a:tcPr marL="98977" marR="98977" marT="49489" marB="4948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4800" dirty="0" smtClean="0">
                          <a:latin typeface="Script cole" panose="00000400000000000000" pitchFamily="2" charset="0"/>
                        </a:rPr>
                        <a:t>12</a:t>
                      </a:r>
                      <a:endParaRPr lang="fr-FR" sz="4800" dirty="0">
                        <a:latin typeface="Script cole" panose="00000400000000000000" pitchFamily="2" charset="0"/>
                      </a:endParaRPr>
                    </a:p>
                  </a:txBody>
                  <a:tcPr marL="98977" marR="98977" marT="49489" marB="4948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4800" dirty="0" smtClean="0">
                          <a:latin typeface="Script cole" panose="00000400000000000000" pitchFamily="2" charset="0"/>
                        </a:rPr>
                        <a:t>13</a:t>
                      </a:r>
                      <a:endParaRPr lang="fr-FR" sz="4800" dirty="0">
                        <a:latin typeface="Script cole" panose="00000400000000000000" pitchFamily="2" charset="0"/>
                      </a:endParaRPr>
                    </a:p>
                  </a:txBody>
                  <a:tcPr marL="98977" marR="98977" marT="49489" marB="4948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4800" dirty="0" smtClean="0">
                          <a:latin typeface="Script cole" panose="00000400000000000000" pitchFamily="2" charset="0"/>
                        </a:rPr>
                        <a:t>14</a:t>
                      </a:r>
                      <a:endParaRPr lang="fr-FR" sz="4800" dirty="0">
                        <a:latin typeface="Script cole" panose="00000400000000000000" pitchFamily="2" charset="0"/>
                      </a:endParaRPr>
                    </a:p>
                  </a:txBody>
                  <a:tcPr marL="98977" marR="98977" marT="49489" marB="4948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4800" dirty="0" smtClean="0">
                          <a:latin typeface="Script cole" panose="00000400000000000000" pitchFamily="2" charset="0"/>
                        </a:rPr>
                        <a:t>15</a:t>
                      </a:r>
                      <a:endParaRPr lang="fr-FR" sz="4800" dirty="0">
                        <a:latin typeface="Script cole" panose="00000400000000000000" pitchFamily="2" charset="0"/>
                      </a:endParaRPr>
                    </a:p>
                  </a:txBody>
                  <a:tcPr marL="98977" marR="98977" marT="49489" marB="4948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4800" dirty="0" smtClean="0">
                          <a:latin typeface="Script cole" panose="00000400000000000000" pitchFamily="2" charset="0"/>
                        </a:rPr>
                        <a:t>16</a:t>
                      </a:r>
                      <a:endParaRPr lang="fr-FR" sz="4800" dirty="0">
                        <a:latin typeface="Script cole" panose="00000400000000000000" pitchFamily="2" charset="0"/>
                      </a:endParaRPr>
                    </a:p>
                  </a:txBody>
                  <a:tcPr marL="98977" marR="98977" marT="49489" marB="4948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4800" dirty="0" smtClean="0">
                          <a:latin typeface="Script cole" panose="00000400000000000000" pitchFamily="2" charset="0"/>
                        </a:rPr>
                        <a:t>17</a:t>
                      </a:r>
                      <a:endParaRPr lang="fr-FR" sz="4800" dirty="0">
                        <a:latin typeface="Script cole" panose="00000400000000000000" pitchFamily="2" charset="0"/>
                      </a:endParaRPr>
                    </a:p>
                  </a:txBody>
                  <a:tcPr marL="98977" marR="98977" marT="49489" marB="4948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898877">
                <a:tc>
                  <a:txBody>
                    <a:bodyPr/>
                    <a:lstStyle/>
                    <a:p>
                      <a:pPr algn="ctr"/>
                      <a:r>
                        <a:rPr lang="fr-FR" sz="4800" dirty="0" smtClean="0">
                          <a:latin typeface="Script cole" panose="00000400000000000000" pitchFamily="2" charset="0"/>
                        </a:rPr>
                        <a:t>18</a:t>
                      </a:r>
                      <a:endParaRPr lang="fr-FR" sz="4800" dirty="0">
                        <a:latin typeface="Script cole" panose="00000400000000000000" pitchFamily="2" charset="0"/>
                      </a:endParaRPr>
                    </a:p>
                  </a:txBody>
                  <a:tcPr marL="98977" marR="98977" marT="49489" marB="4948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4800" dirty="0" smtClean="0">
                          <a:latin typeface="Script cole" panose="00000400000000000000" pitchFamily="2" charset="0"/>
                        </a:rPr>
                        <a:t>19</a:t>
                      </a:r>
                      <a:endParaRPr lang="fr-FR" sz="4800" dirty="0">
                        <a:latin typeface="Script cole" panose="00000400000000000000" pitchFamily="2" charset="0"/>
                      </a:endParaRPr>
                    </a:p>
                  </a:txBody>
                  <a:tcPr marL="98977" marR="98977" marT="49489" marB="4948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4800" dirty="0" smtClean="0">
                          <a:latin typeface="Script cole" panose="00000400000000000000" pitchFamily="2" charset="0"/>
                        </a:rPr>
                        <a:t>20</a:t>
                      </a:r>
                      <a:endParaRPr lang="fr-FR" sz="4800" dirty="0">
                        <a:latin typeface="Script cole" panose="00000400000000000000" pitchFamily="2" charset="0"/>
                      </a:endParaRPr>
                    </a:p>
                  </a:txBody>
                  <a:tcPr marL="98977" marR="98977" marT="49489" marB="4948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4800" dirty="0" smtClean="0">
                          <a:latin typeface="Script cole" panose="00000400000000000000" pitchFamily="2" charset="0"/>
                        </a:rPr>
                        <a:t>21</a:t>
                      </a:r>
                      <a:endParaRPr lang="fr-FR" sz="4800" dirty="0">
                        <a:latin typeface="Script cole" panose="00000400000000000000" pitchFamily="2" charset="0"/>
                      </a:endParaRPr>
                    </a:p>
                  </a:txBody>
                  <a:tcPr marL="98977" marR="98977" marT="49489" marB="4948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4800" dirty="0" smtClean="0">
                          <a:latin typeface="Script cole" panose="00000400000000000000" pitchFamily="2" charset="0"/>
                        </a:rPr>
                        <a:t>22</a:t>
                      </a:r>
                      <a:endParaRPr lang="fr-FR" sz="4800" dirty="0">
                        <a:latin typeface="Script cole" panose="00000400000000000000" pitchFamily="2" charset="0"/>
                      </a:endParaRPr>
                    </a:p>
                  </a:txBody>
                  <a:tcPr marL="98977" marR="98977" marT="49489" marB="4948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4800" dirty="0" smtClean="0">
                          <a:latin typeface="Script cole" panose="00000400000000000000" pitchFamily="2" charset="0"/>
                        </a:rPr>
                        <a:t>23</a:t>
                      </a:r>
                      <a:endParaRPr lang="fr-FR" sz="4800" dirty="0">
                        <a:latin typeface="Script cole" panose="00000400000000000000" pitchFamily="2" charset="0"/>
                      </a:endParaRPr>
                    </a:p>
                  </a:txBody>
                  <a:tcPr marL="98977" marR="98977" marT="49489" marB="4948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4800" dirty="0" smtClean="0">
                          <a:latin typeface="Script cole" panose="00000400000000000000" pitchFamily="2" charset="0"/>
                        </a:rPr>
                        <a:t>24</a:t>
                      </a:r>
                      <a:endParaRPr lang="fr-FR" sz="4800" dirty="0">
                        <a:latin typeface="Script cole" panose="00000400000000000000" pitchFamily="2" charset="0"/>
                      </a:endParaRPr>
                    </a:p>
                  </a:txBody>
                  <a:tcPr marL="98977" marR="98977" marT="49489" marB="4948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898877">
                <a:tc>
                  <a:txBody>
                    <a:bodyPr/>
                    <a:lstStyle/>
                    <a:p>
                      <a:pPr algn="ctr"/>
                      <a:r>
                        <a:rPr lang="fr-FR" sz="4800" dirty="0" smtClean="0">
                          <a:latin typeface="Script cole" panose="00000400000000000000" pitchFamily="2" charset="0"/>
                        </a:rPr>
                        <a:t>25</a:t>
                      </a:r>
                      <a:endParaRPr lang="fr-FR" sz="4800" dirty="0">
                        <a:latin typeface="Script cole" panose="00000400000000000000" pitchFamily="2" charset="0"/>
                      </a:endParaRPr>
                    </a:p>
                  </a:txBody>
                  <a:tcPr marL="98977" marR="98977" marT="49489" marB="4948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4800" dirty="0" smtClean="0">
                          <a:latin typeface="Script cole" panose="00000400000000000000" pitchFamily="2" charset="0"/>
                        </a:rPr>
                        <a:t>26</a:t>
                      </a:r>
                      <a:endParaRPr lang="fr-FR" sz="4800" dirty="0">
                        <a:latin typeface="Script cole" panose="00000400000000000000" pitchFamily="2" charset="0"/>
                      </a:endParaRPr>
                    </a:p>
                  </a:txBody>
                  <a:tcPr marL="98977" marR="98977" marT="49489" marB="4948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4800" dirty="0" smtClean="0">
                          <a:latin typeface="Script cole" panose="00000400000000000000" pitchFamily="2" charset="0"/>
                        </a:rPr>
                        <a:t>27</a:t>
                      </a:r>
                      <a:endParaRPr lang="fr-FR" sz="4800" dirty="0">
                        <a:latin typeface="Script cole" panose="00000400000000000000" pitchFamily="2" charset="0"/>
                      </a:endParaRPr>
                    </a:p>
                  </a:txBody>
                  <a:tcPr marL="98977" marR="98977" marT="49489" marB="4948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4800" dirty="0" smtClean="0">
                          <a:latin typeface="Script cole" panose="00000400000000000000" pitchFamily="2" charset="0"/>
                        </a:rPr>
                        <a:t>28</a:t>
                      </a:r>
                      <a:endParaRPr lang="fr-FR" sz="4800" dirty="0">
                        <a:latin typeface="Script cole" panose="00000400000000000000" pitchFamily="2" charset="0"/>
                      </a:endParaRPr>
                    </a:p>
                  </a:txBody>
                  <a:tcPr marL="98977" marR="98977" marT="49489" marB="4948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900" dirty="0">
                        <a:latin typeface="Script cole" panose="00000400000000000000" pitchFamily="2" charset="0"/>
                      </a:endParaRPr>
                    </a:p>
                  </a:txBody>
                  <a:tcPr marL="98977" marR="98977" marT="49489" marB="4948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900" dirty="0">
                        <a:latin typeface="Script cole" panose="00000400000000000000" pitchFamily="2" charset="0"/>
                      </a:endParaRPr>
                    </a:p>
                  </a:txBody>
                  <a:tcPr marL="98977" marR="98977" marT="49489" marB="4948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900" dirty="0">
                        <a:latin typeface="Script cole" panose="00000400000000000000" pitchFamily="2" charset="0"/>
                      </a:endParaRPr>
                    </a:p>
                  </a:txBody>
                  <a:tcPr marL="98977" marR="98977" marT="49489" marB="4948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pic>
        <p:nvPicPr>
          <p:cNvPr id="3" name="Image 2" descr="Janvier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552910" y="128784"/>
            <a:ext cx="1024810" cy="8505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99295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au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6048433"/>
              </p:ext>
            </p:extLst>
          </p:nvPr>
        </p:nvGraphicFramePr>
        <p:xfrm>
          <a:off x="30300" y="86582"/>
          <a:ext cx="9794204" cy="6366759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1399172"/>
                <a:gridCol w="1399172"/>
                <a:gridCol w="1399172"/>
                <a:gridCol w="1399172"/>
                <a:gridCol w="1399172"/>
                <a:gridCol w="1399172"/>
                <a:gridCol w="1399172"/>
              </a:tblGrid>
              <a:tr h="896585">
                <a:tc gridSpan="7">
                  <a:txBody>
                    <a:bodyPr/>
                    <a:lstStyle/>
                    <a:p>
                      <a:pPr algn="ctr"/>
                      <a:r>
                        <a:rPr lang="fr-FR" sz="5200" b="1" dirty="0" smtClean="0">
                          <a:solidFill>
                            <a:schemeClr val="tx1"/>
                          </a:solidFill>
                          <a:latin typeface="+mj-lt"/>
                        </a:rPr>
                        <a:t>MARS </a:t>
                      </a:r>
                      <a:r>
                        <a:rPr lang="fr-FR" sz="5200" b="1" baseline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2019</a:t>
                      </a:r>
                      <a:endParaRPr lang="fr-FR" sz="5200" b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98725" marR="98725" marT="49362" marB="4936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3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987249">
                <a:tc>
                  <a:txBody>
                    <a:bodyPr/>
                    <a:lstStyle/>
                    <a:p>
                      <a:pPr algn="ctr"/>
                      <a:r>
                        <a:rPr lang="fr-FR" sz="1900" dirty="0" smtClean="0"/>
                        <a:t>LUNDI</a:t>
                      </a:r>
                    </a:p>
                    <a:p>
                      <a:pPr algn="ctr"/>
                      <a:r>
                        <a:rPr lang="fr-FR" sz="1900" dirty="0" smtClean="0"/>
                        <a:t>lundi</a:t>
                      </a:r>
                    </a:p>
                    <a:p>
                      <a:pPr algn="ctr"/>
                      <a:r>
                        <a:rPr lang="fr-FR" sz="1900" dirty="0" smtClean="0">
                          <a:latin typeface="Cursive standard" pitchFamily="2" charset="0"/>
                        </a:rPr>
                        <a:t>lundi</a:t>
                      </a:r>
                      <a:endParaRPr lang="fr-FR" sz="1900" dirty="0">
                        <a:latin typeface="Cursive standard" pitchFamily="2" charset="0"/>
                      </a:endParaRPr>
                    </a:p>
                  </a:txBody>
                  <a:tcPr marL="98725" marR="98725" marT="49362" marB="4936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900" dirty="0" smtClean="0"/>
                        <a:t>MARDI</a:t>
                      </a:r>
                    </a:p>
                    <a:p>
                      <a:pPr algn="ctr"/>
                      <a:r>
                        <a:rPr lang="fr-FR" sz="1900" dirty="0" smtClean="0"/>
                        <a:t>mardi</a:t>
                      </a:r>
                    </a:p>
                    <a:p>
                      <a:pPr algn="ctr"/>
                      <a:r>
                        <a:rPr lang="fr-FR" sz="1900" dirty="0" smtClean="0">
                          <a:latin typeface="Cursive standard" pitchFamily="2" charset="0"/>
                        </a:rPr>
                        <a:t>mardi</a:t>
                      </a:r>
                    </a:p>
                  </a:txBody>
                  <a:tcPr marL="98725" marR="98725" marT="49362" marB="4936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900" dirty="0" smtClean="0"/>
                        <a:t>MERCREDI</a:t>
                      </a:r>
                    </a:p>
                    <a:p>
                      <a:pPr algn="ctr"/>
                      <a:r>
                        <a:rPr lang="fr-FR" sz="1900" dirty="0" smtClean="0"/>
                        <a:t>mercredi</a:t>
                      </a:r>
                    </a:p>
                    <a:p>
                      <a:pPr algn="ctr"/>
                      <a:r>
                        <a:rPr lang="fr-FR" sz="1900" dirty="0" smtClean="0">
                          <a:latin typeface="Cursive standard" pitchFamily="2" charset="0"/>
                        </a:rPr>
                        <a:t>mercredi</a:t>
                      </a:r>
                    </a:p>
                  </a:txBody>
                  <a:tcPr marL="98725" marR="98725" marT="49362" marB="4936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900" dirty="0" smtClean="0"/>
                        <a:t>JEUDI</a:t>
                      </a:r>
                    </a:p>
                    <a:p>
                      <a:pPr algn="ctr"/>
                      <a:r>
                        <a:rPr lang="fr-FR" sz="1900" dirty="0" smtClean="0"/>
                        <a:t>jeudi</a:t>
                      </a:r>
                    </a:p>
                    <a:p>
                      <a:pPr algn="ctr"/>
                      <a:r>
                        <a:rPr lang="fr-FR" sz="1900" dirty="0" smtClean="0">
                          <a:latin typeface="Cursive standard" pitchFamily="2" charset="0"/>
                        </a:rPr>
                        <a:t>jeudi</a:t>
                      </a:r>
                    </a:p>
                  </a:txBody>
                  <a:tcPr marL="98725" marR="98725" marT="49362" marB="4936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900" dirty="0" smtClean="0"/>
                        <a:t>VENDREDI</a:t>
                      </a:r>
                    </a:p>
                    <a:p>
                      <a:pPr algn="ctr"/>
                      <a:r>
                        <a:rPr lang="fr-FR" sz="1900" dirty="0" smtClean="0"/>
                        <a:t>vendredi</a:t>
                      </a:r>
                    </a:p>
                    <a:p>
                      <a:pPr algn="ctr"/>
                      <a:r>
                        <a:rPr lang="fr-FR" sz="1900" dirty="0" smtClean="0">
                          <a:latin typeface="Cursive standard" pitchFamily="2" charset="0"/>
                        </a:rPr>
                        <a:t>vendredi</a:t>
                      </a:r>
                    </a:p>
                  </a:txBody>
                  <a:tcPr marL="98725" marR="98725" marT="49362" marB="4936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900" dirty="0" smtClean="0"/>
                        <a:t>SAMEDI</a:t>
                      </a:r>
                    </a:p>
                    <a:p>
                      <a:pPr algn="ctr"/>
                      <a:r>
                        <a:rPr lang="fr-FR" sz="1900" dirty="0" smtClean="0"/>
                        <a:t>samedi</a:t>
                      </a:r>
                    </a:p>
                    <a:p>
                      <a:pPr algn="ctr"/>
                      <a:r>
                        <a:rPr lang="fr-FR" sz="1900" dirty="0" smtClean="0">
                          <a:latin typeface="Cursive standard" pitchFamily="2" charset="0"/>
                        </a:rPr>
                        <a:t>samedi</a:t>
                      </a:r>
                    </a:p>
                  </a:txBody>
                  <a:tcPr marL="98725" marR="98725" marT="49362" marB="4936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900" dirty="0" smtClean="0"/>
                        <a:t>DIMANCHE</a:t>
                      </a:r>
                    </a:p>
                    <a:p>
                      <a:pPr algn="ctr"/>
                      <a:r>
                        <a:rPr lang="fr-FR" sz="1900" dirty="0" smtClean="0"/>
                        <a:t>dimanche</a:t>
                      </a:r>
                    </a:p>
                    <a:p>
                      <a:pPr algn="ctr"/>
                      <a:r>
                        <a:rPr lang="fr-FR" sz="1900" dirty="0" smtClean="0">
                          <a:latin typeface="Cursive standard" pitchFamily="2" charset="0"/>
                        </a:rPr>
                        <a:t>dimanche</a:t>
                      </a:r>
                    </a:p>
                  </a:txBody>
                  <a:tcPr marL="98725" marR="98725" marT="49362" marB="4936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896585">
                <a:tc>
                  <a:txBody>
                    <a:bodyPr/>
                    <a:lstStyle/>
                    <a:p>
                      <a:pPr algn="ctr"/>
                      <a:endParaRPr lang="fr-FR" sz="4800" dirty="0">
                        <a:latin typeface="Script cole" panose="00000400000000000000" pitchFamily="2" charset="0"/>
                      </a:endParaRPr>
                    </a:p>
                  </a:txBody>
                  <a:tcPr marL="98725" marR="98725" marT="49362" marB="4936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4800" dirty="0">
                        <a:latin typeface="Script cole" panose="00000400000000000000" pitchFamily="2" charset="0"/>
                      </a:endParaRPr>
                    </a:p>
                  </a:txBody>
                  <a:tcPr marL="98725" marR="98725" marT="49362" marB="4936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4800">
                        <a:latin typeface="Script cole" panose="00000400000000000000" pitchFamily="2" charset="0"/>
                      </a:endParaRPr>
                    </a:p>
                  </a:txBody>
                  <a:tcPr marL="98725" marR="98725" marT="49362" marB="4936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4800">
                        <a:latin typeface="Script cole" panose="00000400000000000000" pitchFamily="2" charset="0"/>
                      </a:endParaRPr>
                    </a:p>
                  </a:txBody>
                  <a:tcPr marL="98725" marR="98725" marT="49362" marB="4936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4800" dirty="0" smtClean="0">
                          <a:latin typeface="Script cole" panose="00000400000000000000" pitchFamily="2" charset="0"/>
                        </a:rPr>
                        <a:t>1</a:t>
                      </a:r>
                      <a:endParaRPr lang="fr-FR" sz="4800" dirty="0">
                        <a:latin typeface="Script cole" panose="00000400000000000000" pitchFamily="2" charset="0"/>
                      </a:endParaRPr>
                    </a:p>
                  </a:txBody>
                  <a:tcPr marL="98725" marR="98725" marT="49362" marB="4936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4800" dirty="0" smtClean="0">
                          <a:latin typeface="Script cole" panose="00000400000000000000" pitchFamily="2" charset="0"/>
                        </a:rPr>
                        <a:t>2</a:t>
                      </a:r>
                      <a:endParaRPr lang="fr-FR" sz="4800" dirty="0">
                        <a:latin typeface="Script cole" panose="00000400000000000000" pitchFamily="2" charset="0"/>
                      </a:endParaRPr>
                    </a:p>
                  </a:txBody>
                  <a:tcPr marL="98725" marR="98725" marT="49362" marB="4936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4800" dirty="0" smtClean="0">
                          <a:latin typeface="Script cole" panose="00000400000000000000" pitchFamily="2" charset="0"/>
                        </a:rPr>
                        <a:t>3</a:t>
                      </a:r>
                      <a:endParaRPr lang="fr-FR" sz="4800" dirty="0">
                        <a:latin typeface="Script cole" panose="00000400000000000000" pitchFamily="2" charset="0"/>
                      </a:endParaRPr>
                    </a:p>
                  </a:txBody>
                  <a:tcPr marL="98725" marR="98725" marT="49362" marB="4936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896585">
                <a:tc>
                  <a:txBody>
                    <a:bodyPr/>
                    <a:lstStyle/>
                    <a:p>
                      <a:pPr algn="ctr"/>
                      <a:r>
                        <a:rPr lang="fr-FR" sz="4800" dirty="0" smtClean="0">
                          <a:latin typeface="Script cole" panose="00000400000000000000" pitchFamily="2" charset="0"/>
                        </a:rPr>
                        <a:t>4</a:t>
                      </a:r>
                      <a:endParaRPr lang="fr-FR" sz="4800" dirty="0">
                        <a:latin typeface="Script cole" panose="00000400000000000000" pitchFamily="2" charset="0"/>
                      </a:endParaRPr>
                    </a:p>
                  </a:txBody>
                  <a:tcPr marL="98725" marR="98725" marT="49362" marB="4936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4800" dirty="0" smtClean="0">
                          <a:latin typeface="Script cole" panose="00000400000000000000" pitchFamily="2" charset="0"/>
                        </a:rPr>
                        <a:t>5</a:t>
                      </a:r>
                      <a:endParaRPr lang="fr-FR" sz="4800" dirty="0">
                        <a:latin typeface="Script cole" panose="00000400000000000000" pitchFamily="2" charset="0"/>
                      </a:endParaRPr>
                    </a:p>
                  </a:txBody>
                  <a:tcPr marL="98725" marR="98725" marT="49362" marB="4936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4800" dirty="0" smtClean="0">
                          <a:latin typeface="Script cole" panose="00000400000000000000" pitchFamily="2" charset="0"/>
                        </a:rPr>
                        <a:t>6</a:t>
                      </a:r>
                      <a:endParaRPr lang="fr-FR" sz="4800" dirty="0">
                        <a:latin typeface="Script cole" panose="00000400000000000000" pitchFamily="2" charset="0"/>
                      </a:endParaRPr>
                    </a:p>
                  </a:txBody>
                  <a:tcPr marL="98725" marR="98725" marT="49362" marB="4936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4800" dirty="0" smtClean="0">
                          <a:latin typeface="Script cole" panose="00000400000000000000" pitchFamily="2" charset="0"/>
                        </a:rPr>
                        <a:t>7</a:t>
                      </a:r>
                      <a:endParaRPr lang="fr-FR" sz="4800" dirty="0">
                        <a:latin typeface="Script cole" panose="00000400000000000000" pitchFamily="2" charset="0"/>
                      </a:endParaRPr>
                    </a:p>
                  </a:txBody>
                  <a:tcPr marL="98725" marR="98725" marT="49362" marB="4936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4800" dirty="0" smtClean="0">
                          <a:latin typeface="Script cole" panose="00000400000000000000" pitchFamily="2" charset="0"/>
                        </a:rPr>
                        <a:t>8</a:t>
                      </a:r>
                      <a:endParaRPr lang="fr-FR" sz="4800" dirty="0">
                        <a:latin typeface="Script cole" panose="00000400000000000000" pitchFamily="2" charset="0"/>
                      </a:endParaRPr>
                    </a:p>
                  </a:txBody>
                  <a:tcPr marL="98725" marR="98725" marT="49362" marB="4936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4800" dirty="0" smtClean="0">
                          <a:latin typeface="Script cole" panose="00000400000000000000" pitchFamily="2" charset="0"/>
                        </a:rPr>
                        <a:t>9</a:t>
                      </a:r>
                      <a:endParaRPr lang="fr-FR" sz="4800" dirty="0">
                        <a:latin typeface="Script cole" panose="00000400000000000000" pitchFamily="2" charset="0"/>
                      </a:endParaRPr>
                    </a:p>
                  </a:txBody>
                  <a:tcPr marL="98725" marR="98725" marT="49362" marB="4936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4800" dirty="0" smtClean="0">
                          <a:latin typeface="Script cole" panose="00000400000000000000" pitchFamily="2" charset="0"/>
                        </a:rPr>
                        <a:t>10</a:t>
                      </a:r>
                      <a:endParaRPr lang="fr-FR" sz="4800" dirty="0">
                        <a:latin typeface="Script cole" panose="00000400000000000000" pitchFamily="2" charset="0"/>
                      </a:endParaRPr>
                    </a:p>
                  </a:txBody>
                  <a:tcPr marL="98725" marR="98725" marT="49362" marB="4936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896585">
                <a:tc>
                  <a:txBody>
                    <a:bodyPr/>
                    <a:lstStyle/>
                    <a:p>
                      <a:pPr algn="ctr"/>
                      <a:r>
                        <a:rPr lang="fr-FR" sz="4800" dirty="0" smtClean="0">
                          <a:latin typeface="Script cole" panose="00000400000000000000" pitchFamily="2" charset="0"/>
                        </a:rPr>
                        <a:t>11</a:t>
                      </a:r>
                      <a:endParaRPr lang="fr-FR" sz="4800" dirty="0">
                        <a:latin typeface="Script cole" panose="00000400000000000000" pitchFamily="2" charset="0"/>
                      </a:endParaRPr>
                    </a:p>
                  </a:txBody>
                  <a:tcPr marL="98725" marR="98725" marT="49362" marB="4936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4800" dirty="0" smtClean="0">
                          <a:latin typeface="Script cole" panose="00000400000000000000" pitchFamily="2" charset="0"/>
                        </a:rPr>
                        <a:t>12</a:t>
                      </a:r>
                      <a:endParaRPr lang="fr-FR" sz="4800" dirty="0">
                        <a:latin typeface="Script cole" panose="00000400000000000000" pitchFamily="2" charset="0"/>
                      </a:endParaRPr>
                    </a:p>
                  </a:txBody>
                  <a:tcPr marL="98725" marR="98725" marT="49362" marB="4936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4800" dirty="0" smtClean="0">
                          <a:latin typeface="Script cole" panose="00000400000000000000" pitchFamily="2" charset="0"/>
                        </a:rPr>
                        <a:t>13</a:t>
                      </a:r>
                      <a:endParaRPr lang="fr-FR" sz="4800" dirty="0">
                        <a:latin typeface="Script cole" panose="00000400000000000000" pitchFamily="2" charset="0"/>
                      </a:endParaRPr>
                    </a:p>
                  </a:txBody>
                  <a:tcPr marL="98725" marR="98725" marT="49362" marB="4936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4800" dirty="0" smtClean="0">
                          <a:latin typeface="Script cole" panose="00000400000000000000" pitchFamily="2" charset="0"/>
                        </a:rPr>
                        <a:t>14</a:t>
                      </a:r>
                      <a:endParaRPr lang="fr-FR" sz="4800" dirty="0">
                        <a:latin typeface="Script cole" panose="00000400000000000000" pitchFamily="2" charset="0"/>
                      </a:endParaRPr>
                    </a:p>
                  </a:txBody>
                  <a:tcPr marL="98725" marR="98725" marT="49362" marB="4936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4800" dirty="0" smtClean="0">
                          <a:latin typeface="Script cole" panose="00000400000000000000" pitchFamily="2" charset="0"/>
                        </a:rPr>
                        <a:t>15</a:t>
                      </a:r>
                      <a:endParaRPr lang="fr-FR" sz="4800" dirty="0">
                        <a:latin typeface="Script cole" panose="00000400000000000000" pitchFamily="2" charset="0"/>
                      </a:endParaRPr>
                    </a:p>
                  </a:txBody>
                  <a:tcPr marL="98725" marR="98725" marT="49362" marB="4936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4800" dirty="0" smtClean="0">
                          <a:latin typeface="Script cole" panose="00000400000000000000" pitchFamily="2" charset="0"/>
                        </a:rPr>
                        <a:t>16</a:t>
                      </a:r>
                      <a:endParaRPr lang="fr-FR" sz="4800" dirty="0">
                        <a:latin typeface="Script cole" panose="00000400000000000000" pitchFamily="2" charset="0"/>
                      </a:endParaRPr>
                    </a:p>
                  </a:txBody>
                  <a:tcPr marL="98725" marR="98725" marT="49362" marB="4936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4800" dirty="0" smtClean="0">
                          <a:latin typeface="Script cole" panose="00000400000000000000" pitchFamily="2" charset="0"/>
                        </a:rPr>
                        <a:t>17</a:t>
                      </a:r>
                      <a:endParaRPr lang="fr-FR" sz="4800" dirty="0">
                        <a:latin typeface="Script cole" panose="00000400000000000000" pitchFamily="2" charset="0"/>
                      </a:endParaRPr>
                    </a:p>
                  </a:txBody>
                  <a:tcPr marL="98725" marR="98725" marT="49362" marB="4936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896585">
                <a:tc>
                  <a:txBody>
                    <a:bodyPr/>
                    <a:lstStyle/>
                    <a:p>
                      <a:pPr algn="ctr"/>
                      <a:r>
                        <a:rPr lang="fr-FR" sz="4800" dirty="0" smtClean="0">
                          <a:latin typeface="Script cole" panose="00000400000000000000" pitchFamily="2" charset="0"/>
                        </a:rPr>
                        <a:t>18</a:t>
                      </a:r>
                      <a:endParaRPr lang="fr-FR" sz="4800" dirty="0">
                        <a:latin typeface="Script cole" panose="00000400000000000000" pitchFamily="2" charset="0"/>
                      </a:endParaRPr>
                    </a:p>
                  </a:txBody>
                  <a:tcPr marL="98725" marR="98725" marT="49362" marB="4936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4800" dirty="0" smtClean="0">
                          <a:latin typeface="Script cole" panose="00000400000000000000" pitchFamily="2" charset="0"/>
                        </a:rPr>
                        <a:t>19</a:t>
                      </a:r>
                      <a:endParaRPr lang="fr-FR" sz="4800" dirty="0">
                        <a:latin typeface="Script cole" panose="00000400000000000000" pitchFamily="2" charset="0"/>
                      </a:endParaRPr>
                    </a:p>
                  </a:txBody>
                  <a:tcPr marL="98725" marR="98725" marT="49362" marB="4936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4800" dirty="0" smtClean="0">
                          <a:latin typeface="Script cole" panose="00000400000000000000" pitchFamily="2" charset="0"/>
                        </a:rPr>
                        <a:t>20</a:t>
                      </a:r>
                      <a:endParaRPr lang="fr-FR" sz="4800" dirty="0">
                        <a:latin typeface="Script cole" panose="00000400000000000000" pitchFamily="2" charset="0"/>
                      </a:endParaRPr>
                    </a:p>
                  </a:txBody>
                  <a:tcPr marL="98725" marR="98725" marT="49362" marB="4936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4800" dirty="0" smtClean="0">
                          <a:latin typeface="Script cole" panose="00000400000000000000" pitchFamily="2" charset="0"/>
                        </a:rPr>
                        <a:t>21</a:t>
                      </a:r>
                      <a:endParaRPr lang="fr-FR" sz="4800" dirty="0">
                        <a:latin typeface="Script cole" panose="00000400000000000000" pitchFamily="2" charset="0"/>
                      </a:endParaRPr>
                    </a:p>
                  </a:txBody>
                  <a:tcPr marL="98725" marR="98725" marT="49362" marB="4936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4800" dirty="0" smtClean="0">
                          <a:latin typeface="Script cole" panose="00000400000000000000" pitchFamily="2" charset="0"/>
                        </a:rPr>
                        <a:t>22</a:t>
                      </a:r>
                      <a:endParaRPr lang="fr-FR" sz="4800" dirty="0">
                        <a:latin typeface="Script cole" panose="00000400000000000000" pitchFamily="2" charset="0"/>
                      </a:endParaRPr>
                    </a:p>
                  </a:txBody>
                  <a:tcPr marL="98725" marR="98725" marT="49362" marB="4936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4800" dirty="0" smtClean="0">
                          <a:latin typeface="Script cole" panose="00000400000000000000" pitchFamily="2" charset="0"/>
                        </a:rPr>
                        <a:t>23</a:t>
                      </a:r>
                      <a:endParaRPr lang="fr-FR" sz="4800" dirty="0">
                        <a:latin typeface="Script cole" panose="00000400000000000000" pitchFamily="2" charset="0"/>
                      </a:endParaRPr>
                    </a:p>
                  </a:txBody>
                  <a:tcPr marL="98725" marR="98725" marT="49362" marB="4936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4800" dirty="0" smtClean="0">
                          <a:latin typeface="Script cole" panose="00000400000000000000" pitchFamily="2" charset="0"/>
                        </a:rPr>
                        <a:t>24</a:t>
                      </a:r>
                      <a:endParaRPr lang="fr-FR" sz="4800" dirty="0">
                        <a:latin typeface="Script cole" panose="00000400000000000000" pitchFamily="2" charset="0"/>
                      </a:endParaRPr>
                    </a:p>
                  </a:txBody>
                  <a:tcPr marL="98725" marR="98725" marT="49362" marB="4936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896585">
                <a:tc>
                  <a:txBody>
                    <a:bodyPr/>
                    <a:lstStyle/>
                    <a:p>
                      <a:pPr algn="ctr"/>
                      <a:r>
                        <a:rPr lang="fr-FR" sz="4800" dirty="0" smtClean="0">
                          <a:latin typeface="Script cole" panose="00000400000000000000" pitchFamily="2" charset="0"/>
                        </a:rPr>
                        <a:t>25</a:t>
                      </a:r>
                      <a:endParaRPr lang="fr-FR" sz="4800" dirty="0">
                        <a:latin typeface="Script cole" panose="00000400000000000000" pitchFamily="2" charset="0"/>
                      </a:endParaRPr>
                    </a:p>
                  </a:txBody>
                  <a:tcPr marL="98725" marR="98725" marT="49362" marB="4936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4800" dirty="0" smtClean="0">
                          <a:latin typeface="Script cole" panose="00000400000000000000" pitchFamily="2" charset="0"/>
                        </a:rPr>
                        <a:t>26</a:t>
                      </a:r>
                      <a:endParaRPr lang="fr-FR" sz="4800" dirty="0">
                        <a:latin typeface="Script cole" panose="00000400000000000000" pitchFamily="2" charset="0"/>
                      </a:endParaRPr>
                    </a:p>
                  </a:txBody>
                  <a:tcPr marL="98725" marR="98725" marT="49362" marB="4936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4800" dirty="0" smtClean="0">
                          <a:latin typeface="Script cole" panose="00000400000000000000" pitchFamily="2" charset="0"/>
                        </a:rPr>
                        <a:t>27</a:t>
                      </a:r>
                      <a:endParaRPr lang="fr-FR" sz="4800" dirty="0">
                        <a:latin typeface="Script cole" panose="00000400000000000000" pitchFamily="2" charset="0"/>
                      </a:endParaRPr>
                    </a:p>
                  </a:txBody>
                  <a:tcPr marL="98725" marR="98725" marT="49362" marB="4936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4800" dirty="0" smtClean="0">
                          <a:latin typeface="Script cole" panose="00000400000000000000" pitchFamily="2" charset="0"/>
                        </a:rPr>
                        <a:t>28</a:t>
                      </a:r>
                      <a:endParaRPr lang="fr-FR" sz="4800" dirty="0">
                        <a:latin typeface="Script cole" panose="00000400000000000000" pitchFamily="2" charset="0"/>
                      </a:endParaRPr>
                    </a:p>
                  </a:txBody>
                  <a:tcPr marL="98725" marR="98725" marT="49362" marB="4936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4800" dirty="0" smtClean="0">
                          <a:latin typeface="Script cole" panose="00000400000000000000" pitchFamily="2" charset="0"/>
                        </a:rPr>
                        <a:t>29</a:t>
                      </a:r>
                      <a:endParaRPr lang="fr-FR" sz="4800" dirty="0">
                        <a:latin typeface="Script cole" panose="00000400000000000000" pitchFamily="2" charset="0"/>
                      </a:endParaRPr>
                    </a:p>
                  </a:txBody>
                  <a:tcPr marL="98725" marR="98725" marT="49362" marB="4936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4800" dirty="0" smtClean="0">
                          <a:latin typeface="Script cole" panose="00000400000000000000" pitchFamily="2" charset="0"/>
                        </a:rPr>
                        <a:t>30</a:t>
                      </a:r>
                      <a:endParaRPr lang="fr-FR" sz="4800" dirty="0">
                        <a:latin typeface="Script cole" panose="00000400000000000000" pitchFamily="2" charset="0"/>
                      </a:endParaRPr>
                    </a:p>
                  </a:txBody>
                  <a:tcPr marL="98725" marR="98725" marT="49362" marB="4936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4800" dirty="0" smtClean="0">
                          <a:latin typeface="Script cole" panose="00000400000000000000" pitchFamily="2" charset="0"/>
                        </a:rPr>
                        <a:t>31</a:t>
                      </a:r>
                      <a:endParaRPr lang="fr-FR" sz="4800" dirty="0">
                        <a:latin typeface="Script cole" panose="00000400000000000000" pitchFamily="2" charset="0"/>
                      </a:endParaRPr>
                    </a:p>
                  </a:txBody>
                  <a:tcPr marL="98725" marR="98725" marT="49362" marB="4936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pic>
        <p:nvPicPr>
          <p:cNvPr id="3" name="Imag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6336" y="67666"/>
            <a:ext cx="1173088" cy="917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59235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au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21974018"/>
              </p:ext>
            </p:extLst>
          </p:nvPr>
        </p:nvGraphicFramePr>
        <p:xfrm>
          <a:off x="47392" y="86582"/>
          <a:ext cx="9794204" cy="6366759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1399172"/>
                <a:gridCol w="1399172"/>
                <a:gridCol w="1399172"/>
                <a:gridCol w="1399172"/>
                <a:gridCol w="1399172"/>
                <a:gridCol w="1399172"/>
                <a:gridCol w="1399172"/>
              </a:tblGrid>
              <a:tr h="896585">
                <a:tc gridSpan="7">
                  <a:txBody>
                    <a:bodyPr/>
                    <a:lstStyle/>
                    <a:p>
                      <a:pPr algn="ctr"/>
                      <a:r>
                        <a:rPr lang="fr-FR" sz="5200" b="1" dirty="0" smtClean="0">
                          <a:solidFill>
                            <a:schemeClr val="tx1"/>
                          </a:solidFill>
                          <a:latin typeface="+mj-lt"/>
                        </a:rPr>
                        <a:t>AVRIL </a:t>
                      </a:r>
                      <a:r>
                        <a:rPr lang="fr-FR" sz="5200" b="1" baseline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2019</a:t>
                      </a:r>
                      <a:endParaRPr lang="fr-FR" sz="5200" b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98725" marR="98725" marT="49362" marB="4936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3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987249">
                <a:tc>
                  <a:txBody>
                    <a:bodyPr/>
                    <a:lstStyle/>
                    <a:p>
                      <a:pPr algn="ctr"/>
                      <a:r>
                        <a:rPr lang="fr-FR" sz="1900" dirty="0" smtClean="0"/>
                        <a:t>LUNDI</a:t>
                      </a:r>
                    </a:p>
                    <a:p>
                      <a:pPr algn="ctr"/>
                      <a:r>
                        <a:rPr lang="fr-FR" sz="1900" dirty="0" smtClean="0"/>
                        <a:t>lundi</a:t>
                      </a:r>
                    </a:p>
                    <a:p>
                      <a:pPr algn="ctr"/>
                      <a:r>
                        <a:rPr lang="fr-FR" sz="1900" dirty="0" smtClean="0">
                          <a:latin typeface="Cursive standard" pitchFamily="2" charset="0"/>
                        </a:rPr>
                        <a:t>lundi</a:t>
                      </a:r>
                      <a:endParaRPr lang="fr-FR" sz="1900" dirty="0">
                        <a:latin typeface="Cursive standard" pitchFamily="2" charset="0"/>
                      </a:endParaRPr>
                    </a:p>
                  </a:txBody>
                  <a:tcPr marL="98725" marR="98725" marT="49362" marB="4936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900" dirty="0" smtClean="0"/>
                        <a:t>MARDI</a:t>
                      </a:r>
                    </a:p>
                    <a:p>
                      <a:pPr algn="ctr"/>
                      <a:r>
                        <a:rPr lang="fr-FR" sz="1900" dirty="0" smtClean="0"/>
                        <a:t>mardi</a:t>
                      </a:r>
                    </a:p>
                    <a:p>
                      <a:pPr algn="ctr"/>
                      <a:r>
                        <a:rPr lang="fr-FR" sz="1900" dirty="0" smtClean="0">
                          <a:latin typeface="Cursive standard" pitchFamily="2" charset="0"/>
                        </a:rPr>
                        <a:t>mardi</a:t>
                      </a:r>
                    </a:p>
                  </a:txBody>
                  <a:tcPr marL="98725" marR="98725" marT="49362" marB="4936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900" dirty="0" smtClean="0"/>
                        <a:t>MERCREDI</a:t>
                      </a:r>
                    </a:p>
                    <a:p>
                      <a:pPr algn="ctr"/>
                      <a:r>
                        <a:rPr lang="fr-FR" sz="1900" dirty="0" smtClean="0"/>
                        <a:t>mercredi</a:t>
                      </a:r>
                    </a:p>
                    <a:p>
                      <a:pPr algn="ctr"/>
                      <a:r>
                        <a:rPr lang="fr-FR" sz="1900" dirty="0" smtClean="0">
                          <a:latin typeface="Cursive standard" pitchFamily="2" charset="0"/>
                        </a:rPr>
                        <a:t>mercredi</a:t>
                      </a:r>
                    </a:p>
                  </a:txBody>
                  <a:tcPr marL="98725" marR="98725" marT="49362" marB="4936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900" dirty="0" smtClean="0"/>
                        <a:t>JEUDI</a:t>
                      </a:r>
                    </a:p>
                    <a:p>
                      <a:pPr algn="ctr"/>
                      <a:r>
                        <a:rPr lang="fr-FR" sz="1900" dirty="0" smtClean="0"/>
                        <a:t>jeudi</a:t>
                      </a:r>
                    </a:p>
                    <a:p>
                      <a:pPr algn="ctr"/>
                      <a:r>
                        <a:rPr lang="fr-FR" sz="1900" dirty="0" smtClean="0">
                          <a:latin typeface="Cursive standard" pitchFamily="2" charset="0"/>
                        </a:rPr>
                        <a:t>jeudi</a:t>
                      </a:r>
                    </a:p>
                  </a:txBody>
                  <a:tcPr marL="98725" marR="98725" marT="49362" marB="4936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900" dirty="0" smtClean="0"/>
                        <a:t>VENDREDI</a:t>
                      </a:r>
                    </a:p>
                    <a:p>
                      <a:pPr algn="ctr"/>
                      <a:r>
                        <a:rPr lang="fr-FR" sz="1900" dirty="0" smtClean="0"/>
                        <a:t>vendredi</a:t>
                      </a:r>
                    </a:p>
                    <a:p>
                      <a:pPr algn="ctr"/>
                      <a:r>
                        <a:rPr lang="fr-FR" sz="1900" dirty="0" smtClean="0">
                          <a:latin typeface="Cursive standard" pitchFamily="2" charset="0"/>
                        </a:rPr>
                        <a:t>vendredi</a:t>
                      </a:r>
                    </a:p>
                  </a:txBody>
                  <a:tcPr marL="98725" marR="98725" marT="49362" marB="4936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900" dirty="0" smtClean="0"/>
                        <a:t>SAMEDI</a:t>
                      </a:r>
                    </a:p>
                    <a:p>
                      <a:pPr algn="ctr"/>
                      <a:r>
                        <a:rPr lang="fr-FR" sz="1900" dirty="0" smtClean="0"/>
                        <a:t>samedi</a:t>
                      </a:r>
                    </a:p>
                    <a:p>
                      <a:pPr algn="ctr"/>
                      <a:r>
                        <a:rPr lang="fr-FR" sz="1900" dirty="0" smtClean="0">
                          <a:latin typeface="Cursive standard" pitchFamily="2" charset="0"/>
                        </a:rPr>
                        <a:t>samedi</a:t>
                      </a:r>
                    </a:p>
                  </a:txBody>
                  <a:tcPr marL="98725" marR="98725" marT="49362" marB="4936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900" dirty="0" smtClean="0"/>
                        <a:t>DIMANCHE</a:t>
                      </a:r>
                    </a:p>
                    <a:p>
                      <a:pPr algn="ctr"/>
                      <a:r>
                        <a:rPr lang="fr-FR" sz="1900" dirty="0" smtClean="0"/>
                        <a:t>dimanche</a:t>
                      </a:r>
                    </a:p>
                    <a:p>
                      <a:pPr algn="ctr"/>
                      <a:r>
                        <a:rPr lang="fr-FR" sz="1900" dirty="0" smtClean="0">
                          <a:latin typeface="Cursive standard" pitchFamily="2" charset="0"/>
                        </a:rPr>
                        <a:t>dimanche</a:t>
                      </a:r>
                    </a:p>
                  </a:txBody>
                  <a:tcPr marL="98725" marR="98725" marT="49362" marB="4936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89658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4800" dirty="0" smtClean="0">
                          <a:latin typeface="Script cole" panose="00000400000000000000" pitchFamily="2" charset="0"/>
                        </a:rPr>
                        <a:t>1</a:t>
                      </a:r>
                    </a:p>
                  </a:txBody>
                  <a:tcPr marL="98725" marR="98725" marT="49362" marB="4936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4800" dirty="0" smtClean="0">
                          <a:latin typeface="Script cole" panose="00000400000000000000" pitchFamily="2" charset="0"/>
                        </a:rPr>
                        <a:t>2</a:t>
                      </a:r>
                      <a:endParaRPr lang="fr-FR" sz="4800" dirty="0">
                        <a:latin typeface="Script cole" panose="00000400000000000000" pitchFamily="2" charset="0"/>
                      </a:endParaRPr>
                    </a:p>
                  </a:txBody>
                  <a:tcPr marL="98725" marR="98725" marT="49362" marB="4936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4800" dirty="0" smtClean="0">
                          <a:latin typeface="Script cole" panose="00000400000000000000" pitchFamily="2" charset="0"/>
                        </a:rPr>
                        <a:t>3</a:t>
                      </a:r>
                      <a:endParaRPr lang="fr-FR" sz="4800" dirty="0">
                        <a:latin typeface="Script cole" panose="00000400000000000000" pitchFamily="2" charset="0"/>
                      </a:endParaRPr>
                    </a:p>
                  </a:txBody>
                  <a:tcPr marL="98725" marR="98725" marT="49362" marB="4936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4800" dirty="0" smtClean="0">
                          <a:latin typeface="Script cole" panose="00000400000000000000" pitchFamily="2" charset="0"/>
                        </a:rPr>
                        <a:t>4</a:t>
                      </a:r>
                      <a:endParaRPr lang="fr-FR" sz="4800" dirty="0">
                        <a:latin typeface="Script cole" panose="00000400000000000000" pitchFamily="2" charset="0"/>
                      </a:endParaRPr>
                    </a:p>
                  </a:txBody>
                  <a:tcPr marL="98725" marR="98725" marT="49362" marB="4936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4800" dirty="0" smtClean="0">
                          <a:latin typeface="Script cole" panose="00000400000000000000" pitchFamily="2" charset="0"/>
                        </a:rPr>
                        <a:t>5</a:t>
                      </a:r>
                      <a:endParaRPr lang="fr-FR" sz="4800" dirty="0">
                        <a:latin typeface="Script cole" panose="00000400000000000000" pitchFamily="2" charset="0"/>
                      </a:endParaRPr>
                    </a:p>
                  </a:txBody>
                  <a:tcPr marL="98725" marR="98725" marT="49362" marB="4936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4800" dirty="0" smtClean="0">
                          <a:latin typeface="Script cole" panose="00000400000000000000" pitchFamily="2" charset="0"/>
                        </a:rPr>
                        <a:t>6</a:t>
                      </a:r>
                      <a:endParaRPr lang="fr-FR" sz="4800" dirty="0">
                        <a:latin typeface="Script cole" panose="00000400000000000000" pitchFamily="2" charset="0"/>
                      </a:endParaRPr>
                    </a:p>
                  </a:txBody>
                  <a:tcPr marL="98725" marR="98725" marT="49362" marB="4936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4800" dirty="0" smtClean="0">
                          <a:latin typeface="Script cole" panose="00000400000000000000" pitchFamily="2" charset="0"/>
                        </a:rPr>
                        <a:t>7</a:t>
                      </a:r>
                      <a:endParaRPr lang="fr-FR" sz="4800" dirty="0">
                        <a:latin typeface="Script cole" panose="00000400000000000000" pitchFamily="2" charset="0"/>
                      </a:endParaRPr>
                    </a:p>
                  </a:txBody>
                  <a:tcPr marL="98725" marR="98725" marT="49362" marB="4936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896585">
                <a:tc>
                  <a:txBody>
                    <a:bodyPr/>
                    <a:lstStyle/>
                    <a:p>
                      <a:pPr algn="ctr"/>
                      <a:r>
                        <a:rPr lang="fr-FR" sz="4800" dirty="0" smtClean="0">
                          <a:latin typeface="Script cole" panose="00000400000000000000" pitchFamily="2" charset="0"/>
                        </a:rPr>
                        <a:t>8</a:t>
                      </a:r>
                      <a:endParaRPr lang="fr-FR" sz="4800" dirty="0">
                        <a:latin typeface="Script cole" panose="00000400000000000000" pitchFamily="2" charset="0"/>
                      </a:endParaRPr>
                    </a:p>
                  </a:txBody>
                  <a:tcPr marL="98725" marR="98725" marT="49362" marB="4936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4800" dirty="0" smtClean="0">
                          <a:latin typeface="Script cole" panose="00000400000000000000" pitchFamily="2" charset="0"/>
                        </a:rPr>
                        <a:t>9</a:t>
                      </a:r>
                      <a:endParaRPr lang="fr-FR" sz="4800" dirty="0">
                        <a:latin typeface="Script cole" panose="00000400000000000000" pitchFamily="2" charset="0"/>
                      </a:endParaRPr>
                    </a:p>
                  </a:txBody>
                  <a:tcPr marL="98725" marR="98725" marT="49362" marB="4936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4800" dirty="0" smtClean="0">
                          <a:latin typeface="Script cole" panose="00000400000000000000" pitchFamily="2" charset="0"/>
                        </a:rPr>
                        <a:t>10</a:t>
                      </a:r>
                      <a:endParaRPr lang="fr-FR" sz="4800" dirty="0">
                        <a:latin typeface="Script cole" panose="00000400000000000000" pitchFamily="2" charset="0"/>
                      </a:endParaRPr>
                    </a:p>
                  </a:txBody>
                  <a:tcPr marL="98725" marR="98725" marT="49362" marB="4936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4800" dirty="0" smtClean="0">
                          <a:latin typeface="Script cole" panose="00000400000000000000" pitchFamily="2" charset="0"/>
                        </a:rPr>
                        <a:t>11</a:t>
                      </a:r>
                      <a:endParaRPr lang="fr-FR" sz="4800" dirty="0">
                        <a:latin typeface="Script cole" panose="00000400000000000000" pitchFamily="2" charset="0"/>
                      </a:endParaRPr>
                    </a:p>
                  </a:txBody>
                  <a:tcPr marL="98725" marR="98725" marT="49362" marB="4936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4800" dirty="0" smtClean="0">
                          <a:latin typeface="Script cole" panose="00000400000000000000" pitchFamily="2" charset="0"/>
                        </a:rPr>
                        <a:t>12</a:t>
                      </a:r>
                      <a:endParaRPr lang="fr-FR" sz="4800" dirty="0">
                        <a:latin typeface="Script cole" panose="00000400000000000000" pitchFamily="2" charset="0"/>
                      </a:endParaRPr>
                    </a:p>
                  </a:txBody>
                  <a:tcPr marL="98725" marR="98725" marT="49362" marB="4936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4800" dirty="0" smtClean="0">
                          <a:latin typeface="Script cole" panose="00000400000000000000" pitchFamily="2" charset="0"/>
                        </a:rPr>
                        <a:t>13</a:t>
                      </a:r>
                      <a:endParaRPr lang="fr-FR" sz="4800" dirty="0">
                        <a:latin typeface="Script cole" panose="00000400000000000000" pitchFamily="2" charset="0"/>
                      </a:endParaRPr>
                    </a:p>
                  </a:txBody>
                  <a:tcPr marL="98725" marR="98725" marT="49362" marB="4936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4800" dirty="0" smtClean="0">
                          <a:latin typeface="Script cole" panose="00000400000000000000" pitchFamily="2" charset="0"/>
                        </a:rPr>
                        <a:t>14</a:t>
                      </a:r>
                      <a:endParaRPr lang="fr-FR" sz="4800" dirty="0">
                        <a:latin typeface="Script cole" panose="00000400000000000000" pitchFamily="2" charset="0"/>
                      </a:endParaRPr>
                    </a:p>
                  </a:txBody>
                  <a:tcPr marL="98725" marR="98725" marT="49362" marB="4936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896585">
                <a:tc>
                  <a:txBody>
                    <a:bodyPr/>
                    <a:lstStyle/>
                    <a:p>
                      <a:pPr algn="ctr"/>
                      <a:r>
                        <a:rPr lang="fr-FR" sz="4800" dirty="0" smtClean="0">
                          <a:latin typeface="Script cole" panose="00000400000000000000" pitchFamily="2" charset="0"/>
                        </a:rPr>
                        <a:t>15</a:t>
                      </a:r>
                      <a:endParaRPr lang="fr-FR" sz="4800" dirty="0">
                        <a:latin typeface="Script cole" panose="00000400000000000000" pitchFamily="2" charset="0"/>
                      </a:endParaRPr>
                    </a:p>
                  </a:txBody>
                  <a:tcPr marL="98725" marR="98725" marT="49362" marB="4936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4800" dirty="0" smtClean="0">
                          <a:latin typeface="Script cole" panose="00000400000000000000" pitchFamily="2" charset="0"/>
                        </a:rPr>
                        <a:t>16</a:t>
                      </a:r>
                      <a:endParaRPr lang="fr-FR" sz="4800" dirty="0">
                        <a:latin typeface="Script cole" panose="00000400000000000000" pitchFamily="2" charset="0"/>
                      </a:endParaRPr>
                    </a:p>
                  </a:txBody>
                  <a:tcPr marL="98725" marR="98725" marT="49362" marB="4936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4800" dirty="0" smtClean="0">
                          <a:latin typeface="Script cole" panose="00000400000000000000" pitchFamily="2" charset="0"/>
                        </a:rPr>
                        <a:t>17</a:t>
                      </a:r>
                      <a:endParaRPr lang="fr-FR" sz="4800" dirty="0">
                        <a:latin typeface="Script cole" panose="00000400000000000000" pitchFamily="2" charset="0"/>
                      </a:endParaRPr>
                    </a:p>
                  </a:txBody>
                  <a:tcPr marL="98725" marR="98725" marT="49362" marB="4936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4800" dirty="0" smtClean="0">
                          <a:latin typeface="Script cole" panose="00000400000000000000" pitchFamily="2" charset="0"/>
                        </a:rPr>
                        <a:t>18</a:t>
                      </a:r>
                      <a:endParaRPr lang="fr-FR" sz="4800" dirty="0">
                        <a:latin typeface="Script cole" panose="00000400000000000000" pitchFamily="2" charset="0"/>
                      </a:endParaRPr>
                    </a:p>
                  </a:txBody>
                  <a:tcPr marL="98725" marR="98725" marT="49362" marB="4936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4800" dirty="0" smtClean="0">
                          <a:latin typeface="Script cole" panose="00000400000000000000" pitchFamily="2" charset="0"/>
                        </a:rPr>
                        <a:t>19</a:t>
                      </a:r>
                      <a:endParaRPr lang="fr-FR" sz="4800" dirty="0">
                        <a:latin typeface="Script cole" panose="00000400000000000000" pitchFamily="2" charset="0"/>
                      </a:endParaRPr>
                    </a:p>
                  </a:txBody>
                  <a:tcPr marL="98725" marR="98725" marT="49362" marB="4936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4800" dirty="0" smtClean="0">
                          <a:latin typeface="Script cole" panose="00000400000000000000" pitchFamily="2" charset="0"/>
                        </a:rPr>
                        <a:t>20</a:t>
                      </a:r>
                      <a:endParaRPr lang="fr-FR" sz="4800" dirty="0">
                        <a:latin typeface="Script cole" panose="00000400000000000000" pitchFamily="2" charset="0"/>
                      </a:endParaRPr>
                    </a:p>
                  </a:txBody>
                  <a:tcPr marL="98725" marR="98725" marT="49362" marB="4936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4800" dirty="0" smtClean="0">
                          <a:latin typeface="Script cole" panose="00000400000000000000" pitchFamily="2" charset="0"/>
                        </a:rPr>
                        <a:t>21</a:t>
                      </a:r>
                      <a:endParaRPr lang="fr-FR" sz="4800" dirty="0">
                        <a:latin typeface="Script cole" panose="00000400000000000000" pitchFamily="2" charset="0"/>
                      </a:endParaRPr>
                    </a:p>
                  </a:txBody>
                  <a:tcPr marL="98725" marR="98725" marT="49362" marB="4936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896585">
                <a:tc>
                  <a:txBody>
                    <a:bodyPr/>
                    <a:lstStyle/>
                    <a:p>
                      <a:pPr algn="ctr"/>
                      <a:r>
                        <a:rPr lang="fr-FR" sz="4800" dirty="0" smtClean="0">
                          <a:latin typeface="Script cole" panose="00000400000000000000" pitchFamily="2" charset="0"/>
                        </a:rPr>
                        <a:t>22</a:t>
                      </a:r>
                      <a:endParaRPr lang="fr-FR" sz="4800" dirty="0">
                        <a:latin typeface="Script cole" panose="00000400000000000000" pitchFamily="2" charset="0"/>
                      </a:endParaRPr>
                    </a:p>
                  </a:txBody>
                  <a:tcPr marL="98725" marR="98725" marT="49362" marB="4936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4800" dirty="0" smtClean="0">
                          <a:latin typeface="Script cole" panose="00000400000000000000" pitchFamily="2" charset="0"/>
                        </a:rPr>
                        <a:t>23</a:t>
                      </a:r>
                      <a:endParaRPr lang="fr-FR" sz="4800" dirty="0">
                        <a:latin typeface="Script cole" panose="00000400000000000000" pitchFamily="2" charset="0"/>
                      </a:endParaRPr>
                    </a:p>
                  </a:txBody>
                  <a:tcPr marL="98725" marR="98725" marT="49362" marB="4936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4800" dirty="0" smtClean="0">
                          <a:latin typeface="Script cole" panose="00000400000000000000" pitchFamily="2" charset="0"/>
                        </a:rPr>
                        <a:t>24</a:t>
                      </a:r>
                      <a:endParaRPr lang="fr-FR" sz="4800" dirty="0">
                        <a:latin typeface="Script cole" panose="00000400000000000000" pitchFamily="2" charset="0"/>
                      </a:endParaRPr>
                    </a:p>
                  </a:txBody>
                  <a:tcPr marL="98725" marR="98725" marT="49362" marB="4936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4800" dirty="0" smtClean="0">
                          <a:latin typeface="Script cole" panose="00000400000000000000" pitchFamily="2" charset="0"/>
                        </a:rPr>
                        <a:t>25</a:t>
                      </a:r>
                      <a:endParaRPr lang="fr-FR" sz="4800" dirty="0">
                        <a:latin typeface="Script cole" panose="00000400000000000000" pitchFamily="2" charset="0"/>
                      </a:endParaRPr>
                    </a:p>
                  </a:txBody>
                  <a:tcPr marL="98725" marR="98725" marT="49362" marB="4936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4800" dirty="0" smtClean="0">
                          <a:latin typeface="Script cole" panose="00000400000000000000" pitchFamily="2" charset="0"/>
                        </a:rPr>
                        <a:t>26</a:t>
                      </a:r>
                      <a:endParaRPr lang="fr-FR" sz="4800" dirty="0">
                        <a:latin typeface="Script cole" panose="00000400000000000000" pitchFamily="2" charset="0"/>
                      </a:endParaRPr>
                    </a:p>
                  </a:txBody>
                  <a:tcPr marL="98725" marR="98725" marT="49362" marB="4936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4800" dirty="0" smtClean="0">
                          <a:latin typeface="Script cole" panose="00000400000000000000" pitchFamily="2" charset="0"/>
                        </a:rPr>
                        <a:t>27</a:t>
                      </a:r>
                      <a:endParaRPr lang="fr-FR" sz="4800" dirty="0">
                        <a:latin typeface="Script cole" panose="00000400000000000000" pitchFamily="2" charset="0"/>
                      </a:endParaRPr>
                    </a:p>
                  </a:txBody>
                  <a:tcPr marL="98725" marR="98725" marT="49362" marB="4936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4800" dirty="0" smtClean="0">
                          <a:latin typeface="Script cole" panose="00000400000000000000" pitchFamily="2" charset="0"/>
                        </a:rPr>
                        <a:t>28</a:t>
                      </a:r>
                      <a:endParaRPr lang="fr-FR" sz="4800" dirty="0">
                        <a:latin typeface="Script cole" panose="00000400000000000000" pitchFamily="2" charset="0"/>
                      </a:endParaRPr>
                    </a:p>
                  </a:txBody>
                  <a:tcPr marL="98725" marR="98725" marT="49362" marB="4936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896585">
                <a:tc>
                  <a:txBody>
                    <a:bodyPr/>
                    <a:lstStyle/>
                    <a:p>
                      <a:pPr algn="ctr"/>
                      <a:r>
                        <a:rPr lang="fr-FR" sz="4800" dirty="0" smtClean="0">
                          <a:latin typeface="Script cole" panose="00000400000000000000" pitchFamily="2" charset="0"/>
                        </a:rPr>
                        <a:t>29</a:t>
                      </a:r>
                      <a:endParaRPr lang="fr-FR" sz="4800" dirty="0">
                        <a:latin typeface="Script cole" panose="00000400000000000000" pitchFamily="2" charset="0"/>
                      </a:endParaRPr>
                    </a:p>
                  </a:txBody>
                  <a:tcPr marL="98725" marR="98725" marT="49362" marB="4936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4800" dirty="0" smtClean="0">
                          <a:latin typeface="Script cole" panose="00000400000000000000" pitchFamily="2" charset="0"/>
                        </a:rPr>
                        <a:t>30</a:t>
                      </a:r>
                    </a:p>
                  </a:txBody>
                  <a:tcPr marL="98725" marR="98725" marT="49362" marB="4936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4800" dirty="0">
                        <a:latin typeface="Script cole" panose="00000400000000000000" pitchFamily="2" charset="0"/>
                      </a:endParaRPr>
                    </a:p>
                  </a:txBody>
                  <a:tcPr marL="98725" marR="98725" marT="49362" marB="4936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4800" dirty="0">
                        <a:latin typeface="Script cole" panose="00000400000000000000" pitchFamily="2" charset="0"/>
                      </a:endParaRPr>
                    </a:p>
                  </a:txBody>
                  <a:tcPr marL="98725" marR="98725" marT="49362" marB="4936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4800" dirty="0">
                        <a:latin typeface="Script cole" panose="00000400000000000000" pitchFamily="2" charset="0"/>
                      </a:endParaRPr>
                    </a:p>
                  </a:txBody>
                  <a:tcPr marL="98725" marR="98725" marT="49362" marB="4936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4800" dirty="0">
                        <a:latin typeface="Script cole" panose="00000400000000000000" pitchFamily="2" charset="0"/>
                      </a:endParaRPr>
                    </a:p>
                  </a:txBody>
                  <a:tcPr marL="98725" marR="98725" marT="49362" marB="4936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4800" dirty="0">
                        <a:latin typeface="Script cole" panose="00000400000000000000" pitchFamily="2" charset="0"/>
                      </a:endParaRPr>
                    </a:p>
                  </a:txBody>
                  <a:tcPr marL="98725" marR="98725" marT="49362" marB="4936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pic>
        <p:nvPicPr>
          <p:cNvPr id="3" name="Image 2" descr="Janvier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64230" y="128785"/>
            <a:ext cx="1034662" cy="8484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57543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au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68936099"/>
              </p:ext>
            </p:extLst>
          </p:nvPr>
        </p:nvGraphicFramePr>
        <p:xfrm>
          <a:off x="47392" y="86582"/>
          <a:ext cx="9794204" cy="6366759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1399172"/>
                <a:gridCol w="1399172"/>
                <a:gridCol w="1399172"/>
                <a:gridCol w="1399172"/>
                <a:gridCol w="1399172"/>
                <a:gridCol w="1399172"/>
                <a:gridCol w="1399172"/>
              </a:tblGrid>
              <a:tr h="896585">
                <a:tc gridSpan="7">
                  <a:txBody>
                    <a:bodyPr/>
                    <a:lstStyle/>
                    <a:p>
                      <a:pPr algn="ctr"/>
                      <a:r>
                        <a:rPr lang="fr-FR" sz="5200" b="1" dirty="0" smtClean="0">
                          <a:solidFill>
                            <a:schemeClr val="tx1"/>
                          </a:solidFill>
                          <a:latin typeface="+mj-lt"/>
                        </a:rPr>
                        <a:t>MAI </a:t>
                      </a:r>
                      <a:r>
                        <a:rPr lang="fr-FR" sz="5200" b="1" baseline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2019</a:t>
                      </a:r>
                      <a:endParaRPr lang="fr-FR" sz="5200" b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98725" marR="98725" marT="49362" marB="4936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3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987249">
                <a:tc>
                  <a:txBody>
                    <a:bodyPr/>
                    <a:lstStyle/>
                    <a:p>
                      <a:pPr algn="ctr"/>
                      <a:r>
                        <a:rPr lang="fr-FR" sz="1900" dirty="0" smtClean="0"/>
                        <a:t>LUNDI</a:t>
                      </a:r>
                    </a:p>
                    <a:p>
                      <a:pPr algn="ctr"/>
                      <a:r>
                        <a:rPr lang="fr-FR" sz="1900" dirty="0" smtClean="0"/>
                        <a:t>lundi</a:t>
                      </a:r>
                    </a:p>
                    <a:p>
                      <a:pPr algn="ctr"/>
                      <a:r>
                        <a:rPr lang="fr-FR" sz="1900" dirty="0" smtClean="0">
                          <a:latin typeface="Cursive standard" pitchFamily="2" charset="0"/>
                        </a:rPr>
                        <a:t>lundi</a:t>
                      </a:r>
                      <a:endParaRPr lang="fr-FR" sz="1900" dirty="0">
                        <a:latin typeface="Cursive standard" pitchFamily="2" charset="0"/>
                      </a:endParaRPr>
                    </a:p>
                  </a:txBody>
                  <a:tcPr marL="98725" marR="98725" marT="49362" marB="4936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900" dirty="0" smtClean="0"/>
                        <a:t>MARDI</a:t>
                      </a:r>
                    </a:p>
                    <a:p>
                      <a:pPr algn="ctr"/>
                      <a:r>
                        <a:rPr lang="fr-FR" sz="1900" dirty="0" smtClean="0"/>
                        <a:t>mardi</a:t>
                      </a:r>
                    </a:p>
                    <a:p>
                      <a:pPr algn="ctr"/>
                      <a:r>
                        <a:rPr lang="fr-FR" sz="1900" dirty="0" smtClean="0">
                          <a:latin typeface="Cursive standard" pitchFamily="2" charset="0"/>
                        </a:rPr>
                        <a:t>mardi</a:t>
                      </a:r>
                    </a:p>
                  </a:txBody>
                  <a:tcPr marL="98725" marR="98725" marT="49362" marB="4936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900" dirty="0" smtClean="0"/>
                        <a:t>MERCREDI</a:t>
                      </a:r>
                    </a:p>
                    <a:p>
                      <a:pPr algn="ctr"/>
                      <a:r>
                        <a:rPr lang="fr-FR" sz="1900" dirty="0" smtClean="0"/>
                        <a:t>mercredi</a:t>
                      </a:r>
                    </a:p>
                    <a:p>
                      <a:pPr algn="ctr"/>
                      <a:r>
                        <a:rPr lang="fr-FR" sz="1900" dirty="0" smtClean="0">
                          <a:latin typeface="Cursive standard" pitchFamily="2" charset="0"/>
                        </a:rPr>
                        <a:t>mercredi</a:t>
                      </a:r>
                    </a:p>
                  </a:txBody>
                  <a:tcPr marL="98725" marR="98725" marT="49362" marB="4936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900" dirty="0" smtClean="0"/>
                        <a:t>JEUDI</a:t>
                      </a:r>
                    </a:p>
                    <a:p>
                      <a:pPr algn="ctr"/>
                      <a:r>
                        <a:rPr lang="fr-FR" sz="1900" dirty="0" smtClean="0"/>
                        <a:t>jeudi</a:t>
                      </a:r>
                    </a:p>
                    <a:p>
                      <a:pPr algn="ctr"/>
                      <a:r>
                        <a:rPr lang="fr-FR" sz="1900" dirty="0" smtClean="0">
                          <a:latin typeface="Cursive standard" pitchFamily="2" charset="0"/>
                        </a:rPr>
                        <a:t>jeudi</a:t>
                      </a:r>
                    </a:p>
                  </a:txBody>
                  <a:tcPr marL="98725" marR="98725" marT="49362" marB="4936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900" dirty="0" smtClean="0"/>
                        <a:t>VENDREDI</a:t>
                      </a:r>
                    </a:p>
                    <a:p>
                      <a:pPr algn="ctr"/>
                      <a:r>
                        <a:rPr lang="fr-FR" sz="1900" dirty="0" smtClean="0"/>
                        <a:t>vendredi</a:t>
                      </a:r>
                    </a:p>
                    <a:p>
                      <a:pPr algn="ctr"/>
                      <a:r>
                        <a:rPr lang="fr-FR" sz="1900" dirty="0" smtClean="0">
                          <a:latin typeface="Cursive standard" pitchFamily="2" charset="0"/>
                        </a:rPr>
                        <a:t>vendredi</a:t>
                      </a:r>
                    </a:p>
                  </a:txBody>
                  <a:tcPr marL="98725" marR="98725" marT="49362" marB="4936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900" dirty="0" smtClean="0"/>
                        <a:t>SAMEDI</a:t>
                      </a:r>
                    </a:p>
                    <a:p>
                      <a:pPr algn="ctr"/>
                      <a:r>
                        <a:rPr lang="fr-FR" sz="1900" dirty="0" smtClean="0"/>
                        <a:t>samedi</a:t>
                      </a:r>
                    </a:p>
                    <a:p>
                      <a:pPr algn="ctr"/>
                      <a:r>
                        <a:rPr lang="fr-FR" sz="1900" dirty="0" smtClean="0">
                          <a:latin typeface="Cursive standard" pitchFamily="2" charset="0"/>
                        </a:rPr>
                        <a:t>samedi</a:t>
                      </a:r>
                    </a:p>
                  </a:txBody>
                  <a:tcPr marL="98725" marR="98725" marT="49362" marB="4936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900" dirty="0" smtClean="0"/>
                        <a:t>DIMANCHE</a:t>
                      </a:r>
                    </a:p>
                    <a:p>
                      <a:pPr algn="ctr"/>
                      <a:r>
                        <a:rPr lang="fr-FR" sz="1900" dirty="0" smtClean="0"/>
                        <a:t>dimanche</a:t>
                      </a:r>
                    </a:p>
                    <a:p>
                      <a:pPr algn="ctr"/>
                      <a:r>
                        <a:rPr lang="fr-FR" sz="1900" dirty="0" smtClean="0">
                          <a:latin typeface="Cursive standard" pitchFamily="2" charset="0"/>
                        </a:rPr>
                        <a:t>dimanche</a:t>
                      </a:r>
                    </a:p>
                  </a:txBody>
                  <a:tcPr marL="98725" marR="98725" marT="49362" marB="4936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896585">
                <a:tc>
                  <a:txBody>
                    <a:bodyPr/>
                    <a:lstStyle/>
                    <a:p>
                      <a:pPr algn="ctr"/>
                      <a:endParaRPr lang="fr-FR" sz="4800" dirty="0">
                        <a:latin typeface="Script cole" panose="00000400000000000000" pitchFamily="2" charset="0"/>
                      </a:endParaRPr>
                    </a:p>
                  </a:txBody>
                  <a:tcPr marL="98725" marR="98725" marT="49362" marB="4936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4800" dirty="0">
                        <a:latin typeface="Script cole" panose="00000400000000000000" pitchFamily="2" charset="0"/>
                      </a:endParaRPr>
                    </a:p>
                  </a:txBody>
                  <a:tcPr marL="98725" marR="98725" marT="49362" marB="4936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4800" dirty="0" smtClean="0">
                          <a:latin typeface="Script cole" panose="00000400000000000000" pitchFamily="2" charset="0"/>
                        </a:rPr>
                        <a:t>1</a:t>
                      </a:r>
                      <a:endParaRPr lang="fr-FR" sz="4800" dirty="0">
                        <a:latin typeface="Script cole" panose="00000400000000000000" pitchFamily="2" charset="0"/>
                      </a:endParaRPr>
                    </a:p>
                  </a:txBody>
                  <a:tcPr marL="98725" marR="98725" marT="49362" marB="4936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4800" dirty="0" smtClean="0">
                          <a:latin typeface="Script cole" panose="00000400000000000000" pitchFamily="2" charset="0"/>
                        </a:rPr>
                        <a:t>2</a:t>
                      </a:r>
                      <a:endParaRPr lang="fr-FR" sz="4800" dirty="0">
                        <a:latin typeface="Script cole" panose="00000400000000000000" pitchFamily="2" charset="0"/>
                      </a:endParaRPr>
                    </a:p>
                  </a:txBody>
                  <a:tcPr marL="98725" marR="98725" marT="49362" marB="4936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4800" dirty="0" smtClean="0">
                          <a:latin typeface="Script cole" panose="00000400000000000000" pitchFamily="2" charset="0"/>
                        </a:rPr>
                        <a:t>3</a:t>
                      </a:r>
                      <a:endParaRPr lang="fr-FR" sz="4800" dirty="0">
                        <a:latin typeface="Script cole" panose="00000400000000000000" pitchFamily="2" charset="0"/>
                      </a:endParaRPr>
                    </a:p>
                  </a:txBody>
                  <a:tcPr marL="98725" marR="98725" marT="49362" marB="4936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4800" dirty="0" smtClean="0">
                          <a:latin typeface="Script cole" panose="00000400000000000000" pitchFamily="2" charset="0"/>
                        </a:rPr>
                        <a:t>4</a:t>
                      </a:r>
                      <a:endParaRPr lang="fr-FR" sz="4800" dirty="0">
                        <a:latin typeface="Script cole" panose="00000400000000000000" pitchFamily="2" charset="0"/>
                      </a:endParaRPr>
                    </a:p>
                  </a:txBody>
                  <a:tcPr marL="98725" marR="98725" marT="49362" marB="4936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4800" dirty="0" smtClean="0">
                          <a:latin typeface="Script cole" panose="00000400000000000000" pitchFamily="2" charset="0"/>
                        </a:rPr>
                        <a:t>5</a:t>
                      </a:r>
                      <a:endParaRPr lang="fr-FR" sz="4800" dirty="0">
                        <a:latin typeface="Script cole" panose="00000400000000000000" pitchFamily="2" charset="0"/>
                      </a:endParaRPr>
                    </a:p>
                  </a:txBody>
                  <a:tcPr marL="98725" marR="98725" marT="49362" marB="4936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896585">
                <a:tc>
                  <a:txBody>
                    <a:bodyPr/>
                    <a:lstStyle/>
                    <a:p>
                      <a:pPr algn="ctr"/>
                      <a:r>
                        <a:rPr lang="fr-FR" sz="4800" dirty="0" smtClean="0">
                          <a:latin typeface="Script cole" panose="00000400000000000000" pitchFamily="2" charset="0"/>
                        </a:rPr>
                        <a:t>6</a:t>
                      </a:r>
                      <a:endParaRPr lang="fr-FR" sz="4800" dirty="0">
                        <a:latin typeface="Script cole" panose="00000400000000000000" pitchFamily="2" charset="0"/>
                      </a:endParaRPr>
                    </a:p>
                  </a:txBody>
                  <a:tcPr marL="98725" marR="98725" marT="49362" marB="4936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4800" dirty="0" smtClean="0">
                          <a:latin typeface="Script cole" panose="00000400000000000000" pitchFamily="2" charset="0"/>
                        </a:rPr>
                        <a:t>7</a:t>
                      </a:r>
                      <a:endParaRPr lang="fr-FR" sz="4800" dirty="0">
                        <a:latin typeface="Script cole" panose="00000400000000000000" pitchFamily="2" charset="0"/>
                      </a:endParaRPr>
                    </a:p>
                  </a:txBody>
                  <a:tcPr marL="98725" marR="98725" marT="49362" marB="4936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4800" dirty="0" smtClean="0">
                          <a:latin typeface="Script cole" panose="00000400000000000000" pitchFamily="2" charset="0"/>
                        </a:rPr>
                        <a:t>8</a:t>
                      </a:r>
                      <a:endParaRPr lang="fr-FR" sz="4800" dirty="0">
                        <a:latin typeface="Script cole" panose="00000400000000000000" pitchFamily="2" charset="0"/>
                      </a:endParaRPr>
                    </a:p>
                  </a:txBody>
                  <a:tcPr marL="98725" marR="98725" marT="49362" marB="4936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4800" dirty="0" smtClean="0">
                          <a:latin typeface="Script cole" panose="00000400000000000000" pitchFamily="2" charset="0"/>
                        </a:rPr>
                        <a:t>9</a:t>
                      </a:r>
                      <a:endParaRPr lang="fr-FR" sz="4800" dirty="0">
                        <a:latin typeface="Script cole" panose="00000400000000000000" pitchFamily="2" charset="0"/>
                      </a:endParaRPr>
                    </a:p>
                  </a:txBody>
                  <a:tcPr marL="98725" marR="98725" marT="49362" marB="4936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4800" dirty="0" smtClean="0">
                          <a:latin typeface="Script cole" panose="00000400000000000000" pitchFamily="2" charset="0"/>
                        </a:rPr>
                        <a:t>10</a:t>
                      </a:r>
                      <a:endParaRPr lang="fr-FR" sz="4800" dirty="0">
                        <a:latin typeface="Script cole" panose="00000400000000000000" pitchFamily="2" charset="0"/>
                      </a:endParaRPr>
                    </a:p>
                  </a:txBody>
                  <a:tcPr marL="98725" marR="98725" marT="49362" marB="4936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4800" dirty="0" smtClean="0">
                          <a:latin typeface="Script cole" panose="00000400000000000000" pitchFamily="2" charset="0"/>
                        </a:rPr>
                        <a:t>11</a:t>
                      </a:r>
                      <a:endParaRPr lang="fr-FR" sz="4800" dirty="0">
                        <a:latin typeface="Script cole" panose="00000400000000000000" pitchFamily="2" charset="0"/>
                      </a:endParaRPr>
                    </a:p>
                  </a:txBody>
                  <a:tcPr marL="98725" marR="98725" marT="49362" marB="4936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4800" dirty="0" smtClean="0">
                          <a:latin typeface="Script cole" panose="00000400000000000000" pitchFamily="2" charset="0"/>
                        </a:rPr>
                        <a:t>12</a:t>
                      </a:r>
                      <a:endParaRPr lang="fr-FR" sz="4800" dirty="0">
                        <a:latin typeface="Script cole" panose="00000400000000000000" pitchFamily="2" charset="0"/>
                      </a:endParaRPr>
                    </a:p>
                  </a:txBody>
                  <a:tcPr marL="98725" marR="98725" marT="49362" marB="4936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896585">
                <a:tc>
                  <a:txBody>
                    <a:bodyPr/>
                    <a:lstStyle/>
                    <a:p>
                      <a:pPr algn="ctr"/>
                      <a:r>
                        <a:rPr lang="fr-FR" sz="4800" dirty="0" smtClean="0">
                          <a:latin typeface="Script cole" panose="00000400000000000000" pitchFamily="2" charset="0"/>
                        </a:rPr>
                        <a:t>13</a:t>
                      </a:r>
                      <a:endParaRPr lang="fr-FR" sz="4800" dirty="0">
                        <a:latin typeface="Script cole" panose="00000400000000000000" pitchFamily="2" charset="0"/>
                      </a:endParaRPr>
                    </a:p>
                  </a:txBody>
                  <a:tcPr marL="98725" marR="98725" marT="49362" marB="4936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4800" dirty="0" smtClean="0">
                          <a:latin typeface="Script cole" panose="00000400000000000000" pitchFamily="2" charset="0"/>
                        </a:rPr>
                        <a:t>14</a:t>
                      </a:r>
                      <a:endParaRPr lang="fr-FR" sz="4800" dirty="0">
                        <a:latin typeface="Script cole" panose="00000400000000000000" pitchFamily="2" charset="0"/>
                      </a:endParaRPr>
                    </a:p>
                  </a:txBody>
                  <a:tcPr marL="98725" marR="98725" marT="49362" marB="4936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4800" dirty="0" smtClean="0">
                          <a:latin typeface="Script cole" panose="00000400000000000000" pitchFamily="2" charset="0"/>
                        </a:rPr>
                        <a:t>15</a:t>
                      </a:r>
                      <a:endParaRPr lang="fr-FR" sz="4800" dirty="0">
                        <a:latin typeface="Script cole" panose="00000400000000000000" pitchFamily="2" charset="0"/>
                      </a:endParaRPr>
                    </a:p>
                  </a:txBody>
                  <a:tcPr marL="98725" marR="98725" marT="49362" marB="4936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4800" dirty="0" smtClean="0">
                          <a:latin typeface="Script cole" panose="00000400000000000000" pitchFamily="2" charset="0"/>
                        </a:rPr>
                        <a:t>16</a:t>
                      </a:r>
                      <a:endParaRPr lang="fr-FR" sz="4800" dirty="0">
                        <a:latin typeface="Script cole" panose="00000400000000000000" pitchFamily="2" charset="0"/>
                      </a:endParaRPr>
                    </a:p>
                  </a:txBody>
                  <a:tcPr marL="98725" marR="98725" marT="49362" marB="4936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4800" dirty="0" smtClean="0">
                          <a:latin typeface="Script cole" panose="00000400000000000000" pitchFamily="2" charset="0"/>
                        </a:rPr>
                        <a:t>17</a:t>
                      </a:r>
                      <a:endParaRPr lang="fr-FR" sz="4800" dirty="0">
                        <a:latin typeface="Script cole" panose="00000400000000000000" pitchFamily="2" charset="0"/>
                      </a:endParaRPr>
                    </a:p>
                  </a:txBody>
                  <a:tcPr marL="98725" marR="98725" marT="49362" marB="4936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4800" dirty="0" smtClean="0">
                          <a:latin typeface="Script cole" panose="00000400000000000000" pitchFamily="2" charset="0"/>
                        </a:rPr>
                        <a:t>18</a:t>
                      </a:r>
                      <a:endParaRPr lang="fr-FR" sz="4800" dirty="0">
                        <a:latin typeface="Script cole" panose="00000400000000000000" pitchFamily="2" charset="0"/>
                      </a:endParaRPr>
                    </a:p>
                  </a:txBody>
                  <a:tcPr marL="98725" marR="98725" marT="49362" marB="4936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4800" dirty="0" smtClean="0">
                          <a:latin typeface="Script cole" panose="00000400000000000000" pitchFamily="2" charset="0"/>
                        </a:rPr>
                        <a:t>19</a:t>
                      </a:r>
                      <a:endParaRPr lang="fr-FR" sz="4800" dirty="0">
                        <a:latin typeface="Script cole" panose="00000400000000000000" pitchFamily="2" charset="0"/>
                      </a:endParaRPr>
                    </a:p>
                  </a:txBody>
                  <a:tcPr marL="98725" marR="98725" marT="49362" marB="4936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896585">
                <a:tc>
                  <a:txBody>
                    <a:bodyPr/>
                    <a:lstStyle/>
                    <a:p>
                      <a:pPr algn="ctr"/>
                      <a:r>
                        <a:rPr lang="fr-FR" sz="4800" dirty="0" smtClean="0">
                          <a:latin typeface="Script cole" panose="00000400000000000000" pitchFamily="2" charset="0"/>
                        </a:rPr>
                        <a:t>20</a:t>
                      </a:r>
                      <a:endParaRPr lang="fr-FR" sz="4800" dirty="0">
                        <a:latin typeface="Script cole" panose="00000400000000000000" pitchFamily="2" charset="0"/>
                      </a:endParaRPr>
                    </a:p>
                  </a:txBody>
                  <a:tcPr marL="98725" marR="98725" marT="49362" marB="4936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4800" dirty="0" smtClean="0">
                          <a:latin typeface="Script cole" panose="00000400000000000000" pitchFamily="2" charset="0"/>
                        </a:rPr>
                        <a:t>21</a:t>
                      </a:r>
                      <a:endParaRPr lang="fr-FR" sz="4800" dirty="0">
                        <a:latin typeface="Script cole" panose="00000400000000000000" pitchFamily="2" charset="0"/>
                      </a:endParaRPr>
                    </a:p>
                  </a:txBody>
                  <a:tcPr marL="98725" marR="98725" marT="49362" marB="4936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4800" dirty="0" smtClean="0">
                          <a:latin typeface="Script cole" panose="00000400000000000000" pitchFamily="2" charset="0"/>
                        </a:rPr>
                        <a:t>22</a:t>
                      </a:r>
                      <a:endParaRPr lang="fr-FR" sz="4800" dirty="0">
                        <a:latin typeface="Script cole" panose="00000400000000000000" pitchFamily="2" charset="0"/>
                      </a:endParaRPr>
                    </a:p>
                  </a:txBody>
                  <a:tcPr marL="98725" marR="98725" marT="49362" marB="4936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4800" dirty="0" smtClean="0">
                          <a:latin typeface="Script cole" panose="00000400000000000000" pitchFamily="2" charset="0"/>
                        </a:rPr>
                        <a:t>23</a:t>
                      </a:r>
                      <a:endParaRPr lang="fr-FR" sz="4800" dirty="0">
                        <a:latin typeface="Script cole" panose="00000400000000000000" pitchFamily="2" charset="0"/>
                      </a:endParaRPr>
                    </a:p>
                  </a:txBody>
                  <a:tcPr marL="98725" marR="98725" marT="49362" marB="4936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4800" dirty="0" smtClean="0">
                          <a:latin typeface="Script cole" panose="00000400000000000000" pitchFamily="2" charset="0"/>
                        </a:rPr>
                        <a:t>24</a:t>
                      </a:r>
                      <a:endParaRPr lang="fr-FR" sz="4800" dirty="0">
                        <a:latin typeface="Script cole" panose="00000400000000000000" pitchFamily="2" charset="0"/>
                      </a:endParaRPr>
                    </a:p>
                  </a:txBody>
                  <a:tcPr marL="98725" marR="98725" marT="49362" marB="4936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4800" dirty="0" smtClean="0">
                          <a:latin typeface="Script cole" panose="00000400000000000000" pitchFamily="2" charset="0"/>
                        </a:rPr>
                        <a:t>25</a:t>
                      </a:r>
                      <a:endParaRPr lang="fr-FR" sz="4800" dirty="0">
                        <a:latin typeface="Script cole" panose="00000400000000000000" pitchFamily="2" charset="0"/>
                      </a:endParaRPr>
                    </a:p>
                  </a:txBody>
                  <a:tcPr marL="98725" marR="98725" marT="49362" marB="4936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4800" dirty="0" smtClean="0">
                          <a:latin typeface="Script cole" panose="00000400000000000000" pitchFamily="2" charset="0"/>
                        </a:rPr>
                        <a:t>26</a:t>
                      </a:r>
                      <a:endParaRPr lang="fr-FR" sz="4800" dirty="0">
                        <a:latin typeface="Script cole" panose="00000400000000000000" pitchFamily="2" charset="0"/>
                      </a:endParaRPr>
                    </a:p>
                  </a:txBody>
                  <a:tcPr marL="98725" marR="98725" marT="49362" marB="4936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896585">
                <a:tc>
                  <a:txBody>
                    <a:bodyPr/>
                    <a:lstStyle/>
                    <a:p>
                      <a:pPr algn="ctr"/>
                      <a:r>
                        <a:rPr lang="fr-FR" sz="4800" dirty="0" smtClean="0">
                          <a:latin typeface="Script cole" panose="00000400000000000000" pitchFamily="2" charset="0"/>
                        </a:rPr>
                        <a:t>27</a:t>
                      </a:r>
                      <a:endParaRPr lang="fr-FR" sz="4800" dirty="0">
                        <a:latin typeface="Script cole" panose="00000400000000000000" pitchFamily="2" charset="0"/>
                      </a:endParaRPr>
                    </a:p>
                  </a:txBody>
                  <a:tcPr marL="98725" marR="98725" marT="49362" marB="4936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4800" dirty="0" smtClean="0">
                          <a:latin typeface="Script cole" panose="00000400000000000000" pitchFamily="2" charset="0"/>
                        </a:rPr>
                        <a:t>28</a:t>
                      </a:r>
                      <a:endParaRPr lang="fr-FR" sz="4800" dirty="0">
                        <a:latin typeface="Script cole" panose="00000400000000000000" pitchFamily="2" charset="0"/>
                      </a:endParaRPr>
                    </a:p>
                  </a:txBody>
                  <a:tcPr marL="98725" marR="98725" marT="49362" marB="4936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4800" dirty="0" smtClean="0">
                          <a:latin typeface="Script cole" panose="00000400000000000000" pitchFamily="2" charset="0"/>
                        </a:rPr>
                        <a:t>29</a:t>
                      </a:r>
                      <a:endParaRPr lang="fr-FR" sz="4800" dirty="0">
                        <a:latin typeface="Script cole" panose="00000400000000000000" pitchFamily="2" charset="0"/>
                      </a:endParaRPr>
                    </a:p>
                  </a:txBody>
                  <a:tcPr marL="98725" marR="98725" marT="49362" marB="4936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4800" dirty="0" smtClean="0">
                          <a:latin typeface="Script cole" panose="00000400000000000000" pitchFamily="2" charset="0"/>
                        </a:rPr>
                        <a:t>30</a:t>
                      </a:r>
                      <a:endParaRPr lang="fr-FR" sz="4800" dirty="0">
                        <a:latin typeface="Script cole" panose="00000400000000000000" pitchFamily="2" charset="0"/>
                      </a:endParaRPr>
                    </a:p>
                  </a:txBody>
                  <a:tcPr marL="98725" marR="98725" marT="49362" marB="4936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4800" dirty="0" smtClean="0">
                          <a:latin typeface="Script cole" panose="00000400000000000000" pitchFamily="2" charset="0"/>
                        </a:rPr>
                        <a:t>31</a:t>
                      </a:r>
                      <a:endParaRPr lang="fr-FR" sz="4800" dirty="0">
                        <a:latin typeface="Script cole" panose="00000400000000000000" pitchFamily="2" charset="0"/>
                      </a:endParaRPr>
                    </a:p>
                  </a:txBody>
                  <a:tcPr marL="98725" marR="98725" marT="49362" marB="4936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4800" dirty="0">
                        <a:latin typeface="Script cole" panose="00000400000000000000" pitchFamily="2" charset="0"/>
                      </a:endParaRPr>
                    </a:p>
                  </a:txBody>
                  <a:tcPr marL="98725" marR="98725" marT="49362" marB="4936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4800" dirty="0">
                        <a:latin typeface="Script cole" panose="00000400000000000000" pitchFamily="2" charset="0"/>
                      </a:endParaRPr>
                    </a:p>
                  </a:txBody>
                  <a:tcPr marL="98725" marR="98725" marT="49362" marB="4936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pic>
        <p:nvPicPr>
          <p:cNvPr id="3" name="Image 2" descr="Janvier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375173" y="101000"/>
            <a:ext cx="1600409" cy="87972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733444201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81</TotalTime>
  <Words>737</Words>
  <Application>Microsoft Office PowerPoint</Application>
  <PresentationFormat>Format A4 (210 x 297 mm)</PresentationFormat>
  <Paragraphs>858</Paragraphs>
  <Slides>14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14</vt:i4>
      </vt:variant>
    </vt:vector>
  </HeadingPairs>
  <TitlesOfParts>
    <vt:vector size="15" baseType="lpstr"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Julie MAURIN</dc:creator>
  <cp:lastModifiedBy>Gaelle</cp:lastModifiedBy>
  <cp:revision>17</cp:revision>
  <cp:lastPrinted>2018-11-19T12:02:42Z</cp:lastPrinted>
  <dcterms:created xsi:type="dcterms:W3CDTF">2017-01-07T17:13:05Z</dcterms:created>
  <dcterms:modified xsi:type="dcterms:W3CDTF">2018-12-12T17:13:41Z</dcterms:modified>
</cp:coreProperties>
</file>