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0" r:id="rId4"/>
    <p:sldId id="261" r:id="rId5"/>
    <p:sldId id="264" r:id="rId6"/>
    <p:sldId id="265" r:id="rId7"/>
    <p:sldId id="268" r:id="rId8"/>
    <p:sldId id="269" r:id="rId9"/>
    <p:sldId id="272" r:id="rId10"/>
    <p:sldId id="273" r:id="rId11"/>
    <p:sldId id="274" r:id="rId12"/>
    <p:sldId id="287" r:id="rId13"/>
    <p:sldId id="288" r:id="rId14"/>
    <p:sldId id="289" r:id="rId15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6699"/>
    <a:srgbClr val="33CC33"/>
    <a:srgbClr val="FA90EB"/>
    <a:srgbClr val="E5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74" y="-32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344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AFE31ACD-0B66-47B4-9A04-8DFB9E0890A7}" type="datetimeFigureOut">
              <a:rPr lang="fr-FR" smtClean="0"/>
              <a:t>12/12/2018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344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BC60F432-B39E-408F-812A-EEEE9D456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6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225480" y="6639163"/>
            <a:ext cx="4680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i="1" dirty="0" smtClean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  <a:endParaRPr lang="fr-FR" sz="10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654268"/>
              </p:ext>
            </p:extLst>
          </p:nvPr>
        </p:nvGraphicFramePr>
        <p:xfrm>
          <a:off x="32825" y="86580"/>
          <a:ext cx="9827454" cy="589695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/>
                <a:gridCol w="1403922"/>
                <a:gridCol w="1403922"/>
                <a:gridCol w="1403922"/>
                <a:gridCol w="1403922"/>
                <a:gridCol w="1403922"/>
                <a:gridCol w="1403922"/>
              </a:tblGrid>
              <a:tr h="830426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SEPTEMBRE</a:t>
                      </a:r>
                      <a:r>
                        <a:rPr lang="fr-FR" sz="4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2018</a:t>
                      </a:r>
                      <a:endParaRPr lang="fr-FR" sz="4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536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</a:p>
                    <a:p>
                      <a:pPr algn="ctr"/>
                      <a:r>
                        <a:rPr lang="fr-FR" dirty="0" smtClean="0"/>
                        <a:t>lundi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lundi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</a:p>
                    <a:p>
                      <a:pPr algn="ctr"/>
                      <a:r>
                        <a:rPr lang="fr-FR" dirty="0" smtClean="0"/>
                        <a:t>mardi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MERCREDI</a:t>
                      </a:r>
                    </a:p>
                    <a:p>
                      <a:pPr algn="ctr"/>
                      <a:r>
                        <a:rPr lang="fr-FR" dirty="0" smtClean="0"/>
                        <a:t>mercredi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</a:p>
                    <a:p>
                      <a:pPr algn="ctr"/>
                      <a:r>
                        <a:rPr lang="fr-FR" dirty="0" smtClean="0"/>
                        <a:t>jeudi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VENDREDI</a:t>
                      </a:r>
                    </a:p>
                    <a:p>
                      <a:pPr algn="ctr"/>
                      <a:r>
                        <a:rPr lang="fr-FR" dirty="0" smtClean="0"/>
                        <a:t>vendredi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SAMEDI</a:t>
                      </a:r>
                    </a:p>
                    <a:p>
                      <a:pPr algn="ctr"/>
                      <a:r>
                        <a:rPr lang="fr-FR" dirty="0" smtClean="0"/>
                        <a:t>samedi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DIMANCHE</a:t>
                      </a:r>
                    </a:p>
                    <a:p>
                      <a:pPr algn="ctr"/>
                      <a:r>
                        <a:rPr lang="fr-FR" dirty="0" smtClean="0"/>
                        <a:t>dimanche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29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latin typeface="Script cole" panose="00000400000000000000" pitchFamily="2" charset="0"/>
                        </a:rPr>
                        <a:t>30</a:t>
                      </a:r>
                      <a:endParaRPr lang="fr-FR" sz="4400" b="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7063" y="128783"/>
            <a:ext cx="1064409" cy="7493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8233"/>
              </p:ext>
            </p:extLst>
          </p:nvPr>
        </p:nvGraphicFramePr>
        <p:xfrm>
          <a:off x="30302" y="86580"/>
          <a:ext cx="9819243" cy="638303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/>
                <a:gridCol w="1402749"/>
                <a:gridCol w="1402749"/>
                <a:gridCol w="1402749"/>
                <a:gridCol w="1402749"/>
                <a:gridCol w="1402749"/>
                <a:gridCol w="1402749"/>
              </a:tblGrid>
              <a:tr h="8988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JUIN </a:t>
                      </a:r>
                      <a:r>
                        <a:rPr lang="fr-FR" sz="5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2019</a:t>
                      </a:r>
                      <a:endParaRPr lang="fr-FR" sz="5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9772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lundi</a:t>
                      </a:r>
                      <a:endParaRPr lang="fr-FR" sz="1900" dirty="0">
                        <a:latin typeface="Cursive standard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877"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877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877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877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877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0197" y="128784"/>
            <a:ext cx="1095211" cy="866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404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97681"/>
              </p:ext>
            </p:extLst>
          </p:nvPr>
        </p:nvGraphicFramePr>
        <p:xfrm>
          <a:off x="47392" y="86582"/>
          <a:ext cx="9794204" cy="63667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/>
                <a:gridCol w="1399172"/>
                <a:gridCol w="1399172"/>
                <a:gridCol w="1399172"/>
                <a:gridCol w="1399172"/>
                <a:gridCol w="1399172"/>
                <a:gridCol w="1399172"/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JUILLET </a:t>
                      </a:r>
                      <a:r>
                        <a:rPr lang="fr-FR" sz="5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2019</a:t>
                      </a:r>
                      <a:endParaRPr lang="fr-FR" sz="5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lundi</a:t>
                      </a:r>
                      <a:endParaRPr lang="fr-FR" sz="1900" dirty="0">
                        <a:latin typeface="Cursive standard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30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128785"/>
            <a:ext cx="995052" cy="806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247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96" y="875587"/>
            <a:ext cx="3489163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704861" y="887817"/>
            <a:ext cx="2651060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CC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500823" y="892175"/>
            <a:ext cx="3321154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48235" y="1124744"/>
            <a:ext cx="2966584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rPr>
              <a:t>LUNDI</a:t>
            </a:r>
          </a:p>
          <a:p>
            <a:pPr algn="ctr"/>
            <a:endParaRPr lang="fr-FR" sz="24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MARDI</a:t>
            </a:r>
          </a:p>
          <a:p>
            <a:pPr algn="ctr"/>
            <a:endParaRPr lang="fr-FR" sz="24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FF6699"/>
                </a:solidFill>
                <a:latin typeface="Arial Rounded MT Bold" pitchFamily="34" charset="0"/>
              </a:rPr>
              <a:t>MERCREDI</a:t>
            </a:r>
          </a:p>
          <a:p>
            <a:pPr algn="ctr"/>
            <a:endParaRPr lang="fr-FR" sz="24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Rounded MT Bold" pitchFamily="34" charset="0"/>
              </a:rPr>
              <a:t>JEUDI</a:t>
            </a:r>
          </a:p>
          <a:p>
            <a:pPr algn="ctr"/>
            <a:endParaRPr lang="fr-FR" sz="24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33CC33"/>
                </a:solidFill>
                <a:latin typeface="Arial Rounded MT Bold" pitchFamily="34" charset="0"/>
              </a:rPr>
              <a:t>VENDREDI</a:t>
            </a:r>
          </a:p>
          <a:p>
            <a:pPr algn="ctr"/>
            <a:endParaRPr lang="fr-FR" sz="24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Rounded MT Bold" pitchFamily="34" charset="0"/>
              </a:rPr>
              <a:t>SAMEDI</a:t>
            </a:r>
          </a:p>
          <a:p>
            <a:pPr algn="ctr"/>
            <a:endParaRPr lang="fr-FR" sz="24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Rounded MT Bold" pitchFamily="34" charset="0"/>
              </a:rPr>
              <a:t>DIMANCHE</a:t>
            </a:r>
            <a:r>
              <a:rPr lang="fr-FR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Rounded MT Bold" pitchFamily="34" charset="0"/>
              </a:rPr>
              <a:t> </a:t>
            </a:r>
            <a:endParaRPr lang="fr-FR" sz="3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784669" y="928077"/>
            <a:ext cx="2966584" cy="57554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latin typeface="Arial Rounded MT Bold" pitchFamily="34" charset="0"/>
              </a:rPr>
              <a:t>JANVIER 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latin typeface="Arial Rounded MT Bold" pitchFamily="34" charset="0"/>
              </a:rPr>
              <a:t>FÉVRIER 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latin typeface="Arial Rounded MT Bold" pitchFamily="34" charset="0"/>
              </a:rPr>
              <a:t>MA</a:t>
            </a:r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Rounded MT Bold" pitchFamily="34" charset="0"/>
              </a:rPr>
              <a:t>RS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Rounded MT Bold" pitchFamily="34" charset="0"/>
              </a:rPr>
              <a:t>AVRIL 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Rounded MT Bold" pitchFamily="34" charset="0"/>
              </a:rPr>
              <a:t>MAI 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Rounded MT Bold" pitchFamily="34" charset="0"/>
              </a:rPr>
              <a:t>JU</a:t>
            </a:r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IN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JUILLET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AOÛT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SEPTE</a:t>
            </a:r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MBRE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OCTOBRE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NOVEMBRE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DÉCE</a:t>
            </a:r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latin typeface="Arial Rounded MT Bold" pitchFamily="34" charset="0"/>
              </a:rPr>
              <a:t>MBRE</a:t>
            </a:r>
            <a:endParaRPr lang="fr-FR" sz="1600" dirty="0">
              <a:ln>
                <a:solidFill>
                  <a:schemeClr val="tx1"/>
                </a:solidFill>
              </a:ln>
              <a:solidFill>
                <a:srgbClr val="B7ECFF"/>
              </a:solidFill>
              <a:latin typeface="Arial Rounded MT Bold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91407" y="932255"/>
            <a:ext cx="92869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1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5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9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13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17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21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25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29</a:t>
            </a:r>
          </a:p>
        </p:txBody>
      </p:sp>
      <p:pic>
        <p:nvPicPr>
          <p:cNvPr id="8" name="Image 7" descr="Cl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9057" y="1363154"/>
            <a:ext cx="1213717" cy="931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Clow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03" y="3140968"/>
            <a:ext cx="960166" cy="935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low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436" y="5978702"/>
            <a:ext cx="906131" cy="785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6 Jui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77266" y="2636913"/>
            <a:ext cx="1172151" cy="926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11 Novemb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12323305" y="7927382"/>
            <a:ext cx="1297756" cy="1145220"/>
          </a:xfrm>
          <a:prstGeom prst="rect">
            <a:avLst/>
          </a:prstGeom>
        </p:spPr>
      </p:pic>
      <p:pic>
        <p:nvPicPr>
          <p:cNvPr id="14" name="Image 13" descr="8 Aoû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6572" y="4000504"/>
            <a:ext cx="1084998" cy="88384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lèche droite 14"/>
          <p:cNvSpPr/>
          <p:nvPr/>
        </p:nvSpPr>
        <p:spPr>
          <a:xfrm>
            <a:off x="24852" y="269516"/>
            <a:ext cx="471956" cy="351172"/>
          </a:xfrm>
          <a:prstGeom prst="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541703" y="714356"/>
            <a:ext cx="9364297" cy="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12 Décembre Boule de neig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79148" y="1015754"/>
            <a:ext cx="1483893" cy="856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6 Jui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853434" y="5412743"/>
            <a:ext cx="972636" cy="9269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4241983" y="1015755"/>
            <a:ext cx="92869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2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6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10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14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18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22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26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30</a:t>
            </a:r>
            <a:endParaRPr lang="fr-FR" sz="2400" dirty="0">
              <a:latin typeface="Arial Rounded MT Bold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892558" y="1116221"/>
            <a:ext cx="92869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3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7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11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15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19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23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27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31</a:t>
            </a:r>
            <a:endParaRPr lang="fr-FR" sz="2400" dirty="0">
              <a:latin typeface="Arial Rounded MT Bold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26185" y="1236616"/>
            <a:ext cx="928695" cy="48936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4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8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12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16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20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24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28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34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96" y="875587"/>
            <a:ext cx="3489163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704861" y="887817"/>
            <a:ext cx="2651060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CC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500823" y="892175"/>
            <a:ext cx="3321154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48235" y="908720"/>
            <a:ext cx="2966584" cy="58785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rPr>
              <a:t>lundi</a:t>
            </a:r>
          </a:p>
          <a:p>
            <a:pPr algn="ctr"/>
            <a:endParaRPr lang="fr-FR" sz="28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mardi</a:t>
            </a:r>
          </a:p>
          <a:p>
            <a:pPr algn="ctr"/>
            <a:endParaRPr lang="fr-FR" sz="28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rgbClr val="FF6699"/>
                </a:solidFill>
                <a:latin typeface="Arial Rounded MT Bold" pitchFamily="34" charset="0"/>
              </a:rPr>
              <a:t>mercredi</a:t>
            </a:r>
          </a:p>
          <a:p>
            <a:pPr algn="ctr"/>
            <a:endParaRPr lang="fr-FR" sz="28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Rounded MT Bold" pitchFamily="34" charset="0"/>
              </a:rPr>
              <a:t>jeudi</a:t>
            </a:r>
          </a:p>
          <a:p>
            <a:pPr algn="ctr"/>
            <a:endParaRPr lang="fr-FR" sz="28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rgbClr val="33CC33"/>
                </a:solidFill>
                <a:latin typeface="Arial Rounded MT Bold" pitchFamily="34" charset="0"/>
              </a:rPr>
              <a:t>vendredi</a:t>
            </a:r>
          </a:p>
          <a:p>
            <a:pPr algn="ctr"/>
            <a:endParaRPr lang="fr-FR" sz="28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Rounded MT Bold" pitchFamily="34" charset="0"/>
              </a:rPr>
              <a:t>samedi</a:t>
            </a: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fr-FR" sz="2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Rounded MT Bold" pitchFamily="34" charset="0"/>
              </a:rPr>
              <a:t>dimanche</a:t>
            </a:r>
            <a:r>
              <a:rPr lang="fr-FR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Rounded MT Bold" pitchFamily="34" charset="0"/>
              </a:rPr>
              <a:t> </a:t>
            </a:r>
            <a:endParaRPr lang="fr-FR" sz="4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784669" y="835743"/>
            <a:ext cx="2966584" cy="59400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latin typeface="Arial Rounded MT Bold" pitchFamily="34" charset="0"/>
              </a:rPr>
              <a:t>janvier 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latin typeface="Arial Rounded MT Bold" pitchFamily="34" charset="0"/>
              </a:rPr>
              <a:t>février 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latin typeface="Arial Rounded MT Bold" pitchFamily="34" charset="0"/>
              </a:rPr>
              <a:t>ma</a:t>
            </a:r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Rounded MT Bold" pitchFamily="34" charset="0"/>
              </a:rPr>
              <a:t>rs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Rounded MT Bold" pitchFamily="34" charset="0"/>
              </a:rPr>
              <a:t>avril 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Rounded MT Bold" pitchFamily="34" charset="0"/>
              </a:rPr>
              <a:t>mai 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Rounded MT Bold" pitchFamily="34" charset="0"/>
              </a:rPr>
              <a:t>ju</a:t>
            </a:r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in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juillet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août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Rounded MT Bold" pitchFamily="34" charset="0"/>
              </a:rPr>
              <a:t>septe</a:t>
            </a:r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mbre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octobre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novembre</a:t>
            </a:r>
          </a:p>
          <a:p>
            <a:pPr algn="ctr"/>
            <a:endParaRPr lang="fr-FR" sz="1600" dirty="0" smtClean="0">
              <a:ln>
                <a:solidFill>
                  <a:schemeClr val="tx1"/>
                </a:solidFill>
              </a:ln>
              <a:latin typeface="Arial Rounded MT Bold" pitchFamily="34" charset="0"/>
            </a:endParaRPr>
          </a:p>
          <a:p>
            <a:pPr algn="ctr"/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déce</a:t>
            </a:r>
            <a:r>
              <a:rPr lang="fr-FR" sz="1600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latin typeface="Arial Rounded MT Bold" pitchFamily="34" charset="0"/>
              </a:rPr>
              <a:t>mbre</a:t>
            </a:r>
            <a:endParaRPr lang="fr-FR" sz="1600" dirty="0">
              <a:ln>
                <a:solidFill>
                  <a:schemeClr val="tx1"/>
                </a:solidFill>
              </a:ln>
              <a:solidFill>
                <a:srgbClr val="B7ECFF"/>
              </a:solidFill>
              <a:latin typeface="Arial Rounded MT Bold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91407" y="932255"/>
            <a:ext cx="92869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1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5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9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13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17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21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25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29</a:t>
            </a:r>
          </a:p>
        </p:txBody>
      </p:sp>
      <p:pic>
        <p:nvPicPr>
          <p:cNvPr id="8" name="Image 7" descr="Cl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9057" y="1363154"/>
            <a:ext cx="1213717" cy="931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Clow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03" y="3140968"/>
            <a:ext cx="960166" cy="935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low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436" y="5978702"/>
            <a:ext cx="906131" cy="785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6 Jui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77266" y="2636913"/>
            <a:ext cx="1172151" cy="926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11 Novemb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12323305" y="7927382"/>
            <a:ext cx="1297756" cy="1145220"/>
          </a:xfrm>
          <a:prstGeom prst="rect">
            <a:avLst/>
          </a:prstGeom>
        </p:spPr>
      </p:pic>
      <p:pic>
        <p:nvPicPr>
          <p:cNvPr id="14" name="Image 13" descr="8 Aoû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6572" y="4000504"/>
            <a:ext cx="1084998" cy="88384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lèche droite 14"/>
          <p:cNvSpPr/>
          <p:nvPr/>
        </p:nvSpPr>
        <p:spPr>
          <a:xfrm>
            <a:off x="24852" y="269516"/>
            <a:ext cx="471956" cy="351172"/>
          </a:xfrm>
          <a:prstGeom prst="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541703" y="714356"/>
            <a:ext cx="9364297" cy="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12 Décembre Boule de neig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79148" y="1015754"/>
            <a:ext cx="1483893" cy="856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6 Jui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853434" y="5412743"/>
            <a:ext cx="972636" cy="9269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4241983" y="1015755"/>
            <a:ext cx="92869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2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6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10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14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18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22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26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30</a:t>
            </a:r>
            <a:endParaRPr lang="fr-FR" sz="2400" dirty="0">
              <a:latin typeface="Arial Rounded MT Bold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892558" y="1116221"/>
            <a:ext cx="92869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3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7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11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15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19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23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27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31</a:t>
            </a:r>
            <a:endParaRPr lang="fr-FR" sz="2400" dirty="0">
              <a:latin typeface="Arial Rounded MT Bold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26185" y="1236616"/>
            <a:ext cx="928695" cy="48936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4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8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12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16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20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24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28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645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96" y="875587"/>
            <a:ext cx="3489163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704861" y="887817"/>
            <a:ext cx="2651060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CC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500823" y="892175"/>
            <a:ext cx="3321154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48235" y="1031830"/>
            <a:ext cx="2966584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800" b="1" dirty="0" smtClean="0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lundi</a:t>
            </a:r>
          </a:p>
          <a:p>
            <a:pPr algn="ctr"/>
            <a:endParaRPr lang="fr-FR" sz="2800" b="1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mardi</a:t>
            </a:r>
          </a:p>
          <a:p>
            <a:pPr algn="ctr"/>
            <a:endParaRPr lang="fr-FR" sz="2800" b="1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800" b="1" dirty="0" smtClean="0">
                <a:ln>
                  <a:solidFill>
                    <a:schemeClr val="tx1"/>
                  </a:solidFill>
                </a:ln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mercredi</a:t>
            </a:r>
          </a:p>
          <a:p>
            <a:pPr algn="ctr"/>
            <a:endParaRPr lang="fr-FR" sz="2800" b="1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8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jeudi</a:t>
            </a:r>
          </a:p>
          <a:p>
            <a:pPr algn="ctr"/>
            <a:endParaRPr lang="fr-FR" sz="2800" b="1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800" b="1" dirty="0" smtClean="0">
                <a:ln>
                  <a:solidFill>
                    <a:schemeClr val="tx1"/>
                  </a:solidFill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vendredi</a:t>
            </a:r>
          </a:p>
          <a:p>
            <a:pPr algn="ctr"/>
            <a:endParaRPr lang="fr-FR" sz="2800" b="1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samedi</a:t>
            </a:r>
          </a:p>
          <a:p>
            <a:pPr algn="ctr"/>
            <a:endParaRPr lang="fr-FR" sz="1200" b="1" dirty="0" smtClean="0">
              <a:ln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dimanche</a:t>
            </a:r>
            <a:r>
              <a:rPr lang="fr-FR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 </a:t>
            </a:r>
            <a:endParaRPr lang="fr-FR" sz="4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784669" y="928079"/>
            <a:ext cx="2966584" cy="57554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janvier </a:t>
            </a:r>
            <a:endParaRPr lang="fr-FR" sz="1400" b="1" dirty="0" smtClean="0">
              <a:ln>
                <a:solidFill>
                  <a:schemeClr val="tx1"/>
                </a:solidFill>
              </a:ln>
              <a:solidFill>
                <a:srgbClr val="B7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endParaRPr lang="fr-FR" sz="9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février </a:t>
            </a:r>
          </a:p>
          <a:p>
            <a:pPr algn="ctr"/>
            <a:endParaRPr lang="fr-FR" sz="11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ma</a:t>
            </a:r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rs</a:t>
            </a:r>
          </a:p>
          <a:p>
            <a:pPr algn="ctr"/>
            <a:endParaRPr lang="fr-FR" sz="11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avril </a:t>
            </a:r>
          </a:p>
          <a:p>
            <a:pPr algn="ctr"/>
            <a:endParaRPr lang="fr-FR" sz="11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mai </a:t>
            </a:r>
          </a:p>
          <a:p>
            <a:pPr algn="ctr"/>
            <a:endParaRPr lang="fr-FR" sz="11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ju</a:t>
            </a:r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in</a:t>
            </a:r>
          </a:p>
          <a:p>
            <a:pPr algn="ctr"/>
            <a:endParaRPr lang="fr-FR" sz="11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juillet</a:t>
            </a:r>
          </a:p>
          <a:p>
            <a:pPr algn="ctr"/>
            <a:endParaRPr lang="fr-FR" sz="11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août</a:t>
            </a:r>
          </a:p>
          <a:p>
            <a:pPr algn="ctr"/>
            <a:endParaRPr lang="fr-FR" sz="11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septe</a:t>
            </a:r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mbre</a:t>
            </a:r>
          </a:p>
          <a:p>
            <a:pPr algn="ctr"/>
            <a:endParaRPr lang="fr-FR" sz="11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octobre</a:t>
            </a:r>
          </a:p>
          <a:p>
            <a:pPr algn="ctr"/>
            <a:endParaRPr lang="fr-FR" sz="11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novembre</a:t>
            </a:r>
          </a:p>
          <a:p>
            <a:pPr algn="ctr"/>
            <a:endParaRPr lang="fr-FR" sz="11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  <a:p>
            <a:pPr algn="ctr"/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déce</a:t>
            </a:r>
            <a:r>
              <a:rPr lang="fr-FR" sz="2000" b="1" dirty="0" smtClean="0">
                <a:ln>
                  <a:solidFill>
                    <a:schemeClr val="tx1"/>
                  </a:solidFill>
                </a:ln>
                <a:solidFill>
                  <a:srgbClr val="B7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mbre</a:t>
            </a:r>
            <a:endParaRPr lang="fr-FR" sz="2000" b="1" dirty="0">
              <a:ln>
                <a:solidFill>
                  <a:schemeClr val="tx1"/>
                </a:solidFill>
              </a:ln>
              <a:solidFill>
                <a:srgbClr val="B7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91407" y="932255"/>
            <a:ext cx="92869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1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5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9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13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17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21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25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29</a:t>
            </a:r>
          </a:p>
        </p:txBody>
      </p:sp>
      <p:pic>
        <p:nvPicPr>
          <p:cNvPr id="8" name="Image 7" descr="Cl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9057" y="1363154"/>
            <a:ext cx="1213717" cy="931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Clow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03" y="3140968"/>
            <a:ext cx="960166" cy="935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low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436" y="5978702"/>
            <a:ext cx="906131" cy="785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6 Jui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77266" y="2636913"/>
            <a:ext cx="1172151" cy="926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11 Novemb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12323305" y="7927382"/>
            <a:ext cx="1297756" cy="1145220"/>
          </a:xfrm>
          <a:prstGeom prst="rect">
            <a:avLst/>
          </a:prstGeom>
        </p:spPr>
      </p:pic>
      <p:pic>
        <p:nvPicPr>
          <p:cNvPr id="14" name="Image 13" descr="8 Aoû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6572" y="4000504"/>
            <a:ext cx="1084998" cy="88384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lèche droite 14"/>
          <p:cNvSpPr/>
          <p:nvPr/>
        </p:nvSpPr>
        <p:spPr>
          <a:xfrm>
            <a:off x="24852" y="269516"/>
            <a:ext cx="471956" cy="351172"/>
          </a:xfrm>
          <a:prstGeom prst="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541703" y="714356"/>
            <a:ext cx="9364297" cy="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12 Décembre Boule de neig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79148" y="1015754"/>
            <a:ext cx="1483893" cy="856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6 Jui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853434" y="5412743"/>
            <a:ext cx="972636" cy="9269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4241983" y="1015755"/>
            <a:ext cx="92869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2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6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10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14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18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22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26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30</a:t>
            </a:r>
            <a:endParaRPr lang="fr-FR" sz="2400" dirty="0">
              <a:latin typeface="Arial Rounded MT Bold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892558" y="1116221"/>
            <a:ext cx="92869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3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7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11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15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19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23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27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31</a:t>
            </a:r>
            <a:endParaRPr lang="fr-FR" sz="2400" dirty="0">
              <a:latin typeface="Arial Rounded MT Bold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26185" y="1236616"/>
            <a:ext cx="928695" cy="48936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4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8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12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16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20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24</a:t>
            </a:r>
          </a:p>
          <a:p>
            <a:pPr algn="ctr"/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28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32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680361"/>
              </p:ext>
            </p:extLst>
          </p:nvPr>
        </p:nvGraphicFramePr>
        <p:xfrm>
          <a:off x="32825" y="86580"/>
          <a:ext cx="9827454" cy="589695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/>
                <a:gridCol w="1403922"/>
                <a:gridCol w="1403922"/>
                <a:gridCol w="1403922"/>
                <a:gridCol w="1403922"/>
                <a:gridCol w="1403922"/>
                <a:gridCol w="1403922"/>
              </a:tblGrid>
              <a:tr h="830426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OCTOBRE</a:t>
                      </a:r>
                      <a:r>
                        <a:rPr lang="fr-FR" sz="4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2018</a:t>
                      </a:r>
                      <a:endParaRPr lang="fr-FR" sz="4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536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</a:p>
                    <a:p>
                      <a:pPr algn="ctr"/>
                      <a:r>
                        <a:rPr lang="fr-FR" dirty="0" smtClean="0"/>
                        <a:t>lundi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lundi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</a:p>
                    <a:p>
                      <a:pPr algn="ctr"/>
                      <a:r>
                        <a:rPr lang="fr-FR" dirty="0" smtClean="0"/>
                        <a:t>mardi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MERCREDI</a:t>
                      </a:r>
                    </a:p>
                    <a:p>
                      <a:pPr algn="ctr"/>
                      <a:r>
                        <a:rPr lang="fr-FR" dirty="0" smtClean="0"/>
                        <a:t>mercredi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</a:p>
                    <a:p>
                      <a:pPr algn="ctr"/>
                      <a:r>
                        <a:rPr lang="fr-FR" dirty="0" smtClean="0"/>
                        <a:t>jeudi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VENDREDI</a:t>
                      </a:r>
                    </a:p>
                    <a:p>
                      <a:pPr algn="ctr"/>
                      <a:r>
                        <a:rPr lang="fr-FR" dirty="0" smtClean="0"/>
                        <a:t>vendredi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SAMEDI</a:t>
                      </a:r>
                    </a:p>
                    <a:p>
                      <a:pPr algn="ctr"/>
                      <a:r>
                        <a:rPr lang="fr-FR" dirty="0" smtClean="0"/>
                        <a:t>samedi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DIMANCHE</a:t>
                      </a:r>
                    </a:p>
                    <a:p>
                      <a:pPr algn="ctr"/>
                      <a:r>
                        <a:rPr lang="fr-FR" dirty="0" smtClean="0"/>
                        <a:t>dimanche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29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30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31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9471" y="128784"/>
            <a:ext cx="1062001" cy="7509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248849"/>
              </p:ext>
            </p:extLst>
          </p:nvPr>
        </p:nvGraphicFramePr>
        <p:xfrm>
          <a:off x="30300" y="86582"/>
          <a:ext cx="9794204" cy="63667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/>
                <a:gridCol w="1399172"/>
                <a:gridCol w="1399172"/>
                <a:gridCol w="1399172"/>
                <a:gridCol w="1399172"/>
                <a:gridCol w="1399172"/>
                <a:gridCol w="1399172"/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NOVEMBRE</a:t>
                      </a:r>
                      <a:r>
                        <a:rPr lang="fr-FR" sz="5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2018</a:t>
                      </a:r>
                      <a:endParaRPr lang="fr-FR" sz="5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lundi</a:t>
                      </a:r>
                      <a:endParaRPr lang="fr-FR" sz="1900" dirty="0">
                        <a:latin typeface="Cursive standard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6943" y="128785"/>
            <a:ext cx="815831" cy="77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466641"/>
              </p:ext>
            </p:extLst>
          </p:nvPr>
        </p:nvGraphicFramePr>
        <p:xfrm>
          <a:off x="30302" y="86580"/>
          <a:ext cx="9819243" cy="672738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/>
                <a:gridCol w="1402749"/>
                <a:gridCol w="1402749"/>
                <a:gridCol w="1402749"/>
                <a:gridCol w="1402749"/>
                <a:gridCol w="1402749"/>
                <a:gridCol w="1402749"/>
              </a:tblGrid>
              <a:tr h="830426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DÉCEMBRE</a:t>
                      </a:r>
                      <a:r>
                        <a:rPr lang="fr-FR" sz="48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2018</a:t>
                      </a:r>
                      <a:endParaRPr lang="fr-FR" sz="4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536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</a:p>
                    <a:p>
                      <a:pPr algn="ctr"/>
                      <a:r>
                        <a:rPr lang="fr-FR" dirty="0" smtClean="0"/>
                        <a:t>lundi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lundi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</a:p>
                    <a:p>
                      <a:pPr algn="ctr"/>
                      <a:r>
                        <a:rPr lang="fr-FR" dirty="0" smtClean="0"/>
                        <a:t>mardi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MERCREDI</a:t>
                      </a:r>
                    </a:p>
                    <a:p>
                      <a:pPr algn="ctr"/>
                      <a:r>
                        <a:rPr lang="fr-FR" dirty="0" smtClean="0"/>
                        <a:t>mercredi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</a:p>
                    <a:p>
                      <a:pPr algn="ctr"/>
                      <a:r>
                        <a:rPr lang="fr-FR" dirty="0" smtClean="0"/>
                        <a:t>jeudi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VENDREDI</a:t>
                      </a:r>
                    </a:p>
                    <a:p>
                      <a:pPr algn="ctr"/>
                      <a:r>
                        <a:rPr lang="fr-FR" dirty="0" smtClean="0"/>
                        <a:t>vendredi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SAMEDI</a:t>
                      </a:r>
                    </a:p>
                    <a:p>
                      <a:pPr algn="ctr"/>
                      <a:r>
                        <a:rPr lang="fr-FR" dirty="0" smtClean="0"/>
                        <a:t>samedi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DIMANCHE</a:t>
                      </a:r>
                    </a:p>
                    <a:p>
                      <a:pPr algn="ctr"/>
                      <a:r>
                        <a:rPr lang="fr-FR" dirty="0" smtClean="0"/>
                        <a:t>dimanche</a:t>
                      </a:r>
                    </a:p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29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30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042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latin typeface="Script cole" panose="00000400000000000000" pitchFamily="2" charset="0"/>
                        </a:rPr>
                        <a:t>31</a:t>
                      </a:r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288" y="138135"/>
            <a:ext cx="1054212" cy="73373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391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35462"/>
              </p:ext>
            </p:extLst>
          </p:nvPr>
        </p:nvGraphicFramePr>
        <p:xfrm>
          <a:off x="47392" y="86582"/>
          <a:ext cx="9794204" cy="63667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/>
                <a:gridCol w="1399172"/>
                <a:gridCol w="1399172"/>
                <a:gridCol w="1399172"/>
                <a:gridCol w="1399172"/>
                <a:gridCol w="1399172"/>
                <a:gridCol w="1399172"/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JANVIER</a:t>
                      </a:r>
                      <a:r>
                        <a:rPr lang="fr-FR" sz="5200" b="1" dirty="0" smtClean="0">
                          <a:solidFill>
                            <a:srgbClr val="00B0F0"/>
                          </a:solidFill>
                          <a:latin typeface="+mj-lt"/>
                        </a:rPr>
                        <a:t> </a:t>
                      </a:r>
                      <a:r>
                        <a:rPr lang="fr-FR" sz="5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2019</a:t>
                      </a:r>
                      <a:endParaRPr lang="fr-FR" sz="5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lundi</a:t>
                      </a:r>
                      <a:endParaRPr lang="fr-FR" sz="1900" dirty="0">
                        <a:latin typeface="Cursive standard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800" dirty="0" smtClean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5" y="128784"/>
            <a:ext cx="1336425" cy="78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4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235869"/>
              </p:ext>
            </p:extLst>
          </p:nvPr>
        </p:nvGraphicFramePr>
        <p:xfrm>
          <a:off x="30302" y="86580"/>
          <a:ext cx="9819243" cy="638303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/>
                <a:gridCol w="1402749"/>
                <a:gridCol w="1402749"/>
                <a:gridCol w="1402749"/>
                <a:gridCol w="1402749"/>
                <a:gridCol w="1402749"/>
                <a:gridCol w="1402749"/>
              </a:tblGrid>
              <a:tr h="8988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FÉVRIER </a:t>
                      </a:r>
                      <a:r>
                        <a:rPr lang="fr-FR" sz="5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2019</a:t>
                      </a:r>
                      <a:endParaRPr lang="fr-FR" sz="5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9772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lundi</a:t>
                      </a:r>
                      <a:endParaRPr lang="fr-FR" sz="1900" dirty="0">
                        <a:latin typeface="Cursive standard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877"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877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877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877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877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9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9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900" dirty="0">
                        <a:latin typeface="Script cole" panose="00000400000000000000" pitchFamily="2" charset="0"/>
                      </a:endParaRPr>
                    </a:p>
                  </a:txBody>
                  <a:tcPr marL="98977" marR="98977" marT="49489" marB="49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2910" y="128784"/>
            <a:ext cx="1024810" cy="85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2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048433"/>
              </p:ext>
            </p:extLst>
          </p:nvPr>
        </p:nvGraphicFramePr>
        <p:xfrm>
          <a:off x="30300" y="86582"/>
          <a:ext cx="9794204" cy="63667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/>
                <a:gridCol w="1399172"/>
                <a:gridCol w="1399172"/>
                <a:gridCol w="1399172"/>
                <a:gridCol w="1399172"/>
                <a:gridCol w="1399172"/>
                <a:gridCol w="1399172"/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MARS </a:t>
                      </a:r>
                      <a:r>
                        <a:rPr lang="fr-FR" sz="5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2019</a:t>
                      </a:r>
                      <a:endParaRPr lang="fr-FR" sz="5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lundi</a:t>
                      </a:r>
                      <a:endParaRPr lang="fr-FR" sz="1900" dirty="0">
                        <a:latin typeface="Cursive standard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7666"/>
            <a:ext cx="1173088" cy="91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2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74018"/>
              </p:ext>
            </p:extLst>
          </p:nvPr>
        </p:nvGraphicFramePr>
        <p:xfrm>
          <a:off x="47392" y="86582"/>
          <a:ext cx="9794204" cy="63667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/>
                <a:gridCol w="1399172"/>
                <a:gridCol w="1399172"/>
                <a:gridCol w="1399172"/>
                <a:gridCol w="1399172"/>
                <a:gridCol w="1399172"/>
                <a:gridCol w="1399172"/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AVRIL </a:t>
                      </a:r>
                      <a:r>
                        <a:rPr lang="fr-FR" sz="5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2019</a:t>
                      </a:r>
                      <a:endParaRPr lang="fr-FR" sz="5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lundi</a:t>
                      </a:r>
                      <a:endParaRPr lang="fr-FR" sz="1900" dirty="0">
                        <a:latin typeface="Cursive standard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30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230" y="128785"/>
            <a:ext cx="1034662" cy="84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5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936099"/>
              </p:ext>
            </p:extLst>
          </p:nvPr>
        </p:nvGraphicFramePr>
        <p:xfrm>
          <a:off x="47392" y="86582"/>
          <a:ext cx="9794204" cy="63667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/>
                <a:gridCol w="1399172"/>
                <a:gridCol w="1399172"/>
                <a:gridCol w="1399172"/>
                <a:gridCol w="1399172"/>
                <a:gridCol w="1399172"/>
                <a:gridCol w="1399172"/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MAI </a:t>
                      </a:r>
                      <a:r>
                        <a:rPr lang="fr-FR" sz="5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2019</a:t>
                      </a:r>
                      <a:endParaRPr lang="fr-FR" sz="5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/>
                        <a:t>lundi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lundi</a:t>
                      </a:r>
                      <a:endParaRPr lang="fr-FR" sz="1900" dirty="0">
                        <a:latin typeface="Cursive standard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/>
                        <a:t>mardi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/>
                        <a:t>mercredi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/>
                        <a:t>jeudi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/>
                        <a:t>vendredi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/>
                        <a:t>samedi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/>
                        <a:t>dimanche</a:t>
                      </a:r>
                    </a:p>
                    <a:p>
                      <a:pPr algn="ctr"/>
                      <a:r>
                        <a:rPr lang="fr-FR" sz="1900" dirty="0" smtClean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19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22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23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24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25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26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27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28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29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30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Script cole" panose="00000400000000000000" pitchFamily="2" charset="0"/>
                        </a:rPr>
                        <a:t>31</a:t>
                      </a:r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800" dirty="0">
                        <a:latin typeface="Script cole" panose="00000400000000000000" pitchFamily="2" charset="0"/>
                      </a:endParaRPr>
                    </a:p>
                  </a:txBody>
                  <a:tcPr marL="98725" marR="98725" marT="49362" marB="49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3" y="101000"/>
            <a:ext cx="1600409" cy="879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444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737</Words>
  <Application>Microsoft Office PowerPoint</Application>
  <PresentationFormat>Format A4 (210 x 297 mm)</PresentationFormat>
  <Paragraphs>858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 MAURIN</dc:creator>
  <cp:lastModifiedBy>Gaelle</cp:lastModifiedBy>
  <cp:revision>17</cp:revision>
  <cp:lastPrinted>2018-11-19T12:02:42Z</cp:lastPrinted>
  <dcterms:created xsi:type="dcterms:W3CDTF">2017-01-07T17:13:05Z</dcterms:created>
  <dcterms:modified xsi:type="dcterms:W3CDTF">2018-12-12T17:13:41Z</dcterms:modified>
</cp:coreProperties>
</file>