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80" r:id="rId3"/>
    <p:sldId id="281" r:id="rId4"/>
    <p:sldId id="282" r:id="rId5"/>
    <p:sldId id="283" r:id="rId6"/>
    <p:sldId id="284" r:id="rId7"/>
    <p:sldId id="279" r:id="rId8"/>
    <p:sldId id="290" r:id="rId9"/>
    <p:sldId id="291" r:id="rId10"/>
    <p:sldId id="292" r:id="rId11"/>
    <p:sldId id="293" r:id="rId12"/>
    <p:sldId id="294" r:id="rId13"/>
    <p:sldId id="295" r:id="rId14"/>
    <p:sldId id="287" r:id="rId15"/>
    <p:sldId id="288" r:id="rId16"/>
    <p:sldId id="289" r:id="rId17"/>
    <p:sldId id="285" r:id="rId18"/>
    <p:sldId id="286" r:id="rId19"/>
    <p:sldId id="265" r:id="rId20"/>
  </p:sldIdLst>
  <p:sldSz cx="6858000" cy="9906000" type="A4"/>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031" autoAdjust="0"/>
    <p:restoredTop sz="83274" autoAdjust="0"/>
  </p:normalViewPr>
  <p:slideViewPr>
    <p:cSldViewPr>
      <p:cViewPr varScale="1">
        <p:scale>
          <a:sx n="81" d="100"/>
          <a:sy n="81" d="100"/>
        </p:scale>
        <p:origin x="-3252" y="-90"/>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01DB837C-D742-42DF-952F-CAC2B9A0FD0D}" type="datetimeFigureOut">
              <a:rPr lang="fr-FR"/>
              <a:pPr>
                <a:defRPr/>
              </a:pPr>
              <a:t>12/09/2018</a:t>
            </a:fld>
            <a:endParaRPr lang="fr-FR"/>
          </a:p>
        </p:txBody>
      </p:sp>
      <p:sp>
        <p:nvSpPr>
          <p:cNvPr id="4" name="Espace réservé de l'image des diapositives 3"/>
          <p:cNvSpPr>
            <a:spLocks noGrp="1" noRot="1" noChangeAspect="1"/>
          </p:cNvSpPr>
          <p:nvPr>
            <p:ph type="sldImg" idx="2"/>
          </p:nvPr>
        </p:nvSpPr>
        <p:spPr>
          <a:xfrm>
            <a:off x="2220913" y="768350"/>
            <a:ext cx="2657475" cy="3836988"/>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1838F0A5-88DB-48AE-B8AF-684E811194AA}" type="slidenum">
              <a:rPr lang="fr-FR"/>
              <a:pPr>
                <a:defRPr/>
              </a:pPr>
              <a:t>‹N°›</a:t>
            </a:fld>
            <a:endParaRPr lang="fr-FR"/>
          </a:p>
        </p:txBody>
      </p:sp>
    </p:spTree>
    <p:extLst>
      <p:ext uri="{BB962C8B-B14F-4D97-AF65-F5344CB8AC3E}">
        <p14:creationId xmlns:p14="http://schemas.microsoft.com/office/powerpoint/2010/main" val="3880205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FB993E-0E1D-4B9E-912C-66F58C923C4F}" type="slidenum">
              <a:rPr lang="fr-FR" altLang="fr-FR" smtClean="0"/>
              <a:pPr eaLnBrk="1" hangingPunct="1"/>
              <a:t>19</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EAC1157-9A74-42A5-825F-AA4D3303B355}" type="datetimeFigureOut">
              <a:rPr lang="fr-FR"/>
              <a:pPr>
                <a:defRPr/>
              </a:pPr>
              <a:t>12/09/2018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7E4B229-383E-46BD-B2E2-B511E8EED24A}" type="slidenum">
              <a:rPr lang="fr-FR"/>
              <a:pPr>
                <a:defRPr/>
              </a:pPr>
              <a:t>‹N°›</a:t>
            </a:fld>
            <a:endParaRPr lang="fr-FR"/>
          </a:p>
        </p:txBody>
      </p:sp>
    </p:spTree>
    <p:extLst>
      <p:ext uri="{BB962C8B-B14F-4D97-AF65-F5344CB8AC3E}">
        <p14:creationId xmlns:p14="http://schemas.microsoft.com/office/powerpoint/2010/main" val="360310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DDA138D-8BAD-4039-85E5-B51CB087DC29}" type="datetimeFigureOut">
              <a:rPr lang="fr-FR"/>
              <a:pPr>
                <a:defRPr/>
              </a:pPr>
              <a:t>12/09/2018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40A6FB9-8271-46E0-A5A5-4A5039B4BD01}" type="slidenum">
              <a:rPr lang="fr-FR"/>
              <a:pPr>
                <a:defRPr/>
              </a:pPr>
              <a:t>‹N°›</a:t>
            </a:fld>
            <a:endParaRPr lang="fr-FR"/>
          </a:p>
        </p:txBody>
      </p:sp>
    </p:spTree>
    <p:extLst>
      <p:ext uri="{BB962C8B-B14F-4D97-AF65-F5344CB8AC3E}">
        <p14:creationId xmlns:p14="http://schemas.microsoft.com/office/powerpoint/2010/main" val="134420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29697"/>
            <a:ext cx="1157288" cy="112680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57176" y="529697"/>
            <a:ext cx="3357563" cy="11268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FB38633-F513-4D84-B69B-D1FC4F192FF9}" type="datetimeFigureOut">
              <a:rPr lang="fr-FR"/>
              <a:pPr>
                <a:defRPr/>
              </a:pPr>
              <a:t>12/09/2018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C3E80CF-7BB0-482D-BEAE-881D29AE8BFC}" type="slidenum">
              <a:rPr lang="fr-FR"/>
              <a:pPr>
                <a:defRPr/>
              </a:pPr>
              <a:t>‹N°›</a:t>
            </a:fld>
            <a:endParaRPr lang="fr-FR"/>
          </a:p>
        </p:txBody>
      </p:sp>
    </p:spTree>
    <p:extLst>
      <p:ext uri="{BB962C8B-B14F-4D97-AF65-F5344CB8AC3E}">
        <p14:creationId xmlns:p14="http://schemas.microsoft.com/office/powerpoint/2010/main" val="221053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8E0714-3B5A-49F3-9775-8A10065DB765}" type="datetimeFigureOut">
              <a:rPr lang="fr-FR"/>
              <a:pPr>
                <a:defRPr/>
              </a:pPr>
              <a:t>12/09/2018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BB2A94-2182-4460-B298-FF477ED666D0}" type="slidenum">
              <a:rPr lang="fr-FR"/>
              <a:pPr>
                <a:defRPr/>
              </a:pPr>
              <a:t>‹N°›</a:t>
            </a:fld>
            <a:endParaRPr lang="fr-FR"/>
          </a:p>
        </p:txBody>
      </p:sp>
    </p:spTree>
    <p:extLst>
      <p:ext uri="{BB962C8B-B14F-4D97-AF65-F5344CB8AC3E}">
        <p14:creationId xmlns:p14="http://schemas.microsoft.com/office/powerpoint/2010/main" val="259766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Rectangle 2"/>
          <p:cNvSpPr/>
          <p:nvPr userDrawn="1"/>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Espace réservé du texte 9"/>
          <p:cNvSpPr>
            <a:spLocks noGrp="1"/>
          </p:cNvSpPr>
          <p:nvPr>
            <p:ph type="body" sz="quarter" idx="10"/>
          </p:nvPr>
        </p:nvSpPr>
        <p:spPr>
          <a:xfrm>
            <a:off x="836712" y="128464"/>
            <a:ext cx="4248472" cy="432048"/>
          </a:xfrm>
        </p:spPr>
        <p:txBody>
          <a:bodyPr/>
          <a:lstStyle>
            <a:lvl1pPr marL="0" indent="0">
              <a:buNone/>
              <a:defRPr sz="1600">
                <a:solidFill>
                  <a:schemeClr val="bg1"/>
                </a:solidFill>
                <a:effectLst>
                  <a:outerShdw blurRad="38100" dist="38100" dir="2700000" algn="tl">
                    <a:srgbClr val="000000">
                      <a:alpha val="43137"/>
                    </a:srgbClr>
                  </a:outerShdw>
                </a:effectLst>
                <a:latin typeface="akaDylan Plain" pitchFamily="82" charset="0"/>
              </a:defRPr>
            </a:lvl1pPr>
          </a:lstStyle>
          <a:p>
            <a:pPr lvl="0"/>
            <a:r>
              <a:rPr lang="fr-FR" dirty="0" smtClean="0"/>
              <a:t>Modifiez les styles du texte du masque</a:t>
            </a:r>
          </a:p>
        </p:txBody>
      </p:sp>
    </p:spTree>
    <p:extLst>
      <p:ext uri="{BB962C8B-B14F-4D97-AF65-F5344CB8AC3E}">
        <p14:creationId xmlns:p14="http://schemas.microsoft.com/office/powerpoint/2010/main" val="7036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478D102-04F6-4F13-967A-34356A838372}" type="datetimeFigureOut">
              <a:rPr lang="fr-FR"/>
              <a:pPr>
                <a:defRPr/>
              </a:pPr>
              <a:t>12/09/2018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26905C5-8AC0-4B09-A89C-5FCE42ED566D}" type="slidenum">
              <a:rPr lang="fr-FR"/>
              <a:pPr>
                <a:defRPr/>
              </a:pPr>
              <a:t>‹N°›</a:t>
            </a:fld>
            <a:endParaRPr lang="fr-FR"/>
          </a:p>
        </p:txBody>
      </p:sp>
    </p:spTree>
    <p:extLst>
      <p:ext uri="{BB962C8B-B14F-4D97-AF65-F5344CB8AC3E}">
        <p14:creationId xmlns:p14="http://schemas.microsoft.com/office/powerpoint/2010/main" val="228971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E4DB6F28-03F0-474A-A9D6-02028706D22C}" type="datetimeFigureOut">
              <a:rPr lang="fr-FR"/>
              <a:pPr>
                <a:defRPr/>
              </a:pPr>
              <a:t>12/09/2018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372CB1B-11CD-4334-B6A9-03723C312DF7}" type="slidenum">
              <a:rPr lang="fr-FR"/>
              <a:pPr>
                <a:defRPr/>
              </a:pPr>
              <a:t>‹N°›</a:t>
            </a:fld>
            <a:endParaRPr lang="fr-FR"/>
          </a:p>
        </p:txBody>
      </p:sp>
    </p:spTree>
    <p:extLst>
      <p:ext uri="{BB962C8B-B14F-4D97-AF65-F5344CB8AC3E}">
        <p14:creationId xmlns:p14="http://schemas.microsoft.com/office/powerpoint/2010/main" val="193717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0980F2C0-BB24-464F-8565-2FC66ADCD972}" type="datetimeFigureOut">
              <a:rPr lang="fr-FR"/>
              <a:pPr>
                <a:defRPr/>
              </a:pPr>
              <a:t>12/09/2018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D85630A-C567-4D43-9BD5-EEEF559805CE}" type="slidenum">
              <a:rPr lang="fr-FR"/>
              <a:pPr>
                <a:defRPr/>
              </a:pPr>
              <a:t>‹N°›</a:t>
            </a:fld>
            <a:endParaRPr lang="fr-FR"/>
          </a:p>
        </p:txBody>
      </p:sp>
    </p:spTree>
    <p:extLst>
      <p:ext uri="{BB962C8B-B14F-4D97-AF65-F5344CB8AC3E}">
        <p14:creationId xmlns:p14="http://schemas.microsoft.com/office/powerpoint/2010/main" val="429482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2EDD1ED-2691-44B0-A240-CE0A9046653C}" type="datetimeFigureOut">
              <a:rPr lang="fr-FR"/>
              <a:pPr>
                <a:defRPr/>
              </a:pPr>
              <a:t>12/09/2018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E34BF3F-E5D0-4B2F-8B4E-EAD6DA58D99C}" type="slidenum">
              <a:rPr lang="fr-FR"/>
              <a:pPr>
                <a:defRPr/>
              </a:pPr>
              <a:t>‹N°›</a:t>
            </a:fld>
            <a:endParaRPr lang="fr-FR"/>
          </a:p>
        </p:txBody>
      </p:sp>
    </p:spTree>
    <p:extLst>
      <p:ext uri="{BB962C8B-B14F-4D97-AF65-F5344CB8AC3E}">
        <p14:creationId xmlns:p14="http://schemas.microsoft.com/office/powerpoint/2010/main" val="291111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2141D03-F7BD-42FE-9D62-C79FF68CA33D}" type="datetimeFigureOut">
              <a:rPr lang="fr-FR"/>
              <a:pPr>
                <a:defRPr/>
              </a:pPr>
              <a:t>12/09/2018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DEB735B-908F-4EAD-A6AB-CF2F6DB04CD3}" type="slidenum">
              <a:rPr lang="fr-FR"/>
              <a:pPr>
                <a:defRPr/>
              </a:pPr>
              <a:t>‹N°›</a:t>
            </a:fld>
            <a:endParaRPr lang="fr-FR"/>
          </a:p>
        </p:txBody>
      </p:sp>
    </p:spTree>
    <p:extLst>
      <p:ext uri="{BB962C8B-B14F-4D97-AF65-F5344CB8AC3E}">
        <p14:creationId xmlns:p14="http://schemas.microsoft.com/office/powerpoint/2010/main" val="74578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1A6AF71-FE34-4242-9CE8-036EC305C1B8}" type="datetimeFigureOut">
              <a:rPr lang="fr-FR"/>
              <a:pPr>
                <a:defRPr/>
              </a:pPr>
              <a:t>12/09/2018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0A437EC-FBAE-451C-BCC2-B01598C92185}" type="slidenum">
              <a:rPr lang="fr-FR"/>
              <a:pPr>
                <a:defRPr/>
              </a:pPr>
              <a:t>‹N°›</a:t>
            </a:fld>
            <a:endParaRPr lang="fr-FR"/>
          </a:p>
        </p:txBody>
      </p:sp>
    </p:spTree>
    <p:extLst>
      <p:ext uri="{BB962C8B-B14F-4D97-AF65-F5344CB8AC3E}">
        <p14:creationId xmlns:p14="http://schemas.microsoft.com/office/powerpoint/2010/main" val="210251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8F5146-5266-4FB6-BCA6-E69D8F3528FC}" type="datetimeFigureOut">
              <a:rPr lang="fr-FR"/>
              <a:pPr>
                <a:defRPr/>
              </a:pPr>
              <a:t>12/09/2018</a:t>
            </a:fld>
            <a:endParaRPr lang="fr-FR"/>
          </a:p>
        </p:txBody>
      </p:sp>
      <p:sp>
        <p:nvSpPr>
          <p:cNvPr id="5" name="Espace réservé du pied de page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4724960-5E46-4DDF-BDCC-71C7F57DC58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11"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3454400" y="8961438"/>
            <a:ext cx="3303588" cy="673100"/>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w="19050">
            <a:solidFill>
              <a:schemeClr val="tx1"/>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6" name="ZoneTexte 10"/>
          <p:cNvSpPr txBox="1">
            <a:spLocks noChangeArrowheads="1"/>
          </p:cNvSpPr>
          <p:nvPr/>
        </p:nvSpPr>
        <p:spPr bwMode="auto">
          <a:xfrm>
            <a:off x="3454400" y="9097963"/>
            <a:ext cx="3303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2000" dirty="0">
                <a:solidFill>
                  <a:schemeClr val="bg1"/>
                </a:solidFill>
                <a:effectLst>
                  <a:outerShdw blurRad="38100" dist="38100" dir="2700000" algn="tl">
                    <a:srgbClr val="000000">
                      <a:alpha val="43137"/>
                    </a:srgbClr>
                  </a:outerShdw>
                </a:effectLst>
                <a:latin typeface="Berlin Sans FB Demi" pitchFamily="34" charset="0"/>
              </a:rPr>
              <a:t>Année scolaire </a:t>
            </a:r>
            <a:r>
              <a:rPr lang="fr-FR" sz="2000" dirty="0" smtClean="0">
                <a:solidFill>
                  <a:schemeClr val="bg1"/>
                </a:solidFill>
                <a:effectLst>
                  <a:outerShdw blurRad="38100" dist="38100" dir="2700000" algn="tl">
                    <a:srgbClr val="000000">
                      <a:alpha val="43137"/>
                    </a:srgbClr>
                  </a:outerShdw>
                </a:effectLst>
                <a:latin typeface="Berlin Sans FB Demi" pitchFamily="34" charset="0"/>
              </a:rPr>
              <a:t>2018 </a:t>
            </a:r>
            <a:r>
              <a:rPr lang="fr-FR" sz="2000" dirty="0">
                <a:solidFill>
                  <a:schemeClr val="bg1"/>
                </a:solidFill>
                <a:effectLst>
                  <a:outerShdw blurRad="38100" dist="38100" dir="2700000" algn="tl">
                    <a:srgbClr val="000000">
                      <a:alpha val="43137"/>
                    </a:srgbClr>
                  </a:outerShdw>
                </a:effectLst>
                <a:latin typeface="Berlin Sans FB Demi" pitchFamily="34" charset="0"/>
              </a:rPr>
              <a:t>- </a:t>
            </a:r>
            <a:r>
              <a:rPr lang="fr-FR" sz="2000" dirty="0" smtClean="0">
                <a:solidFill>
                  <a:schemeClr val="bg1"/>
                </a:solidFill>
                <a:effectLst>
                  <a:outerShdw blurRad="38100" dist="38100" dir="2700000" algn="tl">
                    <a:srgbClr val="000000">
                      <a:alpha val="43137"/>
                    </a:srgbClr>
                  </a:outerShdw>
                </a:effectLst>
                <a:latin typeface="Berlin Sans FB Demi" pitchFamily="34" charset="0"/>
              </a:rPr>
              <a:t>2019</a:t>
            </a:r>
            <a:endParaRPr lang="fr-FR" sz="800" dirty="0">
              <a:solidFill>
                <a:schemeClr val="bg1"/>
              </a:solidFill>
              <a:effectLst>
                <a:outerShdw blurRad="38100" dist="38100" dir="2700000" algn="tl">
                  <a:srgbClr val="000000">
                    <a:alpha val="43137"/>
                  </a:srgbClr>
                </a:outerShdw>
              </a:effectLst>
              <a:latin typeface="Berlin Sans FB Demi" pitchFamily="34" charset="0"/>
            </a:endParaRPr>
          </a:p>
        </p:txBody>
      </p:sp>
      <p:pic>
        <p:nvPicPr>
          <p:cNvPr id="4" name="Picture 11" descr="D:\Dropbox\Blog\Mystik's\Couleur\mystiks_accoud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8496300"/>
            <a:ext cx="16081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3363" y="379413"/>
            <a:ext cx="6413500" cy="3494087"/>
          </a:xfrm>
          <a:custGeom>
            <a:avLst/>
            <a:gdLst>
              <a:gd name="connsiteX0" fmla="*/ 0 w 5832648"/>
              <a:gd name="connsiteY0" fmla="*/ 0 h 2808312"/>
              <a:gd name="connsiteX1" fmla="*/ 5832648 w 5832648"/>
              <a:gd name="connsiteY1" fmla="*/ 0 h 2808312"/>
              <a:gd name="connsiteX2" fmla="*/ 5832648 w 5832648"/>
              <a:gd name="connsiteY2" fmla="*/ 2808312 h 2808312"/>
              <a:gd name="connsiteX3" fmla="*/ 0 w 5832648"/>
              <a:gd name="connsiteY3" fmla="*/ 2808312 h 2808312"/>
              <a:gd name="connsiteX4" fmla="*/ 0 w 5832648"/>
              <a:gd name="connsiteY4" fmla="*/ 0 h 2808312"/>
              <a:gd name="connsiteX0" fmla="*/ 171450 w 6004098"/>
              <a:gd name="connsiteY0" fmla="*/ 0 h 3046437"/>
              <a:gd name="connsiteX1" fmla="*/ 6004098 w 6004098"/>
              <a:gd name="connsiteY1" fmla="*/ 0 h 3046437"/>
              <a:gd name="connsiteX2" fmla="*/ 6004098 w 6004098"/>
              <a:gd name="connsiteY2" fmla="*/ 2808312 h 3046437"/>
              <a:gd name="connsiteX3" fmla="*/ 0 w 6004098"/>
              <a:gd name="connsiteY3" fmla="*/ 3046437 h 3046437"/>
              <a:gd name="connsiteX4" fmla="*/ 171450 w 6004098"/>
              <a:gd name="connsiteY4" fmla="*/ 0 h 3046437"/>
              <a:gd name="connsiteX0" fmla="*/ 171450 w 6280323"/>
              <a:gd name="connsiteY0" fmla="*/ 180975 h 3227412"/>
              <a:gd name="connsiteX1" fmla="*/ 6280323 w 6280323"/>
              <a:gd name="connsiteY1" fmla="*/ 0 h 3227412"/>
              <a:gd name="connsiteX2" fmla="*/ 6004098 w 6280323"/>
              <a:gd name="connsiteY2" fmla="*/ 2989287 h 3227412"/>
              <a:gd name="connsiteX3" fmla="*/ 0 w 6280323"/>
              <a:gd name="connsiteY3" fmla="*/ 3227412 h 3227412"/>
              <a:gd name="connsiteX4" fmla="*/ 171450 w 6280323"/>
              <a:gd name="connsiteY4" fmla="*/ 180975 h 3227412"/>
              <a:gd name="connsiteX0" fmla="*/ 857250 w 6280323"/>
              <a:gd name="connsiteY0" fmla="*/ 295275 h 3227412"/>
              <a:gd name="connsiteX1" fmla="*/ 6280323 w 6280323"/>
              <a:gd name="connsiteY1" fmla="*/ 0 h 3227412"/>
              <a:gd name="connsiteX2" fmla="*/ 6004098 w 6280323"/>
              <a:gd name="connsiteY2" fmla="*/ 2989287 h 3227412"/>
              <a:gd name="connsiteX3" fmla="*/ 0 w 6280323"/>
              <a:gd name="connsiteY3" fmla="*/ 3227412 h 3227412"/>
              <a:gd name="connsiteX4" fmla="*/ 857250 w 6280323"/>
              <a:gd name="connsiteY4" fmla="*/ 295275 h 3227412"/>
              <a:gd name="connsiteX0" fmla="*/ 857250 w 6413673"/>
              <a:gd name="connsiteY0" fmla="*/ 295275 h 3494112"/>
              <a:gd name="connsiteX1" fmla="*/ 6280323 w 6413673"/>
              <a:gd name="connsiteY1" fmla="*/ 0 h 3494112"/>
              <a:gd name="connsiteX2" fmla="*/ 6413673 w 6413673"/>
              <a:gd name="connsiteY2" fmla="*/ 3494112 h 3494112"/>
              <a:gd name="connsiteX3" fmla="*/ 0 w 6413673"/>
              <a:gd name="connsiteY3" fmla="*/ 3227412 h 3494112"/>
              <a:gd name="connsiteX4" fmla="*/ 857250 w 6413673"/>
              <a:gd name="connsiteY4" fmla="*/ 295275 h 349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673" h="3494112">
                <a:moveTo>
                  <a:pt x="857250" y="295275"/>
                </a:moveTo>
                <a:lnTo>
                  <a:pt x="6280323" y="0"/>
                </a:lnTo>
                <a:lnTo>
                  <a:pt x="6413673" y="3494112"/>
                </a:lnTo>
                <a:lnTo>
                  <a:pt x="0" y="3227412"/>
                </a:lnTo>
                <a:lnTo>
                  <a:pt x="857250" y="295275"/>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ZoneTexte 2"/>
          <p:cNvSpPr txBox="1"/>
          <p:nvPr/>
        </p:nvSpPr>
        <p:spPr>
          <a:xfrm>
            <a:off x="908050" y="776288"/>
            <a:ext cx="5473700" cy="1570037"/>
          </a:xfrm>
          <a:prstGeom prst="rect">
            <a:avLst/>
          </a:prstGeom>
          <a:noFill/>
        </p:spPr>
        <p:txBody>
          <a:bodyPr>
            <a:spAutoFit/>
          </a:bodyPr>
          <a:lstStyle/>
          <a:p>
            <a:pPr algn="ctr">
              <a:defRPr/>
            </a:pPr>
            <a:r>
              <a:rPr lang="fr-FR" sz="4800" dirty="0">
                <a:solidFill>
                  <a:schemeClr val="bg1"/>
                </a:solidFill>
                <a:effectLst>
                  <a:outerShdw blurRad="38100" dist="38100" dir="2700000" algn="tl">
                    <a:srgbClr val="000000">
                      <a:alpha val="43137"/>
                    </a:srgbClr>
                  </a:outerShdw>
                </a:effectLst>
                <a:latin typeface="Kingthings Lupine" pitchFamily="2" charset="0"/>
              </a:rPr>
              <a:t>Carnet de bord du professeur</a:t>
            </a:r>
          </a:p>
        </p:txBody>
      </p:sp>
      <p:sp>
        <p:nvSpPr>
          <p:cNvPr id="3079" name="Rectangle 4"/>
          <p:cNvSpPr>
            <a:spLocks noChangeArrowheads="1"/>
          </p:cNvSpPr>
          <p:nvPr/>
        </p:nvSpPr>
        <p:spPr bwMode="auto">
          <a:xfrm>
            <a:off x="404813" y="2720975"/>
            <a:ext cx="5087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400">
                <a:latin typeface="Daniel Black" pitchFamily="34" charset="0"/>
              </a:rPr>
              <a:t>Tout ce qu’il faut savoir </a:t>
            </a:r>
          </a:p>
          <a:p>
            <a:pPr algn="ctr" eaLnBrk="1" hangingPunct="1"/>
            <a:r>
              <a:rPr lang="fr-FR" altLang="fr-FR" sz="2400">
                <a:latin typeface="Daniel Black" pitchFamily="34" charset="0"/>
              </a:rPr>
              <a:t>sur ma classe</a:t>
            </a:r>
          </a:p>
        </p:txBody>
      </p:sp>
      <p:sp>
        <p:nvSpPr>
          <p:cNvPr id="15" name="Rectangle 1"/>
          <p:cNvSpPr/>
          <p:nvPr/>
        </p:nvSpPr>
        <p:spPr>
          <a:xfrm>
            <a:off x="233363" y="385763"/>
            <a:ext cx="6413500" cy="3494087"/>
          </a:xfrm>
          <a:custGeom>
            <a:avLst/>
            <a:gdLst>
              <a:gd name="connsiteX0" fmla="*/ 0 w 5832648"/>
              <a:gd name="connsiteY0" fmla="*/ 0 h 2808312"/>
              <a:gd name="connsiteX1" fmla="*/ 5832648 w 5832648"/>
              <a:gd name="connsiteY1" fmla="*/ 0 h 2808312"/>
              <a:gd name="connsiteX2" fmla="*/ 5832648 w 5832648"/>
              <a:gd name="connsiteY2" fmla="*/ 2808312 h 2808312"/>
              <a:gd name="connsiteX3" fmla="*/ 0 w 5832648"/>
              <a:gd name="connsiteY3" fmla="*/ 2808312 h 2808312"/>
              <a:gd name="connsiteX4" fmla="*/ 0 w 5832648"/>
              <a:gd name="connsiteY4" fmla="*/ 0 h 2808312"/>
              <a:gd name="connsiteX0" fmla="*/ 171450 w 6004098"/>
              <a:gd name="connsiteY0" fmla="*/ 0 h 3046437"/>
              <a:gd name="connsiteX1" fmla="*/ 6004098 w 6004098"/>
              <a:gd name="connsiteY1" fmla="*/ 0 h 3046437"/>
              <a:gd name="connsiteX2" fmla="*/ 6004098 w 6004098"/>
              <a:gd name="connsiteY2" fmla="*/ 2808312 h 3046437"/>
              <a:gd name="connsiteX3" fmla="*/ 0 w 6004098"/>
              <a:gd name="connsiteY3" fmla="*/ 3046437 h 3046437"/>
              <a:gd name="connsiteX4" fmla="*/ 171450 w 6004098"/>
              <a:gd name="connsiteY4" fmla="*/ 0 h 3046437"/>
              <a:gd name="connsiteX0" fmla="*/ 171450 w 6280323"/>
              <a:gd name="connsiteY0" fmla="*/ 180975 h 3227412"/>
              <a:gd name="connsiteX1" fmla="*/ 6280323 w 6280323"/>
              <a:gd name="connsiteY1" fmla="*/ 0 h 3227412"/>
              <a:gd name="connsiteX2" fmla="*/ 6004098 w 6280323"/>
              <a:gd name="connsiteY2" fmla="*/ 2989287 h 3227412"/>
              <a:gd name="connsiteX3" fmla="*/ 0 w 6280323"/>
              <a:gd name="connsiteY3" fmla="*/ 3227412 h 3227412"/>
              <a:gd name="connsiteX4" fmla="*/ 171450 w 6280323"/>
              <a:gd name="connsiteY4" fmla="*/ 180975 h 3227412"/>
              <a:gd name="connsiteX0" fmla="*/ 857250 w 6280323"/>
              <a:gd name="connsiteY0" fmla="*/ 295275 h 3227412"/>
              <a:gd name="connsiteX1" fmla="*/ 6280323 w 6280323"/>
              <a:gd name="connsiteY1" fmla="*/ 0 h 3227412"/>
              <a:gd name="connsiteX2" fmla="*/ 6004098 w 6280323"/>
              <a:gd name="connsiteY2" fmla="*/ 2989287 h 3227412"/>
              <a:gd name="connsiteX3" fmla="*/ 0 w 6280323"/>
              <a:gd name="connsiteY3" fmla="*/ 3227412 h 3227412"/>
              <a:gd name="connsiteX4" fmla="*/ 857250 w 6280323"/>
              <a:gd name="connsiteY4" fmla="*/ 295275 h 3227412"/>
              <a:gd name="connsiteX0" fmla="*/ 857250 w 6413673"/>
              <a:gd name="connsiteY0" fmla="*/ 295275 h 3494112"/>
              <a:gd name="connsiteX1" fmla="*/ 6280323 w 6413673"/>
              <a:gd name="connsiteY1" fmla="*/ 0 h 3494112"/>
              <a:gd name="connsiteX2" fmla="*/ 6413673 w 6413673"/>
              <a:gd name="connsiteY2" fmla="*/ 3494112 h 3494112"/>
              <a:gd name="connsiteX3" fmla="*/ 0 w 6413673"/>
              <a:gd name="connsiteY3" fmla="*/ 3227412 h 3494112"/>
              <a:gd name="connsiteX4" fmla="*/ 857250 w 6413673"/>
              <a:gd name="connsiteY4" fmla="*/ 295275 h 349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673" h="3494112">
                <a:moveTo>
                  <a:pt x="857250" y="295275"/>
                </a:moveTo>
                <a:lnTo>
                  <a:pt x="6280323" y="0"/>
                </a:lnTo>
                <a:lnTo>
                  <a:pt x="6413673" y="3494112"/>
                </a:lnTo>
                <a:lnTo>
                  <a:pt x="0" y="3227412"/>
                </a:lnTo>
                <a:lnTo>
                  <a:pt x="857250" y="295275"/>
                </a:lnTo>
                <a:close/>
              </a:path>
            </a:pathLst>
          </a:custGeom>
          <a:noFill/>
          <a:ln>
            <a:solidFill>
              <a:schemeClr val="tx1"/>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081"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8863" y="2770188"/>
            <a:ext cx="19177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488" y="4232275"/>
            <a:ext cx="1084262"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Imag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3338" y="4822825"/>
            <a:ext cx="16176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Imag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33675" y="4662488"/>
            <a:ext cx="16160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Imag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20975" y="6423025"/>
            <a:ext cx="1412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Imag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4638" y="7102475"/>
            <a:ext cx="14954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Imag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97450" y="7265988"/>
            <a:ext cx="16287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277374790"/>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MAI</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JUIN</a:t>
                      </a:r>
                    </a:p>
                  </a:txBody>
                  <a:tcPr marL="91461" marR="91461" marT="45717" marB="45717"/>
                </a:tc>
                <a:tc>
                  <a:txBody>
                    <a:bodyPr/>
                    <a:lstStyle/>
                    <a:p>
                      <a:pPr algn="ctr"/>
                      <a:r>
                        <a:rPr lang="fr-FR" sz="1100" dirty="0" smtClean="0"/>
                        <a:t>JUILLET</a:t>
                      </a:r>
                      <a:endParaRPr lang="fr-FR" sz="1100" b="1" dirty="0"/>
                    </a:p>
                  </a:txBody>
                  <a:tcPr marL="91461" marR="91461" marT="45717" marB="45717"/>
                </a:tc>
                <a:tc>
                  <a:txBody>
                    <a:bodyPr/>
                    <a:lstStyle/>
                    <a:p>
                      <a:pPr algn="ctr"/>
                      <a:r>
                        <a:rPr lang="fr-FR" sz="1100" dirty="0" smtClean="0"/>
                        <a:t>AOÛT</a:t>
                      </a:r>
                      <a:endParaRPr lang="fr-FR" sz="1100" b="1" i="0" dirty="0"/>
                    </a:p>
                  </a:txBody>
                  <a:tcPr marL="91461" marR="91461" marT="45717" marB="45717"/>
                </a:tc>
              </a:tr>
              <a:tr h="259074">
                <a:tc>
                  <a:txBody>
                    <a:bodyPr/>
                    <a:lstStyle/>
                    <a:p>
                      <a:r>
                        <a:rPr lang="fr-FR" sz="1100" b="1" i="0" dirty="0" smtClean="0"/>
                        <a:t>1 M - </a:t>
                      </a:r>
                      <a:r>
                        <a:rPr lang="fr-FR" sz="1100" b="1" i="1" dirty="0" smtClean="0"/>
                        <a:t>Fête du travail</a:t>
                      </a:r>
                    </a:p>
                  </a:txBody>
                  <a:tcPr marL="91462" marR="91462" marT="45717" marB="45717">
                    <a:solidFill>
                      <a:srgbClr val="FFFF00"/>
                    </a:solidFill>
                  </a:tcPr>
                </a:tc>
                <a:tc>
                  <a:txBody>
                    <a:bodyPr/>
                    <a:lstStyle/>
                    <a:p>
                      <a:r>
                        <a:rPr lang="fr-FR" sz="1100" b="1" i="0" dirty="0" smtClean="0"/>
                        <a:t>1 S</a:t>
                      </a:r>
                    </a:p>
                  </a:txBody>
                  <a:tcPr marL="91462" marR="91462" marT="45717" marB="45717">
                    <a:solidFill>
                      <a:srgbClr val="FFFF00"/>
                    </a:solidFill>
                  </a:tcPr>
                </a:tc>
                <a:tc>
                  <a:txBody>
                    <a:bodyPr/>
                    <a:lstStyle/>
                    <a:p>
                      <a:r>
                        <a:rPr lang="fr-FR" sz="1100" b="0" i="0" dirty="0" smtClean="0"/>
                        <a:t>1 L</a:t>
                      </a:r>
                    </a:p>
                  </a:txBody>
                  <a:tcPr marL="91462" marR="91462" marT="45717" marB="45717"/>
                </a:tc>
                <a:tc>
                  <a:txBody>
                    <a:bodyPr/>
                    <a:lstStyle/>
                    <a:p>
                      <a:r>
                        <a:rPr lang="fr-FR" sz="1100" b="1" i="0" dirty="0" smtClean="0"/>
                        <a:t>1 J</a:t>
                      </a:r>
                    </a:p>
                  </a:txBody>
                  <a:tcPr marL="91462" marR="91462" marT="45717" marB="45717">
                    <a:solidFill>
                      <a:srgbClr val="FFFF00"/>
                    </a:solidFill>
                  </a:tcPr>
                </a:tc>
              </a:tr>
              <a:tr h="259074">
                <a:tc>
                  <a:txBody>
                    <a:bodyPr/>
                    <a:lstStyle/>
                    <a:p>
                      <a:r>
                        <a:rPr lang="fr-FR" sz="1100" b="0" i="0" dirty="0" smtClean="0"/>
                        <a:t>2 J</a:t>
                      </a:r>
                      <a:endParaRPr lang="fr-FR" sz="1100" b="0" i="0" dirty="0"/>
                    </a:p>
                  </a:txBody>
                  <a:tcPr marL="91462" marR="91462" marT="45717" marB="45717">
                    <a:solidFill>
                      <a:schemeClr val="bg1"/>
                    </a:solidFill>
                  </a:tcPr>
                </a:tc>
                <a:tc>
                  <a:txBody>
                    <a:bodyPr/>
                    <a:lstStyle/>
                    <a:p>
                      <a:r>
                        <a:rPr lang="fr-FR" sz="1100" b="1" i="0" dirty="0" smtClean="0"/>
                        <a:t>2 D</a:t>
                      </a:r>
                      <a:endParaRPr lang="fr-FR" sz="1100" b="1" i="0" dirty="0"/>
                    </a:p>
                  </a:txBody>
                  <a:tcPr marL="91462" marR="91462" marT="45717" marB="45717">
                    <a:solidFill>
                      <a:srgbClr val="FFFF00"/>
                    </a:solidFill>
                  </a:tcPr>
                </a:tc>
                <a:tc>
                  <a:txBody>
                    <a:bodyPr/>
                    <a:lstStyle/>
                    <a:p>
                      <a:r>
                        <a:rPr lang="fr-FR" sz="1100" b="0" i="0" dirty="0" smtClean="0"/>
                        <a:t>2 M</a:t>
                      </a:r>
                      <a:endParaRPr lang="fr-FR" sz="1100" b="0" i="0" dirty="0"/>
                    </a:p>
                  </a:txBody>
                  <a:tcPr marL="91462" marR="91462" marT="45717" marB="45717"/>
                </a:tc>
                <a:tc>
                  <a:txBody>
                    <a:bodyPr/>
                    <a:lstStyle/>
                    <a:p>
                      <a:r>
                        <a:rPr lang="fr-FR" sz="1100" b="1" i="0" dirty="0" smtClean="0"/>
                        <a:t>2 V</a:t>
                      </a:r>
                      <a:endParaRPr lang="fr-FR" sz="1100" b="1" i="0" dirty="0"/>
                    </a:p>
                  </a:txBody>
                  <a:tcPr marL="91462" marR="91462" marT="45717" marB="45717">
                    <a:solidFill>
                      <a:srgbClr val="FFFF00"/>
                    </a:solidFill>
                  </a:tcPr>
                </a:tc>
              </a:tr>
              <a:tr h="259074">
                <a:tc>
                  <a:txBody>
                    <a:bodyPr/>
                    <a:lstStyle/>
                    <a:p>
                      <a:r>
                        <a:rPr lang="fr-FR" sz="1100" b="0" i="0" dirty="0" smtClean="0"/>
                        <a:t>3 V</a:t>
                      </a:r>
                    </a:p>
                  </a:txBody>
                  <a:tcPr marL="91462" marR="91462" marT="45717" marB="45717">
                    <a:solidFill>
                      <a:schemeClr val="bg1">
                        <a:lumMod val="75000"/>
                      </a:schemeClr>
                    </a:solidFill>
                  </a:tcPr>
                </a:tc>
                <a:tc>
                  <a:txBody>
                    <a:bodyPr/>
                    <a:lstStyle/>
                    <a:p>
                      <a:r>
                        <a:rPr lang="fr-FR" sz="1100" b="0" i="0" dirty="0" smtClean="0"/>
                        <a:t>3 L</a:t>
                      </a:r>
                    </a:p>
                  </a:txBody>
                  <a:tcPr marL="91462" marR="91462" marT="45717" marB="45717"/>
                </a:tc>
                <a:tc>
                  <a:txBody>
                    <a:bodyPr/>
                    <a:lstStyle/>
                    <a:p>
                      <a:r>
                        <a:rPr lang="fr-FR" sz="1100" b="0" i="0" dirty="0" smtClean="0"/>
                        <a:t>3 M</a:t>
                      </a:r>
                    </a:p>
                  </a:txBody>
                  <a:tcPr marL="91462" marR="91462" marT="45717" marB="45717"/>
                </a:tc>
                <a:tc>
                  <a:txBody>
                    <a:bodyPr/>
                    <a:lstStyle/>
                    <a:p>
                      <a:r>
                        <a:rPr lang="fr-FR" sz="1100" b="1" i="0" dirty="0" smtClean="0"/>
                        <a:t>3 S</a:t>
                      </a:r>
                    </a:p>
                  </a:txBody>
                  <a:tcPr marL="91462" marR="91462" marT="45717" marB="45717">
                    <a:solidFill>
                      <a:srgbClr val="FFFF00"/>
                    </a:solidFill>
                  </a:tcPr>
                </a:tc>
              </a:tr>
              <a:tr h="259074">
                <a:tc>
                  <a:txBody>
                    <a:bodyPr/>
                    <a:lstStyle/>
                    <a:p>
                      <a:r>
                        <a:rPr lang="fr-FR" sz="1100" b="1" i="0" dirty="0" smtClean="0"/>
                        <a:t>4 S</a:t>
                      </a:r>
                      <a:endParaRPr lang="fr-FR" sz="1100" b="1" i="0" dirty="0"/>
                    </a:p>
                  </a:txBody>
                  <a:tcPr marL="91462" marR="91462" marT="45717" marB="45717">
                    <a:solidFill>
                      <a:srgbClr val="FFFF00"/>
                    </a:solidFill>
                  </a:tcPr>
                </a:tc>
                <a:tc>
                  <a:txBody>
                    <a:bodyPr/>
                    <a:lstStyle/>
                    <a:p>
                      <a:r>
                        <a:rPr lang="fr-FR" sz="1100" b="0" i="0" dirty="0" smtClean="0"/>
                        <a:t>4 M</a:t>
                      </a:r>
                      <a:endParaRPr lang="fr-FR" sz="1100" b="0" i="0" dirty="0"/>
                    </a:p>
                  </a:txBody>
                  <a:tcPr marL="91462" marR="91462" marT="45717" marB="45717"/>
                </a:tc>
                <a:tc>
                  <a:txBody>
                    <a:bodyPr/>
                    <a:lstStyle/>
                    <a:p>
                      <a:r>
                        <a:rPr lang="fr-FR" sz="1100" b="0" i="0" dirty="0" smtClean="0"/>
                        <a:t>4 J</a:t>
                      </a:r>
                      <a:endParaRPr lang="fr-FR" sz="1100" b="0" i="0" dirty="0"/>
                    </a:p>
                  </a:txBody>
                  <a:tcPr marL="91462" marR="91462" marT="45717" marB="45717"/>
                </a:tc>
                <a:tc>
                  <a:txBody>
                    <a:bodyPr/>
                    <a:lstStyle/>
                    <a:p>
                      <a:r>
                        <a:rPr lang="fr-FR" sz="1100" b="1" i="0" dirty="0" smtClean="0"/>
                        <a:t>4 D</a:t>
                      </a:r>
                      <a:endParaRPr lang="fr-FR" sz="1100" b="1" i="0" dirty="0"/>
                    </a:p>
                  </a:txBody>
                  <a:tcPr marL="91462" marR="91462" marT="45717" marB="45717">
                    <a:solidFill>
                      <a:srgbClr val="FFFF00"/>
                    </a:solidFill>
                  </a:tcPr>
                </a:tc>
              </a:tr>
              <a:tr h="259074">
                <a:tc>
                  <a:txBody>
                    <a:bodyPr/>
                    <a:lstStyle/>
                    <a:p>
                      <a:r>
                        <a:rPr lang="fr-FR" sz="1100" b="1" i="0" dirty="0" smtClean="0"/>
                        <a:t>5 D</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c>
                  <a:txBody>
                    <a:bodyPr/>
                    <a:lstStyle/>
                    <a:p>
                      <a:r>
                        <a:rPr lang="fr-FR" sz="1100" b="0" i="0" dirty="0" smtClean="0"/>
                        <a:t>5 V</a:t>
                      </a:r>
                      <a:endParaRPr lang="fr-FR" sz="1100" b="0" i="0" dirty="0"/>
                    </a:p>
                  </a:txBody>
                  <a:tcPr marL="91462" marR="91462" marT="45717" marB="45717"/>
                </a:tc>
                <a:tc>
                  <a:txBody>
                    <a:bodyPr/>
                    <a:lstStyle/>
                    <a:p>
                      <a:r>
                        <a:rPr lang="fr-FR" sz="1100" b="1" i="0" dirty="0" smtClean="0"/>
                        <a:t>5 L</a:t>
                      </a:r>
                      <a:endParaRPr lang="fr-FR" sz="1100" b="1" i="0" dirty="0"/>
                    </a:p>
                  </a:txBody>
                  <a:tcPr marL="91462" marR="91462" marT="45717" marB="45717">
                    <a:solidFill>
                      <a:srgbClr val="FFFF00"/>
                    </a:solidFill>
                  </a:tcPr>
                </a:tc>
              </a:tr>
              <a:tr h="259074">
                <a:tc>
                  <a:txBody>
                    <a:bodyPr/>
                    <a:lstStyle/>
                    <a:p>
                      <a:r>
                        <a:rPr lang="fr-FR" sz="1100" b="0" i="0" dirty="0" smtClean="0"/>
                        <a:t>6 L</a:t>
                      </a:r>
                      <a:endParaRPr lang="fr-FR" sz="1100" b="0" i="0" dirty="0"/>
                    </a:p>
                  </a:txBody>
                  <a:tcPr marL="91462" marR="91462" marT="45717" marB="45717"/>
                </a:tc>
                <a:tc>
                  <a:txBody>
                    <a:bodyPr/>
                    <a:lstStyle/>
                    <a:p>
                      <a:r>
                        <a:rPr lang="fr-FR" sz="1100" b="0" i="0" dirty="0" smtClean="0"/>
                        <a:t>6 J</a:t>
                      </a:r>
                      <a:endParaRPr lang="fr-FR" sz="1100" b="0" i="0" dirty="0"/>
                    </a:p>
                  </a:txBody>
                  <a:tcPr marL="91462" marR="91462" marT="45717" marB="45717"/>
                </a:tc>
                <a:tc>
                  <a:txBody>
                    <a:bodyPr/>
                    <a:lstStyle/>
                    <a:p>
                      <a:r>
                        <a:rPr lang="fr-FR" sz="1100" b="1" i="0" dirty="0" smtClean="0"/>
                        <a:t>6 S</a:t>
                      </a:r>
                      <a:endParaRPr lang="fr-FR" sz="1100" b="1" i="0" dirty="0"/>
                    </a:p>
                  </a:txBody>
                  <a:tcPr marL="91462" marR="91462" marT="45717" marB="45717">
                    <a:solidFill>
                      <a:srgbClr val="FFFF00"/>
                    </a:solidFill>
                  </a:tcPr>
                </a:tc>
                <a:tc>
                  <a:txBody>
                    <a:bodyPr/>
                    <a:lstStyle/>
                    <a:p>
                      <a:r>
                        <a:rPr lang="fr-FR" sz="1100" b="1" i="0" dirty="0" smtClean="0"/>
                        <a:t>6 M</a:t>
                      </a:r>
                      <a:endParaRPr lang="fr-FR" sz="1100" b="1" i="0" dirty="0"/>
                    </a:p>
                  </a:txBody>
                  <a:tcPr marL="91462" marR="91462" marT="45717" marB="45717">
                    <a:solidFill>
                      <a:srgbClr val="FFFF00"/>
                    </a:solidFill>
                  </a:tcPr>
                </a:tc>
              </a:tr>
              <a:tr h="259074">
                <a:tc>
                  <a:txBody>
                    <a:bodyPr/>
                    <a:lstStyle/>
                    <a:p>
                      <a:r>
                        <a:rPr lang="fr-FR" sz="1100" b="0" i="0" dirty="0" smtClean="0"/>
                        <a:t>7 M</a:t>
                      </a:r>
                      <a:endParaRPr lang="fr-FR" sz="1100" b="0" i="0" dirty="0"/>
                    </a:p>
                  </a:txBody>
                  <a:tcPr marL="91462" marR="91462" marT="45717" marB="45717"/>
                </a:tc>
                <a:tc>
                  <a:txBody>
                    <a:bodyPr/>
                    <a:lstStyle/>
                    <a:p>
                      <a:r>
                        <a:rPr lang="fr-FR" sz="1100" b="0" i="0" dirty="0" smtClean="0"/>
                        <a:t>7 V</a:t>
                      </a:r>
                      <a:endParaRPr lang="fr-FR" sz="1100" b="0" i="0" dirty="0"/>
                    </a:p>
                  </a:txBody>
                  <a:tcPr marL="91462" marR="91462" marT="45717" marB="45717"/>
                </a:tc>
                <a:tc>
                  <a:txBody>
                    <a:bodyPr/>
                    <a:lstStyle/>
                    <a:p>
                      <a:r>
                        <a:rPr lang="fr-FR" sz="1100" b="1" i="0" dirty="0" smtClean="0"/>
                        <a:t>7 D</a:t>
                      </a:r>
                      <a:endParaRPr lang="fr-FR" sz="1100" b="1" i="0" dirty="0"/>
                    </a:p>
                  </a:txBody>
                  <a:tcPr marL="91462" marR="91462" marT="45717" marB="45717">
                    <a:solidFill>
                      <a:srgbClr val="FFFF00"/>
                    </a:solidFill>
                  </a:tcPr>
                </a:tc>
                <a:tc>
                  <a:txBody>
                    <a:bodyPr/>
                    <a:lstStyle/>
                    <a:p>
                      <a:r>
                        <a:rPr lang="fr-FR" sz="1100" b="1" i="0" dirty="0" smtClean="0"/>
                        <a:t>7 M</a:t>
                      </a:r>
                      <a:endParaRPr lang="fr-FR" sz="1100" b="1" i="0" dirty="0"/>
                    </a:p>
                  </a:txBody>
                  <a:tcPr marL="91462" marR="91462" marT="45717" marB="45717">
                    <a:solidFill>
                      <a:srgbClr val="FFFF00"/>
                    </a:solidFill>
                  </a:tcPr>
                </a:tc>
              </a:tr>
              <a:tr h="259074">
                <a:tc>
                  <a:txBody>
                    <a:bodyPr/>
                    <a:lstStyle/>
                    <a:p>
                      <a:r>
                        <a:rPr lang="fr-FR" sz="1100" b="1" i="0" dirty="0" smtClean="0"/>
                        <a:t>8 M - </a:t>
                      </a:r>
                      <a:r>
                        <a:rPr lang="fr-FR" sz="1100" b="1" i="1" dirty="0" smtClean="0"/>
                        <a:t>Victoire 1945</a:t>
                      </a:r>
                      <a:endParaRPr lang="fr-FR" sz="1100" b="1" i="1" dirty="0"/>
                    </a:p>
                  </a:txBody>
                  <a:tcPr marL="91462" marR="91462" marT="45717" marB="45717">
                    <a:solidFill>
                      <a:srgbClr val="FFFF00"/>
                    </a:solidFill>
                  </a:tcPr>
                </a:tc>
                <a:tc>
                  <a:txBody>
                    <a:bodyPr/>
                    <a:lstStyle/>
                    <a:p>
                      <a:r>
                        <a:rPr lang="fr-FR" sz="1100" b="1" i="0" dirty="0" smtClean="0"/>
                        <a:t>8 S</a:t>
                      </a:r>
                      <a:endParaRPr lang="fr-FR" sz="1100" b="1" i="0" dirty="0"/>
                    </a:p>
                  </a:txBody>
                  <a:tcPr marL="91462" marR="91462" marT="45717" marB="45717">
                    <a:solidFill>
                      <a:srgbClr val="FFFF00"/>
                    </a:solidFill>
                  </a:tcPr>
                </a:tc>
                <a:tc>
                  <a:txBody>
                    <a:bodyPr/>
                    <a:lstStyle/>
                    <a:p>
                      <a:r>
                        <a:rPr lang="fr-FR" sz="1100" b="1" i="0" dirty="0" smtClean="0"/>
                        <a:t>8 L</a:t>
                      </a:r>
                      <a:endParaRPr lang="fr-FR" sz="1100" b="1" i="0" dirty="0"/>
                    </a:p>
                  </a:txBody>
                  <a:tcPr marL="91462" marR="91462" marT="45717" marB="45717">
                    <a:solidFill>
                      <a:srgbClr val="FFFF00"/>
                    </a:solidFill>
                  </a:tcPr>
                </a:tc>
                <a:tc>
                  <a:txBody>
                    <a:bodyPr/>
                    <a:lstStyle/>
                    <a:p>
                      <a:r>
                        <a:rPr lang="fr-FR" sz="1100" b="1" i="0" dirty="0" smtClean="0"/>
                        <a:t>8 J</a:t>
                      </a:r>
                      <a:endParaRPr lang="fr-FR" sz="1100" b="1" i="0" dirty="0"/>
                    </a:p>
                  </a:txBody>
                  <a:tcPr marL="91462" marR="91462" marT="45717" marB="45717">
                    <a:solidFill>
                      <a:srgbClr val="FFFF00"/>
                    </a:solidFill>
                  </a:tcPr>
                </a:tc>
              </a:tr>
              <a:tr h="259074">
                <a:tc>
                  <a:txBody>
                    <a:bodyPr/>
                    <a:lstStyle/>
                    <a:p>
                      <a:r>
                        <a:rPr lang="fr-FR" sz="1100" b="0" i="0" dirty="0" smtClean="0"/>
                        <a:t>9 J</a:t>
                      </a:r>
                      <a:endParaRPr lang="fr-FR" sz="1100" b="0" i="0" dirty="0"/>
                    </a:p>
                  </a:txBody>
                  <a:tcPr marL="91462" marR="91462" marT="45717" marB="45717"/>
                </a:tc>
                <a:tc>
                  <a:txBody>
                    <a:bodyPr/>
                    <a:lstStyle/>
                    <a:p>
                      <a:r>
                        <a:rPr lang="fr-FR" sz="1100" b="1" i="0" dirty="0" smtClean="0"/>
                        <a:t>9 D</a:t>
                      </a:r>
                      <a:endParaRPr lang="fr-FR" sz="1100" b="1" i="0" dirty="0"/>
                    </a:p>
                  </a:txBody>
                  <a:tcPr marL="91462" marR="91462" marT="45717" marB="45717">
                    <a:solidFill>
                      <a:srgbClr val="FFFF00"/>
                    </a:solidFill>
                  </a:tcPr>
                </a:tc>
                <a:tc>
                  <a:txBody>
                    <a:bodyPr/>
                    <a:lstStyle/>
                    <a:p>
                      <a:r>
                        <a:rPr lang="fr-FR" sz="1100" b="1" i="0" dirty="0" smtClean="0"/>
                        <a:t>9 M</a:t>
                      </a:r>
                      <a:endParaRPr lang="fr-FR" sz="1100" b="1" i="0" dirty="0"/>
                    </a:p>
                  </a:txBody>
                  <a:tcPr marL="91462" marR="91462" marT="45717" marB="45717">
                    <a:solidFill>
                      <a:srgbClr val="FFFF00"/>
                    </a:solidFill>
                  </a:tcPr>
                </a:tc>
                <a:tc>
                  <a:txBody>
                    <a:bodyPr/>
                    <a:lstStyle/>
                    <a:p>
                      <a:r>
                        <a:rPr lang="fr-FR" sz="1100" b="1" i="0" dirty="0" smtClean="0"/>
                        <a:t>9 V</a:t>
                      </a:r>
                      <a:endParaRPr lang="fr-FR" sz="1100" b="1" i="0" dirty="0"/>
                    </a:p>
                  </a:txBody>
                  <a:tcPr marL="91462" marR="91462" marT="45717" marB="45717">
                    <a:solidFill>
                      <a:srgbClr val="FFFF00"/>
                    </a:solidFill>
                  </a:tcPr>
                </a:tc>
              </a:tr>
              <a:tr h="259074">
                <a:tc>
                  <a:txBody>
                    <a:bodyPr/>
                    <a:lstStyle/>
                    <a:p>
                      <a:r>
                        <a:rPr lang="fr-FR" sz="1100" b="0" i="0" dirty="0" smtClean="0"/>
                        <a:t>10 V </a:t>
                      </a:r>
                      <a:endParaRPr lang="fr-FR" sz="1100" b="0" i="0" dirty="0"/>
                    </a:p>
                  </a:txBody>
                  <a:tcPr marL="91462" marR="91462" marT="45717" marB="45717"/>
                </a:tc>
                <a:tc>
                  <a:txBody>
                    <a:bodyPr/>
                    <a:lstStyle/>
                    <a:p>
                      <a:r>
                        <a:rPr lang="fr-FR" sz="1100" b="1" i="0" dirty="0" smtClean="0"/>
                        <a:t>10 L -</a:t>
                      </a:r>
                      <a:r>
                        <a:rPr lang="fr-FR" sz="1100" b="0" i="0" dirty="0" smtClean="0"/>
                        <a:t> </a:t>
                      </a:r>
                      <a:r>
                        <a:rPr lang="fr-FR" sz="1100" b="1" i="1" dirty="0" smtClean="0"/>
                        <a:t>Lundi de Pentecôte</a:t>
                      </a:r>
                      <a:endParaRPr lang="fr-FR" sz="1100" b="1" i="1" dirty="0"/>
                    </a:p>
                  </a:txBody>
                  <a:tcPr marL="91462" marR="91462" marT="45717" marB="45717">
                    <a:solidFill>
                      <a:srgbClr val="FFFF00"/>
                    </a:solidFill>
                  </a:tcPr>
                </a:tc>
                <a:tc>
                  <a:txBody>
                    <a:bodyPr/>
                    <a:lstStyle/>
                    <a:p>
                      <a:r>
                        <a:rPr lang="fr-FR" sz="1100" b="1" i="0" dirty="0" smtClean="0"/>
                        <a:t>10 M</a:t>
                      </a:r>
                      <a:endParaRPr lang="fr-FR" sz="1100" b="1" i="0" dirty="0"/>
                    </a:p>
                  </a:txBody>
                  <a:tcPr marL="91462" marR="91462" marT="45717" marB="45717">
                    <a:solidFill>
                      <a:srgbClr val="FFFF00"/>
                    </a:solidFill>
                  </a:tcPr>
                </a:tc>
                <a:tc>
                  <a:txBody>
                    <a:bodyPr/>
                    <a:lstStyle/>
                    <a:p>
                      <a:r>
                        <a:rPr lang="fr-FR" sz="1100" b="1" i="0" dirty="0" smtClean="0"/>
                        <a:t>10 S</a:t>
                      </a:r>
                      <a:endParaRPr lang="fr-FR" sz="1100" b="1" i="0" dirty="0"/>
                    </a:p>
                  </a:txBody>
                  <a:tcPr marL="91462" marR="91462" marT="45717" marB="45717">
                    <a:solidFill>
                      <a:srgbClr val="FFFF00"/>
                    </a:solidFill>
                  </a:tcPr>
                </a:tc>
              </a:tr>
              <a:tr h="259074">
                <a:tc>
                  <a:txBody>
                    <a:bodyPr/>
                    <a:lstStyle/>
                    <a:p>
                      <a:r>
                        <a:rPr lang="fr-FR" sz="1100" b="1" i="0" dirty="0" smtClean="0"/>
                        <a:t>11 S</a:t>
                      </a:r>
                      <a:endParaRPr lang="fr-FR" sz="1100" b="1" i="0" dirty="0"/>
                    </a:p>
                  </a:txBody>
                  <a:tcPr marL="91462" marR="91462" marT="45717" marB="45717">
                    <a:solidFill>
                      <a:srgbClr val="FFFF00"/>
                    </a:solidFill>
                  </a:tcPr>
                </a:tc>
                <a:tc>
                  <a:txBody>
                    <a:bodyPr/>
                    <a:lstStyle/>
                    <a:p>
                      <a:r>
                        <a:rPr lang="fr-FR" sz="1100" b="0" i="0" dirty="0" smtClean="0"/>
                        <a:t>11 M</a:t>
                      </a:r>
                      <a:endParaRPr lang="fr-FR" sz="1100" b="0" i="0" dirty="0"/>
                    </a:p>
                  </a:txBody>
                  <a:tcPr marL="91462" marR="91462" marT="45717" marB="45717"/>
                </a:tc>
                <a:tc>
                  <a:txBody>
                    <a:bodyPr/>
                    <a:lstStyle/>
                    <a:p>
                      <a:r>
                        <a:rPr lang="fr-FR" sz="1100" b="1" i="0" dirty="0" smtClean="0"/>
                        <a:t>11 J</a:t>
                      </a:r>
                      <a:endParaRPr lang="fr-FR" sz="1100" b="1" i="0" dirty="0"/>
                    </a:p>
                  </a:txBody>
                  <a:tcPr marL="91462" marR="91462" marT="45717" marB="45717">
                    <a:solidFill>
                      <a:srgbClr val="FFFF00"/>
                    </a:solidFill>
                  </a:tcPr>
                </a:tc>
                <a:tc>
                  <a:txBody>
                    <a:bodyPr/>
                    <a:lstStyle/>
                    <a:p>
                      <a:r>
                        <a:rPr lang="fr-FR" sz="1100" b="1" i="0" dirty="0" smtClean="0"/>
                        <a:t>11 D</a:t>
                      </a:r>
                      <a:endParaRPr lang="fr-FR" sz="1100" b="1" i="0" dirty="0"/>
                    </a:p>
                  </a:txBody>
                  <a:tcPr marL="91462" marR="91462" marT="45717" marB="45717">
                    <a:solidFill>
                      <a:srgbClr val="FFFF00"/>
                    </a:solidFill>
                  </a:tcPr>
                </a:tc>
              </a:tr>
              <a:tr h="259074">
                <a:tc>
                  <a:txBody>
                    <a:bodyPr/>
                    <a:lstStyle/>
                    <a:p>
                      <a:r>
                        <a:rPr lang="fr-FR" sz="1100" b="1" i="0" dirty="0" smtClean="0"/>
                        <a:t>12 D</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c>
                  <a:txBody>
                    <a:bodyPr/>
                    <a:lstStyle/>
                    <a:p>
                      <a:r>
                        <a:rPr lang="fr-FR" sz="1100" b="1" i="0" dirty="0" smtClean="0"/>
                        <a:t>12 V</a:t>
                      </a:r>
                      <a:endParaRPr lang="fr-FR" sz="1100" b="1" i="0" dirty="0"/>
                    </a:p>
                  </a:txBody>
                  <a:tcPr marL="91462" marR="91462" marT="45717" marB="45717">
                    <a:solidFill>
                      <a:srgbClr val="FFFF00"/>
                    </a:solidFill>
                  </a:tcPr>
                </a:tc>
                <a:tc>
                  <a:txBody>
                    <a:bodyPr/>
                    <a:lstStyle/>
                    <a:p>
                      <a:r>
                        <a:rPr lang="fr-FR" sz="1100" b="1" i="0" dirty="0" smtClean="0"/>
                        <a:t>12 L</a:t>
                      </a:r>
                      <a:endParaRPr lang="fr-FR" sz="1100" b="1" i="0" dirty="0"/>
                    </a:p>
                  </a:txBody>
                  <a:tcPr marL="91462" marR="91462" marT="45717" marB="45717">
                    <a:solidFill>
                      <a:srgbClr val="FFFF00"/>
                    </a:solidFill>
                  </a:tcPr>
                </a:tc>
              </a:tr>
              <a:tr h="259074">
                <a:tc>
                  <a:txBody>
                    <a:bodyPr/>
                    <a:lstStyle/>
                    <a:p>
                      <a:r>
                        <a:rPr lang="fr-FR" sz="1100" b="0" i="0" dirty="0" smtClean="0"/>
                        <a:t>13 L</a:t>
                      </a:r>
                      <a:endParaRPr lang="fr-FR" sz="1100" b="0" i="0" dirty="0"/>
                    </a:p>
                  </a:txBody>
                  <a:tcPr marL="91462" marR="91462" marT="45717" marB="45717"/>
                </a:tc>
                <a:tc>
                  <a:txBody>
                    <a:bodyPr/>
                    <a:lstStyle/>
                    <a:p>
                      <a:r>
                        <a:rPr lang="fr-FR" sz="1100" b="0" i="0" dirty="0" smtClean="0"/>
                        <a:t>13 J</a:t>
                      </a:r>
                      <a:endParaRPr lang="fr-FR" sz="1100" b="0" i="0" dirty="0"/>
                    </a:p>
                  </a:txBody>
                  <a:tcPr marL="91462" marR="91462" marT="45717" marB="45717"/>
                </a:tc>
                <a:tc>
                  <a:txBody>
                    <a:bodyPr/>
                    <a:lstStyle/>
                    <a:p>
                      <a:r>
                        <a:rPr lang="fr-FR" sz="1100" b="1" i="0" dirty="0" smtClean="0"/>
                        <a:t>13 S</a:t>
                      </a:r>
                      <a:endParaRPr lang="fr-FR" sz="1100" b="1" i="0" dirty="0"/>
                    </a:p>
                  </a:txBody>
                  <a:tcPr marL="91462" marR="91462" marT="45717" marB="45717">
                    <a:solidFill>
                      <a:srgbClr val="FFFF00"/>
                    </a:solidFill>
                  </a:tcPr>
                </a:tc>
                <a:tc>
                  <a:txBody>
                    <a:bodyPr/>
                    <a:lstStyle/>
                    <a:p>
                      <a:r>
                        <a:rPr lang="fr-FR" sz="1100" b="1" i="0" dirty="0" smtClean="0"/>
                        <a:t>13 M</a:t>
                      </a:r>
                      <a:endParaRPr lang="fr-FR" sz="1100" b="1" i="0" dirty="0"/>
                    </a:p>
                  </a:txBody>
                  <a:tcPr marL="91462" marR="91462" marT="45717" marB="45717">
                    <a:solidFill>
                      <a:srgbClr val="FFFF00"/>
                    </a:solidFill>
                  </a:tcPr>
                </a:tc>
              </a:tr>
              <a:tr h="259074">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V</a:t>
                      </a:r>
                      <a:endParaRPr lang="fr-FR" sz="1100" b="0" i="0" dirty="0"/>
                    </a:p>
                  </a:txBody>
                  <a:tcPr marL="91462" marR="91462" marT="45717" marB="45717"/>
                </a:tc>
                <a:tc>
                  <a:txBody>
                    <a:bodyPr/>
                    <a:lstStyle/>
                    <a:p>
                      <a:r>
                        <a:rPr lang="fr-FR" sz="1100" b="1" i="0" dirty="0" smtClean="0"/>
                        <a:t>14 D</a:t>
                      </a:r>
                      <a:endParaRPr lang="fr-FR" sz="1100" b="1" i="0" dirty="0"/>
                    </a:p>
                  </a:txBody>
                  <a:tcPr marL="91462" marR="91462" marT="45717" marB="45717">
                    <a:solidFill>
                      <a:srgbClr val="FFFF00"/>
                    </a:solidFill>
                  </a:tcPr>
                </a:tc>
                <a:tc>
                  <a:txBody>
                    <a:bodyPr/>
                    <a:lstStyle/>
                    <a:p>
                      <a:r>
                        <a:rPr lang="fr-FR" sz="1100" b="1" i="0" dirty="0" smtClean="0"/>
                        <a:t>14 M</a:t>
                      </a:r>
                      <a:endParaRPr lang="fr-FR" sz="1100" b="1" i="0" dirty="0"/>
                    </a:p>
                  </a:txBody>
                  <a:tcPr marL="91462" marR="91462" marT="45717" marB="45717">
                    <a:solidFill>
                      <a:srgbClr val="FFFF00"/>
                    </a:solidFill>
                  </a:tcPr>
                </a:tc>
              </a:tr>
              <a:tr h="259074">
                <a:tc>
                  <a:txBody>
                    <a:bodyPr/>
                    <a:lstStyle/>
                    <a:p>
                      <a:r>
                        <a:rPr lang="fr-FR" sz="1100" b="0" i="0" dirty="0" smtClean="0"/>
                        <a:t>15 M</a:t>
                      </a:r>
                      <a:endParaRPr lang="fr-FR" sz="1100" b="0" i="0" dirty="0"/>
                    </a:p>
                  </a:txBody>
                  <a:tcPr marL="91462" marR="91462" marT="45717" marB="45717"/>
                </a:tc>
                <a:tc>
                  <a:txBody>
                    <a:bodyPr/>
                    <a:lstStyle/>
                    <a:p>
                      <a:r>
                        <a:rPr lang="fr-FR" sz="1100" b="1" i="0" dirty="0" smtClean="0"/>
                        <a:t>15 S</a:t>
                      </a:r>
                      <a:endParaRPr lang="fr-FR" sz="1100" b="1" i="0" dirty="0"/>
                    </a:p>
                  </a:txBody>
                  <a:tcPr marL="91462" marR="91462" marT="45717" marB="45717">
                    <a:solidFill>
                      <a:srgbClr val="FFFF00"/>
                    </a:solidFill>
                  </a:tcPr>
                </a:tc>
                <a:tc>
                  <a:txBody>
                    <a:bodyPr/>
                    <a:lstStyle/>
                    <a:p>
                      <a:r>
                        <a:rPr lang="fr-FR" sz="1100" b="1" i="0" dirty="0" smtClean="0"/>
                        <a:t>15 L</a:t>
                      </a:r>
                      <a:endParaRPr lang="fr-FR" sz="1100" b="1" i="0" dirty="0"/>
                    </a:p>
                  </a:txBody>
                  <a:tcPr marL="91462" marR="91462" marT="45717" marB="45717">
                    <a:solidFill>
                      <a:srgbClr val="FFFF00"/>
                    </a:solidFill>
                  </a:tcPr>
                </a:tc>
                <a:tc>
                  <a:txBody>
                    <a:bodyPr/>
                    <a:lstStyle/>
                    <a:p>
                      <a:r>
                        <a:rPr lang="fr-FR" sz="1100" b="1" i="0" dirty="0" smtClean="0"/>
                        <a:t>15 J</a:t>
                      </a:r>
                      <a:endParaRPr lang="fr-FR" sz="1100" b="1" i="0" dirty="0"/>
                    </a:p>
                  </a:txBody>
                  <a:tcPr marL="91462" marR="91462" marT="45717" marB="45717">
                    <a:solidFill>
                      <a:srgbClr val="FFFF00"/>
                    </a:solidFill>
                  </a:tcPr>
                </a:tc>
              </a:tr>
              <a:tr h="259074">
                <a:tc>
                  <a:txBody>
                    <a:bodyPr/>
                    <a:lstStyle/>
                    <a:p>
                      <a:r>
                        <a:rPr lang="fr-FR" sz="1100" b="0" i="0" dirty="0" smtClean="0"/>
                        <a:t>16 J</a:t>
                      </a:r>
                      <a:endParaRPr lang="fr-FR" sz="1100" b="0" i="0" dirty="0"/>
                    </a:p>
                  </a:txBody>
                  <a:tcPr marL="91462" marR="91462" marT="45717" marB="45717"/>
                </a:tc>
                <a:tc>
                  <a:txBody>
                    <a:bodyPr/>
                    <a:lstStyle/>
                    <a:p>
                      <a:r>
                        <a:rPr lang="fr-FR" sz="1100" b="1" i="0" dirty="0" smtClean="0"/>
                        <a:t>16 D - </a:t>
                      </a:r>
                      <a:r>
                        <a:rPr lang="fr-FR" sz="1100" b="1" i="1" dirty="0" smtClean="0"/>
                        <a:t>Fête des pères</a:t>
                      </a:r>
                      <a:endParaRPr lang="fr-FR" sz="1100" b="1" i="1" dirty="0"/>
                    </a:p>
                  </a:txBody>
                  <a:tcPr marL="91462" marR="91462" marT="45717" marB="45717">
                    <a:solidFill>
                      <a:srgbClr val="FFFF00"/>
                    </a:solidFill>
                  </a:tcPr>
                </a:tc>
                <a:tc>
                  <a:txBody>
                    <a:bodyPr/>
                    <a:lstStyle/>
                    <a:p>
                      <a:r>
                        <a:rPr lang="fr-FR" sz="1100" b="1" i="0" dirty="0" smtClean="0"/>
                        <a:t>16 M</a:t>
                      </a:r>
                      <a:endParaRPr lang="fr-FR" sz="1100" b="1" i="0" dirty="0"/>
                    </a:p>
                  </a:txBody>
                  <a:tcPr marL="91462" marR="91462" marT="45717" marB="45717">
                    <a:solidFill>
                      <a:srgbClr val="FFFF00"/>
                    </a:solidFill>
                  </a:tcPr>
                </a:tc>
                <a:tc>
                  <a:txBody>
                    <a:bodyPr/>
                    <a:lstStyle/>
                    <a:p>
                      <a:r>
                        <a:rPr lang="fr-FR" sz="1100" b="1" i="0" dirty="0" smtClean="0"/>
                        <a:t>16 V</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V</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L</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solidFill>
                      <a:srgbClr val="FFFF00"/>
                    </a:solidFill>
                  </a:tcPr>
                </a:tc>
              </a:tr>
              <a:tr h="259074">
                <a:tc>
                  <a:txBody>
                    <a:bodyPr/>
                    <a:lstStyle/>
                    <a:p>
                      <a:r>
                        <a:rPr lang="fr-FR" sz="1100" b="1" i="0" dirty="0" smtClean="0"/>
                        <a:t>18 S</a:t>
                      </a:r>
                      <a:endParaRPr lang="fr-FR" sz="1100" b="1" i="0" dirty="0"/>
                    </a:p>
                  </a:txBody>
                  <a:tcPr marL="91462" marR="91462" marT="45717" marB="45717">
                    <a:solidFill>
                      <a:srgbClr val="FFFF00"/>
                    </a:solidFill>
                  </a:tcPr>
                </a:tc>
                <a:tc>
                  <a:txBody>
                    <a:bodyPr/>
                    <a:lstStyle/>
                    <a:p>
                      <a:r>
                        <a:rPr lang="fr-FR" sz="1100" b="0" i="0" dirty="0" smtClean="0"/>
                        <a:t>18 M</a:t>
                      </a:r>
                      <a:endParaRPr lang="fr-FR" sz="1100" b="0" i="0" dirty="0"/>
                    </a:p>
                  </a:txBody>
                  <a:tcPr marL="91462" marR="91462" marT="45717" marB="45717"/>
                </a:tc>
                <a:tc>
                  <a:txBody>
                    <a:bodyPr/>
                    <a:lstStyle/>
                    <a:p>
                      <a:r>
                        <a:rPr lang="fr-FR" sz="1100" b="1" i="0" dirty="0" smtClean="0"/>
                        <a:t>18 J</a:t>
                      </a:r>
                      <a:endParaRPr lang="fr-FR" sz="1100" b="1" i="0" dirty="0"/>
                    </a:p>
                  </a:txBody>
                  <a:tcPr marL="91462" marR="91462" marT="45717" marB="45717">
                    <a:solidFill>
                      <a:srgbClr val="FFFF00"/>
                    </a:solidFill>
                  </a:tcPr>
                </a:tc>
                <a:tc>
                  <a:txBody>
                    <a:bodyPr/>
                    <a:lstStyle/>
                    <a:p>
                      <a:r>
                        <a:rPr lang="fr-FR" sz="1100" b="1" i="0" dirty="0" smtClean="0"/>
                        <a:t>18 D</a:t>
                      </a:r>
                      <a:endParaRPr lang="fr-FR" sz="1100" b="1" i="0" dirty="0"/>
                    </a:p>
                  </a:txBody>
                  <a:tcPr marL="91462" marR="91462" marT="45717" marB="45717">
                    <a:solidFill>
                      <a:srgbClr val="FFFF00"/>
                    </a:solidFill>
                  </a:tcPr>
                </a:tc>
              </a:tr>
              <a:tr h="259074">
                <a:tc>
                  <a:txBody>
                    <a:bodyPr/>
                    <a:lstStyle/>
                    <a:p>
                      <a:r>
                        <a:rPr lang="fr-FR" sz="1100" b="1" i="0" dirty="0" smtClean="0"/>
                        <a:t>19 D</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c>
                  <a:txBody>
                    <a:bodyPr/>
                    <a:lstStyle/>
                    <a:p>
                      <a:r>
                        <a:rPr lang="fr-FR" sz="1100" b="1" i="0" dirty="0" smtClean="0"/>
                        <a:t>19 V</a:t>
                      </a:r>
                      <a:endParaRPr lang="fr-FR" sz="1100" b="1" i="0" dirty="0"/>
                    </a:p>
                  </a:txBody>
                  <a:tcPr marL="91462" marR="91462" marT="45717" marB="45717">
                    <a:solidFill>
                      <a:srgbClr val="FFFF00"/>
                    </a:solidFill>
                  </a:tcPr>
                </a:tc>
                <a:tc>
                  <a:txBody>
                    <a:bodyPr/>
                    <a:lstStyle/>
                    <a:p>
                      <a:r>
                        <a:rPr lang="fr-FR" sz="1100" b="1" i="0" dirty="0" smtClean="0"/>
                        <a:t>19 L</a:t>
                      </a:r>
                      <a:endParaRPr lang="fr-FR" sz="1100" b="1" i="0" dirty="0"/>
                    </a:p>
                  </a:txBody>
                  <a:tcPr marL="91462" marR="91462" marT="45717" marB="45717">
                    <a:solidFill>
                      <a:srgbClr val="FFFF00"/>
                    </a:solidFill>
                  </a:tcPr>
                </a:tc>
              </a:tr>
              <a:tr h="259074">
                <a:tc>
                  <a:txBody>
                    <a:bodyPr/>
                    <a:lstStyle/>
                    <a:p>
                      <a:r>
                        <a:rPr lang="fr-FR" sz="1100" b="0" i="0" dirty="0" smtClean="0"/>
                        <a:t>20 L</a:t>
                      </a:r>
                      <a:endParaRPr lang="fr-FR" sz="1100" b="0" i="0" dirty="0"/>
                    </a:p>
                  </a:txBody>
                  <a:tcPr marL="91462" marR="91462" marT="45717" marB="45717"/>
                </a:tc>
                <a:tc>
                  <a:txBody>
                    <a:bodyPr/>
                    <a:lstStyle/>
                    <a:p>
                      <a:r>
                        <a:rPr lang="fr-FR" sz="1100" b="0" i="0" dirty="0" smtClean="0"/>
                        <a:t>20 J</a:t>
                      </a:r>
                      <a:endParaRPr lang="fr-FR" sz="1100" b="0" i="0" dirty="0"/>
                    </a:p>
                  </a:txBody>
                  <a:tcPr marL="91462" marR="91462" marT="45717" marB="45717"/>
                </a:tc>
                <a:tc>
                  <a:txBody>
                    <a:bodyPr/>
                    <a:lstStyle/>
                    <a:p>
                      <a:r>
                        <a:rPr lang="fr-FR" sz="1100" b="1" i="0" dirty="0" smtClean="0"/>
                        <a:t>20 S</a:t>
                      </a:r>
                      <a:endParaRPr lang="fr-FR" sz="1100" b="1" i="0" dirty="0"/>
                    </a:p>
                  </a:txBody>
                  <a:tcPr marL="91462" marR="91462" marT="45717" marB="45717">
                    <a:solidFill>
                      <a:srgbClr val="FFFF00"/>
                    </a:solidFill>
                  </a:tcPr>
                </a:tc>
                <a:tc>
                  <a:txBody>
                    <a:bodyPr/>
                    <a:lstStyle/>
                    <a:p>
                      <a:r>
                        <a:rPr lang="fr-FR" sz="1100" b="1" i="0" dirty="0" smtClean="0"/>
                        <a:t>20 M</a:t>
                      </a:r>
                      <a:endParaRPr lang="fr-FR" sz="1100" b="1" i="0" dirty="0"/>
                    </a:p>
                  </a:txBody>
                  <a:tcPr marL="91462" marR="91462" marT="45717" marB="45717">
                    <a:solidFill>
                      <a:srgbClr val="FFFF00"/>
                    </a:solidFill>
                  </a:tcPr>
                </a:tc>
              </a:tr>
              <a:tr h="259074">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V - </a:t>
                      </a:r>
                      <a:r>
                        <a:rPr lang="fr-FR" sz="1100" b="1" i="1" dirty="0" smtClean="0"/>
                        <a:t>Eté / F. de la mus.</a:t>
                      </a:r>
                      <a:endParaRPr lang="fr-FR" sz="1100" b="1" i="1" dirty="0"/>
                    </a:p>
                  </a:txBody>
                  <a:tcPr marL="91462" marR="91462" marT="45717" marB="45717"/>
                </a:tc>
                <a:tc>
                  <a:txBody>
                    <a:bodyPr/>
                    <a:lstStyle/>
                    <a:p>
                      <a:r>
                        <a:rPr lang="fr-FR" sz="1100" b="1" i="0" dirty="0" smtClean="0"/>
                        <a:t>21 D</a:t>
                      </a:r>
                      <a:endParaRPr lang="fr-FR" sz="1100" b="1" i="0" dirty="0"/>
                    </a:p>
                  </a:txBody>
                  <a:tcPr marL="91462" marR="91462" marT="45717" marB="45717">
                    <a:solidFill>
                      <a:srgbClr val="FFFF00"/>
                    </a:solidFill>
                  </a:tcPr>
                </a:tc>
                <a:tc>
                  <a:txBody>
                    <a:bodyPr/>
                    <a:lstStyle/>
                    <a:p>
                      <a:r>
                        <a:rPr lang="fr-FR" sz="1100" b="1" i="0" dirty="0" smtClean="0"/>
                        <a:t>21 M</a:t>
                      </a:r>
                      <a:endParaRPr lang="fr-FR" sz="1100" b="1" i="0" dirty="0"/>
                    </a:p>
                  </a:txBody>
                  <a:tcPr marL="91462" marR="91462" marT="45717" marB="45717">
                    <a:solidFill>
                      <a:srgbClr val="FFFF00"/>
                    </a:solidFill>
                  </a:tcPr>
                </a:tc>
              </a:tr>
              <a:tr h="259074">
                <a:tc>
                  <a:txBody>
                    <a:bodyPr/>
                    <a:lstStyle/>
                    <a:p>
                      <a:r>
                        <a:rPr lang="fr-FR" sz="1100" b="0" i="0" dirty="0" smtClean="0"/>
                        <a:t>22 M</a:t>
                      </a:r>
                      <a:endParaRPr lang="fr-FR" sz="1100" b="0" i="0" dirty="0"/>
                    </a:p>
                  </a:txBody>
                  <a:tcPr marL="91462" marR="91462" marT="45717" marB="45717"/>
                </a:tc>
                <a:tc>
                  <a:txBody>
                    <a:bodyPr/>
                    <a:lstStyle/>
                    <a:p>
                      <a:r>
                        <a:rPr lang="fr-FR" sz="1100" b="1" i="0" dirty="0" smtClean="0"/>
                        <a:t>22 S</a:t>
                      </a:r>
                      <a:endParaRPr lang="fr-FR" sz="1100" b="1" i="0" dirty="0"/>
                    </a:p>
                  </a:txBody>
                  <a:tcPr marL="91462" marR="91462" marT="45717" marB="45717">
                    <a:solidFill>
                      <a:srgbClr val="FFFF00"/>
                    </a:solidFill>
                  </a:tcPr>
                </a:tc>
                <a:tc>
                  <a:txBody>
                    <a:bodyPr/>
                    <a:lstStyle/>
                    <a:p>
                      <a:r>
                        <a:rPr lang="fr-FR" sz="1100" b="1" i="0" dirty="0" smtClean="0"/>
                        <a:t>22 L</a:t>
                      </a:r>
                      <a:endParaRPr lang="fr-FR" sz="1100" b="1" i="0" dirty="0"/>
                    </a:p>
                  </a:txBody>
                  <a:tcPr marL="91462" marR="91462" marT="45717" marB="45717">
                    <a:solidFill>
                      <a:srgbClr val="FFFF00"/>
                    </a:solidFill>
                  </a:tcPr>
                </a:tc>
                <a:tc>
                  <a:txBody>
                    <a:bodyPr/>
                    <a:lstStyle/>
                    <a:p>
                      <a:r>
                        <a:rPr lang="fr-FR" sz="1100" b="1" i="0" dirty="0" smtClean="0"/>
                        <a:t>22 J</a:t>
                      </a:r>
                      <a:endParaRPr lang="fr-FR" sz="1100" b="1" i="0" dirty="0"/>
                    </a:p>
                  </a:txBody>
                  <a:tcPr marL="91462" marR="91462" marT="45717" marB="45717">
                    <a:solidFill>
                      <a:srgbClr val="FFFF00"/>
                    </a:solidFill>
                  </a:tcPr>
                </a:tc>
              </a:tr>
              <a:tr h="259074">
                <a:tc>
                  <a:txBody>
                    <a:bodyPr/>
                    <a:lstStyle/>
                    <a:p>
                      <a:r>
                        <a:rPr lang="fr-FR" sz="1100" b="0" i="0" dirty="0" smtClean="0"/>
                        <a:t>23 J</a:t>
                      </a:r>
                      <a:endParaRPr lang="fr-FR" sz="1100" b="0" i="0" dirty="0"/>
                    </a:p>
                  </a:txBody>
                  <a:tcPr marL="91462" marR="91462" marT="45717" marB="45717"/>
                </a:tc>
                <a:tc>
                  <a:txBody>
                    <a:bodyPr/>
                    <a:lstStyle/>
                    <a:p>
                      <a:r>
                        <a:rPr lang="fr-FR" sz="1100" b="1" i="0" dirty="0" smtClean="0"/>
                        <a:t>23 D</a:t>
                      </a:r>
                      <a:endParaRPr lang="fr-FR" sz="1100" b="1" i="0" dirty="0"/>
                    </a:p>
                  </a:txBody>
                  <a:tcPr marL="91462" marR="91462" marT="45717" marB="45717">
                    <a:solidFill>
                      <a:srgbClr val="FFFF00"/>
                    </a:solidFill>
                  </a:tcPr>
                </a:tc>
                <a:tc>
                  <a:txBody>
                    <a:bodyPr/>
                    <a:lstStyle/>
                    <a:p>
                      <a:r>
                        <a:rPr lang="fr-FR" sz="1100" b="1" i="0" dirty="0" smtClean="0"/>
                        <a:t>23 M</a:t>
                      </a:r>
                      <a:endParaRPr lang="fr-FR" sz="1100" b="1" i="0" dirty="0"/>
                    </a:p>
                  </a:txBody>
                  <a:tcPr marL="91462" marR="91462" marT="45717" marB="45717">
                    <a:solidFill>
                      <a:srgbClr val="FFFF00"/>
                    </a:solidFill>
                  </a:tcPr>
                </a:tc>
                <a:tc>
                  <a:txBody>
                    <a:bodyPr/>
                    <a:lstStyle/>
                    <a:p>
                      <a:r>
                        <a:rPr lang="fr-FR" sz="1100" b="1" i="0" dirty="0" smtClean="0"/>
                        <a:t>23 V</a:t>
                      </a:r>
                      <a:endParaRPr lang="fr-FR" sz="1100" b="1" i="0" dirty="0"/>
                    </a:p>
                  </a:txBody>
                  <a:tcPr marL="91462" marR="91462" marT="45717" marB="45717">
                    <a:solidFill>
                      <a:srgbClr val="FFFF00"/>
                    </a:solidFill>
                  </a:tcPr>
                </a:tc>
              </a:tr>
              <a:tr h="259074">
                <a:tc>
                  <a:txBody>
                    <a:bodyPr/>
                    <a:lstStyle/>
                    <a:p>
                      <a:r>
                        <a:rPr lang="fr-FR" sz="1100" b="0" i="0" dirty="0" smtClean="0"/>
                        <a:t>24 V</a:t>
                      </a:r>
                      <a:endParaRPr lang="fr-FR" sz="1100" b="0" i="0" dirty="0"/>
                    </a:p>
                  </a:txBody>
                  <a:tcPr marL="91462" marR="91462" marT="45717" marB="45717"/>
                </a:tc>
                <a:tc>
                  <a:txBody>
                    <a:bodyPr/>
                    <a:lstStyle/>
                    <a:p>
                      <a:r>
                        <a:rPr lang="fr-FR" sz="1100" b="0" i="0" dirty="0" smtClean="0"/>
                        <a:t>24 L</a:t>
                      </a:r>
                      <a:endParaRPr lang="fr-FR" sz="1100" b="0" i="0" dirty="0"/>
                    </a:p>
                  </a:txBody>
                  <a:tcPr marL="91462" marR="91462" marT="45717" marB="45717"/>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1" i="0" dirty="0" smtClean="0"/>
                        <a:t>24 S</a:t>
                      </a:r>
                      <a:endParaRPr lang="fr-FR" sz="1100" b="1" i="0" dirty="0"/>
                    </a:p>
                  </a:txBody>
                  <a:tcPr marL="91462" marR="91462" marT="45717" marB="45717">
                    <a:solidFill>
                      <a:srgbClr val="FFFF00"/>
                    </a:solidFill>
                  </a:tcPr>
                </a:tc>
              </a:tr>
              <a:tr h="259074">
                <a:tc>
                  <a:txBody>
                    <a:bodyPr/>
                    <a:lstStyle/>
                    <a:p>
                      <a:r>
                        <a:rPr lang="fr-FR" sz="1100" b="1" i="0" dirty="0" smtClean="0"/>
                        <a:t>25</a:t>
                      </a:r>
                      <a:r>
                        <a:rPr lang="fr-FR" sz="1100" b="1" i="0" baseline="0" dirty="0" smtClean="0"/>
                        <a:t> S</a:t>
                      </a:r>
                      <a:endParaRPr lang="fr-FR" sz="1100" b="1" i="0" dirty="0"/>
                    </a:p>
                  </a:txBody>
                  <a:tcPr marL="91462" marR="91462" marT="45717" marB="45717">
                    <a:solidFill>
                      <a:srgbClr val="FFFF00"/>
                    </a:solidFill>
                  </a:tcPr>
                </a:tc>
                <a:tc>
                  <a:txBody>
                    <a:bodyPr/>
                    <a:lstStyle/>
                    <a:p>
                      <a:r>
                        <a:rPr lang="fr-FR" sz="1100" b="0" i="0" dirty="0" smtClean="0"/>
                        <a:t>25</a:t>
                      </a:r>
                      <a:r>
                        <a:rPr lang="fr-FR" sz="1100" b="0" i="0" baseline="0" dirty="0" smtClean="0"/>
                        <a:t> M</a:t>
                      </a:r>
                      <a:endParaRPr lang="fr-FR" sz="1100" b="0" i="0" dirty="0"/>
                    </a:p>
                  </a:txBody>
                  <a:tcPr marL="91462" marR="91462" marT="45717" marB="45717"/>
                </a:tc>
                <a:tc>
                  <a:txBody>
                    <a:bodyPr/>
                    <a:lstStyle/>
                    <a:p>
                      <a:r>
                        <a:rPr lang="fr-FR" sz="1100" b="1" i="0" dirty="0" smtClean="0"/>
                        <a:t>25</a:t>
                      </a:r>
                      <a:r>
                        <a:rPr lang="fr-FR" sz="1100" b="1" i="0" baseline="0" dirty="0" smtClean="0"/>
                        <a:t> J</a:t>
                      </a:r>
                      <a:endParaRPr lang="fr-FR" sz="1100" b="1" i="0" dirty="0"/>
                    </a:p>
                  </a:txBody>
                  <a:tcPr marL="91462" marR="91462" marT="45717" marB="45717">
                    <a:solidFill>
                      <a:srgbClr val="FFFF00"/>
                    </a:solidFill>
                  </a:tcPr>
                </a:tc>
                <a:tc>
                  <a:txBody>
                    <a:bodyPr/>
                    <a:lstStyle/>
                    <a:p>
                      <a:r>
                        <a:rPr lang="fr-FR" sz="1100" b="1" i="0" dirty="0" smtClean="0"/>
                        <a:t>25</a:t>
                      </a:r>
                      <a:r>
                        <a:rPr lang="fr-FR" sz="1100" b="1" i="0" baseline="0" dirty="0" smtClean="0"/>
                        <a:t> D</a:t>
                      </a:r>
                      <a:endParaRPr lang="fr-FR" sz="1100" b="1" i="0" dirty="0"/>
                    </a:p>
                  </a:txBody>
                  <a:tcPr marL="91462" marR="91462" marT="45717" marB="45717">
                    <a:solidFill>
                      <a:srgbClr val="FFFF00"/>
                    </a:solidFill>
                  </a:tcPr>
                </a:tc>
              </a:tr>
              <a:tr h="259074">
                <a:tc>
                  <a:txBody>
                    <a:bodyPr/>
                    <a:lstStyle/>
                    <a:p>
                      <a:r>
                        <a:rPr lang="fr-FR" sz="1100" b="1" i="0" dirty="0" smtClean="0"/>
                        <a:t>26 D - </a:t>
                      </a:r>
                      <a:r>
                        <a:rPr lang="fr-FR" sz="1100" b="1" i="1" dirty="0" smtClean="0"/>
                        <a:t>Fête</a:t>
                      </a:r>
                      <a:r>
                        <a:rPr lang="fr-FR" sz="1100" b="1" i="1" baseline="0" dirty="0" smtClean="0"/>
                        <a:t> des mères</a:t>
                      </a:r>
                      <a:endParaRPr lang="fr-FR" sz="1100" b="1" i="1" dirty="0"/>
                    </a:p>
                  </a:txBody>
                  <a:tcPr marL="91462" marR="91462" marT="45717" marB="45717">
                    <a:solidFill>
                      <a:srgbClr val="FFFF00"/>
                    </a:solidFill>
                  </a:tcPr>
                </a:tc>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V</a:t>
                      </a:r>
                      <a:endParaRPr lang="fr-FR" sz="1100" b="1" i="0" dirty="0"/>
                    </a:p>
                  </a:txBody>
                  <a:tcPr marL="91462" marR="91462" marT="45717" marB="45717">
                    <a:solidFill>
                      <a:srgbClr val="FFFF00"/>
                    </a:solidFill>
                  </a:tcPr>
                </a:tc>
                <a:tc>
                  <a:txBody>
                    <a:bodyPr/>
                    <a:lstStyle/>
                    <a:p>
                      <a:r>
                        <a:rPr lang="fr-FR" sz="1100" b="1" i="0" dirty="0" smtClean="0"/>
                        <a:t>26 L</a:t>
                      </a:r>
                      <a:endParaRPr lang="fr-FR" sz="1100" b="1" i="0" dirty="0"/>
                    </a:p>
                  </a:txBody>
                  <a:tcPr marL="91462" marR="91462" marT="45717" marB="45717">
                    <a:solidFill>
                      <a:srgbClr val="FFFF00"/>
                    </a:solidFill>
                  </a:tcPr>
                </a:tc>
              </a:tr>
              <a:tr h="259074">
                <a:tc>
                  <a:txBody>
                    <a:bodyPr/>
                    <a:lstStyle/>
                    <a:p>
                      <a:r>
                        <a:rPr lang="fr-FR" sz="1100" b="0" i="0" dirty="0" smtClean="0"/>
                        <a:t>27 L</a:t>
                      </a:r>
                      <a:endParaRPr lang="fr-FR" sz="1100" b="0" i="0" dirty="0"/>
                    </a:p>
                  </a:txBody>
                  <a:tcPr marL="91462" marR="91462" marT="45717" marB="45717"/>
                </a:tc>
                <a:tc>
                  <a:txBody>
                    <a:bodyPr/>
                    <a:lstStyle/>
                    <a:p>
                      <a:r>
                        <a:rPr lang="fr-FR" sz="1100" b="0" i="0" dirty="0" smtClean="0"/>
                        <a:t>27 J</a:t>
                      </a:r>
                      <a:endParaRPr lang="fr-FR" sz="1100" b="0" i="0" dirty="0"/>
                    </a:p>
                  </a:txBody>
                  <a:tcPr marL="91462" marR="91462" marT="45717" marB="45717"/>
                </a:tc>
                <a:tc>
                  <a:txBody>
                    <a:bodyPr/>
                    <a:lstStyle/>
                    <a:p>
                      <a:r>
                        <a:rPr lang="fr-FR" sz="1100" b="1" i="0" dirty="0" smtClean="0"/>
                        <a:t>27 S</a:t>
                      </a:r>
                      <a:endParaRPr lang="fr-FR" sz="1100" b="1" i="0" dirty="0"/>
                    </a:p>
                  </a:txBody>
                  <a:tcPr marL="91462" marR="91462" marT="45717" marB="45717">
                    <a:solidFill>
                      <a:srgbClr val="FFFF00"/>
                    </a:solidFill>
                  </a:tcPr>
                </a:tc>
                <a:tc>
                  <a:txBody>
                    <a:bodyPr/>
                    <a:lstStyle/>
                    <a:p>
                      <a:r>
                        <a:rPr lang="fr-FR" sz="1100" b="1" i="0" dirty="0" smtClean="0"/>
                        <a:t>27 M</a:t>
                      </a:r>
                      <a:endParaRPr lang="fr-FR" sz="1100" b="1" i="0" dirty="0"/>
                    </a:p>
                  </a:txBody>
                  <a:tcPr marL="91462" marR="91462" marT="45717" marB="45717">
                    <a:solidFill>
                      <a:srgbClr val="FFFF00"/>
                    </a:solidFill>
                  </a:tcPr>
                </a:tc>
              </a:tr>
              <a:tr h="259074">
                <a:tc>
                  <a:txBody>
                    <a:bodyPr/>
                    <a:lstStyle/>
                    <a:p>
                      <a:r>
                        <a:rPr lang="fr-FR" sz="1100" b="0" i="0" dirty="0" smtClean="0"/>
                        <a:t>28 M</a:t>
                      </a:r>
                      <a:endParaRPr lang="fr-FR" sz="1100" b="0" i="0" dirty="0"/>
                    </a:p>
                  </a:txBody>
                  <a:tcPr marL="91462" marR="91462" marT="45717" marB="45717"/>
                </a:tc>
                <a:tc>
                  <a:txBody>
                    <a:bodyPr/>
                    <a:lstStyle/>
                    <a:p>
                      <a:r>
                        <a:rPr lang="fr-FR" sz="1100" b="0" i="0" dirty="0" smtClean="0"/>
                        <a:t>28 V</a:t>
                      </a:r>
                      <a:endParaRPr lang="fr-FR" sz="1100" b="0" i="0" dirty="0"/>
                    </a:p>
                  </a:txBody>
                  <a:tcPr marL="91462" marR="91462" marT="45717" marB="45717"/>
                </a:tc>
                <a:tc>
                  <a:txBody>
                    <a:bodyPr/>
                    <a:lstStyle/>
                    <a:p>
                      <a:r>
                        <a:rPr lang="fr-FR" sz="1100" b="1" i="0" dirty="0" smtClean="0"/>
                        <a:t>28 D</a:t>
                      </a:r>
                      <a:endParaRPr lang="fr-FR" sz="1100" b="1" i="0" dirty="0"/>
                    </a:p>
                  </a:txBody>
                  <a:tcPr marL="91462" marR="91462" marT="45717" marB="45717">
                    <a:solidFill>
                      <a:srgbClr val="FFFF00"/>
                    </a:solidFill>
                  </a:tcPr>
                </a:tc>
                <a:tc>
                  <a:txBody>
                    <a:bodyPr/>
                    <a:lstStyle/>
                    <a:p>
                      <a:r>
                        <a:rPr lang="fr-FR" sz="1100" b="1" i="0" dirty="0" smtClean="0"/>
                        <a:t>28 M</a:t>
                      </a:r>
                      <a:endParaRPr lang="fr-FR" sz="1100" b="1" i="0" dirty="0"/>
                    </a:p>
                  </a:txBody>
                  <a:tcPr marL="91462" marR="91462" marT="45717" marB="45717">
                    <a:solidFill>
                      <a:srgbClr val="FFFF00"/>
                    </a:solidFill>
                  </a:tcPr>
                </a:tc>
              </a:tr>
              <a:tr h="259074">
                <a:tc>
                  <a:txBody>
                    <a:bodyPr/>
                    <a:lstStyle/>
                    <a:p>
                      <a:r>
                        <a:rPr lang="fr-FR" sz="1100" b="0" i="0" dirty="0" smtClean="0"/>
                        <a:t>29 M</a:t>
                      </a:r>
                      <a:endParaRPr lang="fr-FR" sz="1100" b="0" i="0" dirty="0"/>
                    </a:p>
                  </a:txBody>
                  <a:tcPr marL="91462" marR="91462" marT="45717" marB="45717"/>
                </a:tc>
                <a:tc>
                  <a:txBody>
                    <a:bodyPr/>
                    <a:lstStyle/>
                    <a:p>
                      <a:r>
                        <a:rPr lang="fr-FR" sz="1100" b="1" i="0" dirty="0" smtClean="0"/>
                        <a:t>29 S</a:t>
                      </a:r>
                      <a:endParaRPr lang="fr-FR" sz="1100" b="1" i="0" dirty="0"/>
                    </a:p>
                  </a:txBody>
                  <a:tcPr marL="91462" marR="91462" marT="45717" marB="45717">
                    <a:solidFill>
                      <a:srgbClr val="FFFF00"/>
                    </a:solidFill>
                  </a:tcPr>
                </a:tc>
                <a:tc>
                  <a:txBody>
                    <a:bodyPr/>
                    <a:lstStyle/>
                    <a:p>
                      <a:r>
                        <a:rPr lang="fr-FR" sz="1100" b="1" i="0" dirty="0" smtClean="0"/>
                        <a:t>29 L</a:t>
                      </a:r>
                      <a:endParaRPr lang="fr-FR" sz="1100" b="1" i="0" dirty="0"/>
                    </a:p>
                  </a:txBody>
                  <a:tcPr marL="91462" marR="91462" marT="45717" marB="45717">
                    <a:solidFill>
                      <a:srgbClr val="FFFF00"/>
                    </a:solidFill>
                  </a:tcPr>
                </a:tc>
                <a:tc>
                  <a:txBody>
                    <a:bodyPr/>
                    <a:lstStyle/>
                    <a:p>
                      <a:r>
                        <a:rPr lang="fr-FR" sz="1100" b="1" i="0" dirty="0" smtClean="0"/>
                        <a:t>29 J</a:t>
                      </a:r>
                      <a:endParaRPr lang="fr-FR" sz="1100" b="1" i="0" dirty="0"/>
                    </a:p>
                  </a:txBody>
                  <a:tcPr marL="91462" marR="91462" marT="45717" marB="45717">
                    <a:solidFill>
                      <a:srgbClr val="FFFF00"/>
                    </a:solidFill>
                  </a:tcPr>
                </a:tc>
              </a:tr>
              <a:tr h="259074">
                <a:tc>
                  <a:txBody>
                    <a:bodyPr/>
                    <a:lstStyle/>
                    <a:p>
                      <a:r>
                        <a:rPr lang="fr-FR" sz="1100" b="1" i="0" dirty="0" smtClean="0"/>
                        <a:t>30 J - </a:t>
                      </a:r>
                      <a:r>
                        <a:rPr lang="fr-FR" sz="1100" b="1" i="1" dirty="0" smtClean="0"/>
                        <a:t>Ascension</a:t>
                      </a:r>
                      <a:endParaRPr lang="fr-FR" sz="1100" b="1" i="1" dirty="0"/>
                    </a:p>
                  </a:txBody>
                  <a:tcPr marL="91462" marR="91462" marT="45717" marB="45717">
                    <a:solidFill>
                      <a:srgbClr val="FFFF00"/>
                    </a:solidFill>
                  </a:tcPr>
                </a:tc>
                <a:tc>
                  <a:txBody>
                    <a:bodyPr/>
                    <a:lstStyle/>
                    <a:p>
                      <a:r>
                        <a:rPr lang="fr-FR" sz="1100" b="1" i="0" dirty="0" smtClean="0"/>
                        <a:t>30 D</a:t>
                      </a:r>
                      <a:endParaRPr lang="fr-FR" sz="1100" b="1" i="0" dirty="0"/>
                    </a:p>
                  </a:txBody>
                  <a:tcPr marL="91462" marR="91462" marT="45717" marB="45717">
                    <a:solidFill>
                      <a:srgbClr val="FFFF00"/>
                    </a:solidFill>
                  </a:tcPr>
                </a:tc>
                <a:tc>
                  <a:txBody>
                    <a:bodyPr/>
                    <a:lstStyle/>
                    <a:p>
                      <a:r>
                        <a:rPr lang="fr-FR" sz="1100" b="1" i="0" dirty="0" smtClean="0"/>
                        <a:t>30 M</a:t>
                      </a:r>
                      <a:endParaRPr lang="fr-FR" sz="1100" b="1" i="0" dirty="0"/>
                    </a:p>
                  </a:txBody>
                  <a:tcPr marL="91462" marR="91462" marT="45717" marB="45717">
                    <a:solidFill>
                      <a:srgbClr val="FFFF00"/>
                    </a:solidFill>
                  </a:tcPr>
                </a:tc>
                <a:tc>
                  <a:txBody>
                    <a:bodyPr/>
                    <a:lstStyle/>
                    <a:p>
                      <a:r>
                        <a:rPr lang="fr-FR" sz="1100" b="1" i="0" dirty="0" smtClean="0"/>
                        <a:t>30 V</a:t>
                      </a:r>
                      <a:endParaRPr lang="fr-FR" sz="1100" b="1" i="0" dirty="0"/>
                    </a:p>
                  </a:txBody>
                  <a:tcPr marL="91462" marR="91462" marT="45717" marB="45717">
                    <a:solidFill>
                      <a:srgbClr val="FFFF00"/>
                    </a:solidFill>
                  </a:tcPr>
                </a:tc>
              </a:tr>
              <a:tr h="259074">
                <a:tc>
                  <a:txBody>
                    <a:bodyPr/>
                    <a:lstStyle/>
                    <a:p>
                      <a:r>
                        <a:rPr lang="fr-FR" sz="1100" b="1" i="0" dirty="0" smtClean="0"/>
                        <a:t>31 V</a:t>
                      </a:r>
                      <a:endParaRPr lang="fr-FR" sz="1100" b="1" i="0" dirty="0"/>
                    </a:p>
                  </a:txBody>
                  <a:tcPr marL="91462" marR="91462" marT="45717" marB="45717">
                    <a:solidFill>
                      <a:srgbClr val="FFFF00"/>
                    </a:solidFill>
                  </a:tcPr>
                </a:tc>
                <a:tc>
                  <a:txBody>
                    <a:bodyPr/>
                    <a:lstStyle/>
                    <a:p>
                      <a:endParaRPr lang="fr-FR" sz="1100" b="0" i="0" dirty="0"/>
                    </a:p>
                  </a:txBody>
                  <a:tcPr marL="91461" marR="91461" marT="45717" marB="45717"/>
                </a:tc>
                <a:tc>
                  <a:txBody>
                    <a:bodyPr/>
                    <a:lstStyle/>
                    <a:p>
                      <a:pPr algn="l"/>
                      <a:r>
                        <a:rPr lang="fr-FR" sz="1100" b="1" i="0" dirty="0" smtClean="0"/>
                        <a:t>31 M</a:t>
                      </a:r>
                      <a:endParaRPr lang="fr-FR" sz="1100" b="1" i="0" dirty="0"/>
                    </a:p>
                  </a:txBody>
                  <a:tcPr marL="91462" marR="91462" marT="45717" marB="45717">
                    <a:solidFill>
                      <a:srgbClr val="FFFF00"/>
                    </a:solidFill>
                  </a:tcPr>
                </a:tc>
                <a:tc>
                  <a:txBody>
                    <a:bodyPr/>
                    <a:lstStyle/>
                    <a:p>
                      <a:r>
                        <a:rPr lang="fr-FR" sz="1100" b="1" i="0" dirty="0" smtClean="0"/>
                        <a:t>31 S</a:t>
                      </a:r>
                      <a:endParaRPr lang="fr-FR" sz="1100" b="1" i="0" dirty="0"/>
                    </a:p>
                  </a:txBody>
                  <a:tcPr marL="91462" marR="91462" marT="45717" marB="45717">
                    <a:solidFill>
                      <a:srgbClr val="FFFF00"/>
                    </a:solidFill>
                  </a:tcPr>
                </a:tc>
              </a:tr>
            </a:tbl>
          </a:graphicData>
        </a:graphic>
      </p:graphicFrame>
      <p:pic>
        <p:nvPicPr>
          <p:cNvPr id="733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4663" y="2720752"/>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3056" y="8193360"/>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224203" y="3161288"/>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sp>
        <p:nvSpPr>
          <p:cNvPr id="8" name="ZoneTexte 7"/>
          <p:cNvSpPr txBox="1"/>
          <p:nvPr/>
        </p:nvSpPr>
        <p:spPr>
          <a:xfrm>
            <a:off x="5915016" y="5965626"/>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928" y="-24335"/>
            <a:ext cx="2505471" cy="1380363"/>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A</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1881188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91274666"/>
              </p:ext>
            </p:extLst>
          </p:nvPr>
        </p:nvGraphicFramePr>
        <p:xfrm>
          <a:off x="115888" y="1338263"/>
          <a:ext cx="6654801" cy="8294702"/>
        </p:xfrm>
        <a:graphic>
          <a:graphicData uri="http://schemas.openxmlformats.org/drawingml/2006/table">
            <a:tbl>
              <a:tblPr firstRow="1" bandRow="1">
                <a:tableStyleId>{616DA210-FB5B-4158-B5E0-FEB733F419BA}</a:tableStyleId>
              </a:tblPr>
              <a:tblGrid>
                <a:gridCol w="1685085"/>
                <a:gridCol w="1656572"/>
                <a:gridCol w="1656572"/>
                <a:gridCol w="1656572"/>
              </a:tblGrid>
              <a:tr h="263408">
                <a:tc>
                  <a:txBody>
                    <a:bodyPr/>
                    <a:lstStyle/>
                    <a:p>
                      <a:pPr algn="ctr"/>
                      <a:r>
                        <a:rPr lang="fr-FR" sz="1100" dirty="0" smtClean="0"/>
                        <a:t>SEPTEMBRE</a:t>
                      </a:r>
                      <a:endParaRPr lang="fr-FR" sz="1100" dirty="0"/>
                    </a:p>
                  </a:txBody>
                  <a:tcPr marL="91462" marR="91462"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OCTOBRE</a:t>
                      </a:r>
                    </a:p>
                  </a:txBody>
                  <a:tcPr marL="91462" marR="91462" marT="45717" marB="45717"/>
                </a:tc>
                <a:tc>
                  <a:txBody>
                    <a:bodyPr/>
                    <a:lstStyle/>
                    <a:p>
                      <a:pPr algn="ctr"/>
                      <a:r>
                        <a:rPr lang="fr-FR" sz="1100" dirty="0" smtClean="0"/>
                        <a:t>NOVEMBRE</a:t>
                      </a:r>
                      <a:endParaRPr lang="fr-FR" sz="1100" b="1" dirty="0"/>
                    </a:p>
                  </a:txBody>
                  <a:tcPr marL="91462" marR="91462" marT="45717" marB="45717"/>
                </a:tc>
                <a:tc>
                  <a:txBody>
                    <a:bodyPr/>
                    <a:lstStyle/>
                    <a:p>
                      <a:pPr algn="ctr"/>
                      <a:r>
                        <a:rPr lang="fr-FR" sz="1100" dirty="0" smtClean="0"/>
                        <a:t>DECEMBRE</a:t>
                      </a:r>
                      <a:endParaRPr lang="fr-FR" sz="1100" b="1" i="0" dirty="0"/>
                    </a:p>
                  </a:txBody>
                  <a:tcPr marL="91462" marR="91462" marT="45717" marB="45717"/>
                </a:tc>
              </a:tr>
              <a:tr h="259074">
                <a:tc>
                  <a:txBody>
                    <a:bodyPr/>
                    <a:lstStyle/>
                    <a:p>
                      <a:r>
                        <a:rPr lang="fr-FR" sz="1100" b="1" i="0" dirty="0" smtClean="0"/>
                        <a:t>1 S</a:t>
                      </a:r>
                    </a:p>
                  </a:txBody>
                  <a:tcPr marL="91462" marR="91462" marT="45717" marB="45717">
                    <a:solidFill>
                      <a:srgbClr val="FFFF00"/>
                    </a:solidFill>
                  </a:tcPr>
                </a:tc>
                <a:tc>
                  <a:txBody>
                    <a:bodyPr/>
                    <a:lstStyle/>
                    <a:p>
                      <a:r>
                        <a:rPr lang="fr-FR" sz="1100" b="0" i="0" dirty="0" smtClean="0"/>
                        <a:t>1 L</a:t>
                      </a:r>
                    </a:p>
                  </a:txBody>
                  <a:tcPr marL="91462" marR="91462" marT="45717" marB="45717"/>
                </a:tc>
                <a:tc>
                  <a:txBody>
                    <a:bodyPr/>
                    <a:lstStyle/>
                    <a:p>
                      <a:r>
                        <a:rPr lang="fr-FR" sz="1100" b="1" i="0" dirty="0" smtClean="0"/>
                        <a:t>1 J</a:t>
                      </a:r>
                    </a:p>
                  </a:txBody>
                  <a:tcPr marL="91462" marR="91462" marT="45717" marB="45717">
                    <a:solidFill>
                      <a:srgbClr val="FFFF00"/>
                    </a:solidFill>
                  </a:tcPr>
                </a:tc>
                <a:tc>
                  <a:txBody>
                    <a:bodyPr/>
                    <a:lstStyle/>
                    <a:p>
                      <a:r>
                        <a:rPr lang="fr-FR" sz="1100" b="1" i="0" dirty="0" smtClean="0"/>
                        <a:t>1 S</a:t>
                      </a:r>
                    </a:p>
                  </a:txBody>
                  <a:tcPr marL="91462" marR="91462" marT="45717" marB="45717">
                    <a:solidFill>
                      <a:srgbClr val="FFFF00"/>
                    </a:solidFill>
                  </a:tcPr>
                </a:tc>
              </a:tr>
              <a:tr h="259074">
                <a:tc>
                  <a:txBody>
                    <a:bodyPr/>
                    <a:lstStyle/>
                    <a:p>
                      <a:r>
                        <a:rPr lang="fr-FR" sz="1100" b="1" i="0" dirty="0" smtClean="0"/>
                        <a:t>2 D</a:t>
                      </a:r>
                      <a:endParaRPr lang="fr-FR" sz="1100" b="1" i="0" dirty="0"/>
                    </a:p>
                  </a:txBody>
                  <a:tcPr marL="91462" marR="91462" marT="45717" marB="45717">
                    <a:solidFill>
                      <a:srgbClr val="FFFF00"/>
                    </a:solidFill>
                  </a:tcPr>
                </a:tc>
                <a:tc>
                  <a:txBody>
                    <a:bodyPr/>
                    <a:lstStyle/>
                    <a:p>
                      <a:r>
                        <a:rPr lang="fr-FR" sz="1100" b="0" i="0" dirty="0" smtClean="0"/>
                        <a:t>2 M</a:t>
                      </a:r>
                      <a:endParaRPr lang="fr-FR" sz="1100" b="0" i="0" dirty="0"/>
                    </a:p>
                  </a:txBody>
                  <a:tcPr marL="91462" marR="91462" marT="45717" marB="45717"/>
                </a:tc>
                <a:tc>
                  <a:txBody>
                    <a:bodyPr/>
                    <a:lstStyle/>
                    <a:p>
                      <a:r>
                        <a:rPr lang="fr-FR" sz="1100" b="1" i="0" dirty="0" smtClean="0"/>
                        <a:t>2 V</a:t>
                      </a:r>
                      <a:endParaRPr lang="fr-FR" sz="1100" b="1" i="0" dirty="0"/>
                    </a:p>
                  </a:txBody>
                  <a:tcPr marL="91462" marR="91462" marT="45717" marB="45717">
                    <a:solidFill>
                      <a:srgbClr val="FFFF00"/>
                    </a:solidFill>
                  </a:tcPr>
                </a:tc>
                <a:tc>
                  <a:txBody>
                    <a:bodyPr/>
                    <a:lstStyle/>
                    <a:p>
                      <a:r>
                        <a:rPr lang="fr-FR" sz="1100" b="1" i="0" dirty="0" smtClean="0"/>
                        <a:t>2 D</a:t>
                      </a:r>
                      <a:endParaRPr lang="fr-FR" sz="1100" b="1" i="0" dirty="0"/>
                    </a:p>
                  </a:txBody>
                  <a:tcPr marL="91462" marR="91462" marT="45717" marB="45717">
                    <a:solidFill>
                      <a:srgbClr val="FFFF00"/>
                    </a:solidFill>
                  </a:tcPr>
                </a:tc>
              </a:tr>
              <a:tr h="259074">
                <a:tc>
                  <a:txBody>
                    <a:bodyPr/>
                    <a:lstStyle/>
                    <a:p>
                      <a:r>
                        <a:rPr lang="fr-FR" sz="1100" b="0" i="0" dirty="0" smtClean="0"/>
                        <a:t>3 L - </a:t>
                      </a:r>
                      <a:r>
                        <a:rPr lang="fr-FR" sz="1100" b="1" i="1" dirty="0" smtClean="0"/>
                        <a:t>Rentrée</a:t>
                      </a:r>
                    </a:p>
                  </a:txBody>
                  <a:tcPr marL="91462" marR="91462" marT="45717" marB="45717"/>
                </a:tc>
                <a:tc>
                  <a:txBody>
                    <a:bodyPr/>
                    <a:lstStyle/>
                    <a:p>
                      <a:r>
                        <a:rPr lang="fr-FR" sz="1100" b="0" i="0" dirty="0" smtClean="0"/>
                        <a:t>3 M</a:t>
                      </a:r>
                    </a:p>
                  </a:txBody>
                  <a:tcPr marL="91462" marR="91462" marT="45717" marB="45717"/>
                </a:tc>
                <a:tc>
                  <a:txBody>
                    <a:bodyPr/>
                    <a:lstStyle/>
                    <a:p>
                      <a:r>
                        <a:rPr lang="fr-FR" sz="1100" b="1" i="0" dirty="0" smtClean="0"/>
                        <a:t>3 S - </a:t>
                      </a:r>
                      <a:r>
                        <a:rPr lang="fr-FR" sz="1100" b="1" i="1" dirty="0" smtClean="0"/>
                        <a:t>Toussaint</a:t>
                      </a:r>
                    </a:p>
                  </a:txBody>
                  <a:tcPr marL="91462" marR="91462" marT="45717" marB="45717">
                    <a:solidFill>
                      <a:srgbClr val="FFFF00"/>
                    </a:solidFill>
                  </a:tcPr>
                </a:tc>
                <a:tc>
                  <a:txBody>
                    <a:bodyPr/>
                    <a:lstStyle/>
                    <a:p>
                      <a:r>
                        <a:rPr lang="fr-FR" sz="1100" b="0" i="0" dirty="0" smtClean="0"/>
                        <a:t>3 L</a:t>
                      </a:r>
                    </a:p>
                  </a:txBody>
                  <a:tcPr marL="91462" marR="91462" marT="45717" marB="45717"/>
                </a:tc>
              </a:tr>
              <a:tr h="259074">
                <a:tc>
                  <a:txBody>
                    <a:bodyPr/>
                    <a:lstStyle/>
                    <a:p>
                      <a:r>
                        <a:rPr lang="fr-FR" sz="1100" b="0" i="0" dirty="0" smtClean="0"/>
                        <a:t>4 M</a:t>
                      </a:r>
                      <a:endParaRPr lang="fr-FR" sz="1100" b="0" i="0" dirty="0"/>
                    </a:p>
                  </a:txBody>
                  <a:tcPr marL="91462" marR="91462" marT="45717" marB="45717"/>
                </a:tc>
                <a:tc>
                  <a:txBody>
                    <a:bodyPr/>
                    <a:lstStyle/>
                    <a:p>
                      <a:r>
                        <a:rPr lang="fr-FR" sz="1100" b="0" i="0" dirty="0" smtClean="0"/>
                        <a:t>4 J</a:t>
                      </a:r>
                      <a:endParaRPr lang="fr-FR" sz="1100" b="0" i="0" dirty="0"/>
                    </a:p>
                  </a:txBody>
                  <a:tcPr marL="91462" marR="91462" marT="45717" marB="45717"/>
                </a:tc>
                <a:tc>
                  <a:txBody>
                    <a:bodyPr/>
                    <a:lstStyle/>
                    <a:p>
                      <a:r>
                        <a:rPr lang="fr-FR" sz="1100" b="1" i="0" dirty="0" smtClean="0"/>
                        <a:t>4 D</a:t>
                      </a:r>
                      <a:endParaRPr lang="fr-FR" sz="1100" b="1" i="0" dirty="0"/>
                    </a:p>
                  </a:txBody>
                  <a:tcPr marL="91462" marR="91462" marT="45717" marB="45717">
                    <a:solidFill>
                      <a:srgbClr val="FFFF00"/>
                    </a:solidFill>
                  </a:tcPr>
                </a:tc>
                <a:tc>
                  <a:txBody>
                    <a:bodyPr/>
                    <a:lstStyle/>
                    <a:p>
                      <a:r>
                        <a:rPr lang="fr-FR" sz="1100" b="0" i="0" dirty="0" smtClean="0"/>
                        <a:t>4 M</a:t>
                      </a:r>
                      <a:endParaRPr lang="fr-FR" sz="1100" b="0" i="0" dirty="0"/>
                    </a:p>
                  </a:txBody>
                  <a:tcPr marL="91462" marR="91462" marT="45717" marB="45717"/>
                </a:tc>
              </a:tr>
              <a:tr h="259074">
                <a:tc>
                  <a:txBody>
                    <a:bodyPr/>
                    <a:lstStyle/>
                    <a:p>
                      <a:r>
                        <a:rPr lang="fr-FR" sz="1100" b="0" i="0" dirty="0" smtClean="0"/>
                        <a:t>5 M</a:t>
                      </a:r>
                      <a:endParaRPr lang="fr-FR" sz="1100" b="0" i="0" dirty="0"/>
                    </a:p>
                  </a:txBody>
                  <a:tcPr marL="91462" marR="91462" marT="45717" marB="45717"/>
                </a:tc>
                <a:tc>
                  <a:txBody>
                    <a:bodyPr/>
                    <a:lstStyle/>
                    <a:p>
                      <a:r>
                        <a:rPr lang="fr-FR" sz="1100" b="0" i="0" dirty="0" smtClean="0"/>
                        <a:t>5 V</a:t>
                      </a:r>
                      <a:endParaRPr lang="fr-FR" sz="1100" b="0" i="0" dirty="0"/>
                    </a:p>
                  </a:txBody>
                  <a:tcPr marL="91462" marR="91462" marT="45717" marB="45717"/>
                </a:tc>
                <a:tc>
                  <a:txBody>
                    <a:bodyPr/>
                    <a:lstStyle/>
                    <a:p>
                      <a:r>
                        <a:rPr lang="fr-FR" sz="1100" b="0" i="0" dirty="0" smtClean="0"/>
                        <a:t>5 L</a:t>
                      </a:r>
                      <a:endParaRPr lang="fr-FR" sz="1100" b="0" i="0" dirty="0"/>
                    </a:p>
                  </a:txBody>
                  <a:tcPr marL="91462" marR="91462" marT="45717" marB="45717"/>
                </a:tc>
                <a:tc>
                  <a:txBody>
                    <a:bodyPr/>
                    <a:lstStyle/>
                    <a:p>
                      <a:r>
                        <a:rPr lang="fr-FR" sz="1100" b="0" i="0" dirty="0" smtClean="0"/>
                        <a:t>5 M</a:t>
                      </a:r>
                      <a:endParaRPr lang="fr-FR" sz="1100" b="0" i="0" dirty="0"/>
                    </a:p>
                  </a:txBody>
                  <a:tcPr marL="91462" marR="91462" marT="45717" marB="45717"/>
                </a:tc>
              </a:tr>
              <a:tr h="259074">
                <a:tc>
                  <a:txBody>
                    <a:bodyPr/>
                    <a:lstStyle/>
                    <a:p>
                      <a:r>
                        <a:rPr lang="fr-FR" sz="1100" b="0" i="0" dirty="0" smtClean="0"/>
                        <a:t>6 J</a:t>
                      </a:r>
                      <a:endParaRPr lang="fr-FR" sz="1100" b="0" i="0" dirty="0"/>
                    </a:p>
                  </a:txBody>
                  <a:tcPr marL="91462" marR="91462" marT="45717" marB="45717"/>
                </a:tc>
                <a:tc>
                  <a:txBody>
                    <a:bodyPr/>
                    <a:lstStyle/>
                    <a:p>
                      <a:r>
                        <a:rPr lang="fr-FR" sz="1100" b="1" i="0" dirty="0" smtClean="0"/>
                        <a:t>6 S</a:t>
                      </a:r>
                      <a:endParaRPr lang="fr-FR" sz="1100" b="1" i="0"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J</a:t>
                      </a:r>
                      <a:endParaRPr lang="fr-FR" sz="1100" b="0" i="0" dirty="0"/>
                    </a:p>
                  </a:txBody>
                  <a:tcPr marL="91462" marR="91462" marT="45717" marB="45717"/>
                </a:tc>
              </a:tr>
              <a:tr h="259074">
                <a:tc>
                  <a:txBody>
                    <a:bodyPr/>
                    <a:lstStyle/>
                    <a:p>
                      <a:r>
                        <a:rPr lang="fr-FR" sz="1100" b="0" i="0" dirty="0" smtClean="0"/>
                        <a:t>7 V</a:t>
                      </a:r>
                      <a:endParaRPr lang="fr-FR" sz="1100" b="0" i="0" dirty="0"/>
                    </a:p>
                  </a:txBody>
                  <a:tcPr marL="91462" marR="91462" marT="45717" marB="45717"/>
                </a:tc>
                <a:tc>
                  <a:txBody>
                    <a:bodyPr/>
                    <a:lstStyle/>
                    <a:p>
                      <a:r>
                        <a:rPr lang="fr-FR" sz="1100" b="1" i="0" dirty="0" smtClean="0"/>
                        <a:t>7 D</a:t>
                      </a:r>
                      <a:endParaRPr lang="fr-FR" sz="1100" b="1" i="0" dirty="0"/>
                    </a:p>
                  </a:txBody>
                  <a:tcPr marL="91462" marR="91462" marT="45717" marB="45717">
                    <a:solidFill>
                      <a:srgbClr val="FFFF00"/>
                    </a:solidFill>
                  </a:tcPr>
                </a:tc>
                <a:tc>
                  <a:txBody>
                    <a:bodyPr/>
                    <a:lstStyle/>
                    <a:p>
                      <a:r>
                        <a:rPr lang="fr-FR" sz="1100" b="0" i="0" dirty="0" smtClean="0"/>
                        <a:t>7 M</a:t>
                      </a:r>
                      <a:endParaRPr lang="fr-FR" sz="1100" b="0" i="0" dirty="0"/>
                    </a:p>
                  </a:txBody>
                  <a:tcPr marL="91462" marR="91462" marT="45717" marB="45717"/>
                </a:tc>
                <a:tc>
                  <a:txBody>
                    <a:bodyPr/>
                    <a:lstStyle/>
                    <a:p>
                      <a:r>
                        <a:rPr lang="fr-FR" sz="1100" b="0" i="0" dirty="0" smtClean="0"/>
                        <a:t>7 V</a:t>
                      </a:r>
                      <a:endParaRPr lang="fr-FR" sz="1100" b="0" i="0" dirty="0"/>
                    </a:p>
                  </a:txBody>
                  <a:tcPr marL="91462" marR="91462" marT="45717" marB="45717"/>
                </a:tc>
              </a:tr>
              <a:tr h="259074">
                <a:tc>
                  <a:txBody>
                    <a:bodyPr/>
                    <a:lstStyle/>
                    <a:p>
                      <a:r>
                        <a:rPr lang="fr-FR" sz="1100" b="1" i="0" dirty="0" smtClean="0"/>
                        <a:t>8 S</a:t>
                      </a:r>
                      <a:endParaRPr lang="fr-FR" sz="1100" b="1" i="0" dirty="0"/>
                    </a:p>
                  </a:txBody>
                  <a:tcPr marL="91462" marR="91462" marT="45717" marB="45717">
                    <a:solidFill>
                      <a:srgbClr val="FFFF00"/>
                    </a:solidFill>
                  </a:tcPr>
                </a:tc>
                <a:tc>
                  <a:txBody>
                    <a:bodyPr/>
                    <a:lstStyle/>
                    <a:p>
                      <a:r>
                        <a:rPr lang="fr-FR" sz="1100" b="0" i="0" dirty="0" smtClean="0"/>
                        <a:t>8 L</a:t>
                      </a:r>
                      <a:endParaRPr lang="fr-FR" sz="1100" b="0" i="0" dirty="0"/>
                    </a:p>
                  </a:txBody>
                  <a:tcPr marL="91462" marR="91462" marT="45717" marB="45717"/>
                </a:tc>
                <a:tc>
                  <a:txBody>
                    <a:bodyPr/>
                    <a:lstStyle/>
                    <a:p>
                      <a:r>
                        <a:rPr lang="fr-FR" sz="1100" b="0" i="0" dirty="0" smtClean="0"/>
                        <a:t>8 J</a:t>
                      </a:r>
                      <a:endParaRPr lang="fr-FR" sz="1100" b="0" i="0" dirty="0"/>
                    </a:p>
                  </a:txBody>
                  <a:tcPr marL="91462" marR="91462" marT="45717" marB="45717"/>
                </a:tc>
                <a:tc>
                  <a:txBody>
                    <a:bodyPr/>
                    <a:lstStyle/>
                    <a:p>
                      <a:r>
                        <a:rPr lang="fr-FR" sz="1100" b="1" i="0" dirty="0" smtClean="0"/>
                        <a:t>8 S</a:t>
                      </a:r>
                      <a:endParaRPr lang="fr-FR" sz="1100" b="1" i="0" dirty="0"/>
                    </a:p>
                  </a:txBody>
                  <a:tcPr marL="91462" marR="91462" marT="45717" marB="45717">
                    <a:solidFill>
                      <a:srgbClr val="FFFF00"/>
                    </a:solidFill>
                  </a:tcPr>
                </a:tc>
              </a:tr>
              <a:tr h="259074">
                <a:tc>
                  <a:txBody>
                    <a:bodyPr/>
                    <a:lstStyle/>
                    <a:p>
                      <a:r>
                        <a:rPr lang="fr-FR" sz="1100" b="1" i="0" dirty="0" smtClean="0"/>
                        <a:t>9 D</a:t>
                      </a:r>
                      <a:endParaRPr lang="fr-FR" sz="1100" b="1" i="0" dirty="0"/>
                    </a:p>
                  </a:txBody>
                  <a:tcPr marL="91462" marR="91462" marT="45717" marB="45717">
                    <a:solidFill>
                      <a:srgbClr val="FFFF00"/>
                    </a:solidFill>
                  </a:tcPr>
                </a:tc>
                <a:tc>
                  <a:txBody>
                    <a:bodyPr/>
                    <a:lstStyle/>
                    <a:p>
                      <a:r>
                        <a:rPr lang="fr-FR" sz="1100" b="0" i="0" dirty="0" smtClean="0"/>
                        <a:t>9 M</a:t>
                      </a:r>
                      <a:endParaRPr lang="fr-FR" sz="1100" b="0" i="0" dirty="0"/>
                    </a:p>
                  </a:txBody>
                  <a:tcPr marL="91462" marR="91462" marT="45717" marB="45717"/>
                </a:tc>
                <a:tc>
                  <a:txBody>
                    <a:bodyPr/>
                    <a:lstStyle/>
                    <a:p>
                      <a:r>
                        <a:rPr lang="fr-FR" sz="1100" b="0" i="0" dirty="0" smtClean="0"/>
                        <a:t>9 V</a:t>
                      </a:r>
                      <a:endParaRPr lang="fr-FR" sz="1100" b="0" i="0" dirty="0"/>
                    </a:p>
                  </a:txBody>
                  <a:tcPr marL="91462" marR="91462" marT="45717" marB="45717"/>
                </a:tc>
                <a:tc>
                  <a:txBody>
                    <a:bodyPr/>
                    <a:lstStyle/>
                    <a:p>
                      <a:r>
                        <a:rPr lang="fr-FR" sz="1100" b="1" i="0" dirty="0" smtClean="0"/>
                        <a:t>9 D</a:t>
                      </a:r>
                      <a:endParaRPr lang="fr-FR" sz="1100" b="1" i="0" dirty="0"/>
                    </a:p>
                  </a:txBody>
                  <a:tcPr marL="91462" marR="91462" marT="45717" marB="45717">
                    <a:solidFill>
                      <a:srgbClr val="FFFF00"/>
                    </a:solidFill>
                  </a:tcPr>
                </a:tc>
              </a:tr>
              <a:tr h="259074">
                <a:tc>
                  <a:txBody>
                    <a:bodyPr/>
                    <a:lstStyle/>
                    <a:p>
                      <a:r>
                        <a:rPr lang="fr-FR" sz="1100" b="0" i="0" dirty="0" smtClean="0"/>
                        <a:t>10 L</a:t>
                      </a:r>
                      <a:endParaRPr lang="fr-FR" sz="1100" b="0" i="0" dirty="0"/>
                    </a:p>
                  </a:txBody>
                  <a:tcPr marL="91462" marR="91462" marT="45717" marB="45717"/>
                </a:tc>
                <a:tc>
                  <a:txBody>
                    <a:bodyPr/>
                    <a:lstStyle/>
                    <a:p>
                      <a:r>
                        <a:rPr lang="fr-FR" sz="1100" b="0" i="0" dirty="0" smtClean="0"/>
                        <a:t>10 M</a:t>
                      </a:r>
                      <a:endParaRPr lang="fr-FR" sz="1100" b="0" i="0" dirty="0"/>
                    </a:p>
                  </a:txBody>
                  <a:tcPr marL="91462" marR="91462" marT="45717" marB="45717"/>
                </a:tc>
                <a:tc>
                  <a:txBody>
                    <a:bodyPr/>
                    <a:lstStyle/>
                    <a:p>
                      <a:r>
                        <a:rPr lang="fr-FR" sz="1100" b="1" i="0" dirty="0" smtClean="0"/>
                        <a:t>10 S</a:t>
                      </a:r>
                      <a:endParaRPr lang="fr-FR" sz="1100" b="1" i="0" dirty="0"/>
                    </a:p>
                  </a:txBody>
                  <a:tcPr marL="91462" marR="91462" marT="45717" marB="45717">
                    <a:solidFill>
                      <a:srgbClr val="FFFF00"/>
                    </a:solidFill>
                  </a:tcPr>
                </a:tc>
                <a:tc>
                  <a:txBody>
                    <a:bodyPr/>
                    <a:lstStyle/>
                    <a:p>
                      <a:r>
                        <a:rPr lang="fr-FR" sz="1100" b="0" i="0" dirty="0" smtClean="0"/>
                        <a:t>10 L</a:t>
                      </a:r>
                      <a:endParaRPr lang="fr-FR" sz="1100" b="0" i="0" dirty="0"/>
                    </a:p>
                  </a:txBody>
                  <a:tcPr marL="91462" marR="91462" marT="45717" marB="45717"/>
                </a:tc>
              </a:tr>
              <a:tr h="259074">
                <a:tc>
                  <a:txBody>
                    <a:bodyPr/>
                    <a:lstStyle/>
                    <a:p>
                      <a:r>
                        <a:rPr lang="fr-FR" sz="1100" b="0" i="0" dirty="0" smtClean="0"/>
                        <a:t>11 M</a:t>
                      </a:r>
                      <a:endParaRPr lang="fr-FR" sz="1100" b="0" i="0" dirty="0"/>
                    </a:p>
                  </a:txBody>
                  <a:tcPr marL="91462" marR="91462" marT="45717" marB="45717"/>
                </a:tc>
                <a:tc>
                  <a:txBody>
                    <a:bodyPr/>
                    <a:lstStyle/>
                    <a:p>
                      <a:r>
                        <a:rPr lang="fr-FR" sz="1100" b="0" i="0" dirty="0" smtClean="0"/>
                        <a:t>11 J</a:t>
                      </a:r>
                      <a:endParaRPr lang="fr-FR" sz="1100" b="0" i="0" dirty="0"/>
                    </a:p>
                  </a:txBody>
                  <a:tcPr marL="91462" marR="91462" marT="45717" marB="45717"/>
                </a:tc>
                <a:tc>
                  <a:txBody>
                    <a:bodyPr/>
                    <a:lstStyle/>
                    <a:p>
                      <a:r>
                        <a:rPr lang="fr-FR" sz="1100" b="1" i="0" dirty="0" smtClean="0"/>
                        <a:t>11 D - </a:t>
                      </a:r>
                      <a:r>
                        <a:rPr lang="fr-FR" sz="1100" b="1" i="1" dirty="0" smtClean="0"/>
                        <a:t>Armistice 1918</a:t>
                      </a:r>
                      <a:endParaRPr lang="fr-FR" sz="1100" b="1" i="1" dirty="0"/>
                    </a:p>
                  </a:txBody>
                  <a:tcPr marL="91462" marR="91462" marT="45717" marB="45717">
                    <a:solidFill>
                      <a:srgbClr val="FFFF00"/>
                    </a:solidFill>
                  </a:tcPr>
                </a:tc>
                <a:tc>
                  <a:txBody>
                    <a:bodyPr/>
                    <a:lstStyle/>
                    <a:p>
                      <a:r>
                        <a:rPr lang="fr-FR" sz="1100" b="0" i="0" dirty="0" smtClean="0"/>
                        <a:t>11 M</a:t>
                      </a:r>
                      <a:endParaRPr lang="fr-FR" sz="1100" b="0" i="0" dirty="0"/>
                    </a:p>
                  </a:txBody>
                  <a:tcPr marL="91462" marR="91462" marT="45717" marB="45717"/>
                </a:tc>
              </a:tr>
              <a:tr h="259074">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V</a:t>
                      </a:r>
                      <a:endParaRPr lang="fr-FR" sz="1100" b="0" i="0" dirty="0"/>
                    </a:p>
                  </a:txBody>
                  <a:tcPr marL="91462" marR="91462" marT="45717" marB="45717"/>
                </a:tc>
                <a:tc>
                  <a:txBody>
                    <a:bodyPr/>
                    <a:lstStyle/>
                    <a:p>
                      <a:r>
                        <a:rPr lang="fr-FR" sz="1100" b="0" i="0" dirty="0" smtClean="0"/>
                        <a:t>12 L</a:t>
                      </a:r>
                      <a:endParaRPr lang="fr-FR" sz="1100" b="0" i="0" dirty="0"/>
                    </a:p>
                  </a:txBody>
                  <a:tcPr marL="91462" marR="91462" marT="45717" marB="45717"/>
                </a:tc>
                <a:tc>
                  <a:txBody>
                    <a:bodyPr/>
                    <a:lstStyle/>
                    <a:p>
                      <a:r>
                        <a:rPr lang="fr-FR" sz="1100" b="0" i="0" dirty="0" smtClean="0"/>
                        <a:t>12 M</a:t>
                      </a:r>
                      <a:endParaRPr lang="fr-FR" sz="1100" b="0" i="0" dirty="0"/>
                    </a:p>
                  </a:txBody>
                  <a:tcPr marL="91462" marR="91462" marT="45717" marB="45717"/>
                </a:tc>
              </a:tr>
              <a:tr h="259074">
                <a:tc>
                  <a:txBody>
                    <a:bodyPr/>
                    <a:lstStyle/>
                    <a:p>
                      <a:r>
                        <a:rPr lang="fr-FR" sz="1100" b="0" i="0" dirty="0" smtClean="0"/>
                        <a:t>13 J</a:t>
                      </a:r>
                      <a:endParaRPr lang="fr-FR" sz="1100" b="0" i="0" dirty="0"/>
                    </a:p>
                  </a:txBody>
                  <a:tcPr marL="91462" marR="91462" marT="45717" marB="45717"/>
                </a:tc>
                <a:tc>
                  <a:txBody>
                    <a:bodyPr/>
                    <a:lstStyle/>
                    <a:p>
                      <a:r>
                        <a:rPr lang="fr-FR" sz="1100" b="1" i="0" dirty="0" smtClean="0"/>
                        <a:t>13 S</a:t>
                      </a:r>
                      <a:endParaRPr lang="fr-FR" sz="1100" b="1" i="0"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J</a:t>
                      </a:r>
                      <a:endParaRPr lang="fr-FR" sz="1100" b="0" i="0" dirty="0"/>
                    </a:p>
                  </a:txBody>
                  <a:tcPr marL="91462" marR="91462" marT="45717" marB="45717"/>
                </a:tc>
              </a:tr>
              <a:tr h="259074">
                <a:tc>
                  <a:txBody>
                    <a:bodyPr/>
                    <a:lstStyle/>
                    <a:p>
                      <a:r>
                        <a:rPr lang="fr-FR" sz="1100" b="0" i="0" dirty="0" smtClean="0"/>
                        <a:t>14 V</a:t>
                      </a:r>
                      <a:endParaRPr lang="fr-FR" sz="1100" b="0" i="0" dirty="0"/>
                    </a:p>
                  </a:txBody>
                  <a:tcPr marL="91462" marR="91462" marT="45717" marB="45717"/>
                </a:tc>
                <a:tc>
                  <a:txBody>
                    <a:bodyPr/>
                    <a:lstStyle/>
                    <a:p>
                      <a:r>
                        <a:rPr lang="fr-FR" sz="1100" b="1" i="0" dirty="0" smtClean="0"/>
                        <a:t>14 D</a:t>
                      </a:r>
                      <a:endParaRPr lang="fr-FR" sz="1100" b="1" i="0" dirty="0"/>
                    </a:p>
                  </a:txBody>
                  <a:tcPr marL="91462" marR="91462" marT="45717" marB="45717">
                    <a:solidFill>
                      <a:srgbClr val="FFFF00"/>
                    </a:solidFill>
                  </a:tcPr>
                </a:tc>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V</a:t>
                      </a:r>
                      <a:endParaRPr lang="fr-FR" sz="1100" b="0" i="0" dirty="0"/>
                    </a:p>
                  </a:txBody>
                  <a:tcPr marL="91462" marR="91462" marT="45717" marB="45717"/>
                </a:tc>
              </a:tr>
              <a:tr h="259074">
                <a:tc>
                  <a:txBody>
                    <a:bodyPr/>
                    <a:lstStyle/>
                    <a:p>
                      <a:r>
                        <a:rPr lang="fr-FR" sz="1100" b="1" i="0" dirty="0" smtClean="0"/>
                        <a:t>15 S</a:t>
                      </a:r>
                      <a:endParaRPr lang="fr-FR" sz="1100" b="1" i="0" dirty="0"/>
                    </a:p>
                  </a:txBody>
                  <a:tcPr marL="91462" marR="91462" marT="45717" marB="45717">
                    <a:solidFill>
                      <a:srgbClr val="FFFF00"/>
                    </a:solidFill>
                  </a:tcPr>
                </a:tc>
                <a:tc>
                  <a:txBody>
                    <a:bodyPr/>
                    <a:lstStyle/>
                    <a:p>
                      <a:r>
                        <a:rPr lang="fr-FR" sz="1100" b="0" i="0" dirty="0" smtClean="0"/>
                        <a:t>15 L</a:t>
                      </a:r>
                      <a:endParaRPr lang="fr-FR" sz="1100" b="0" i="0" dirty="0"/>
                    </a:p>
                  </a:txBody>
                  <a:tcPr marL="91462" marR="91462" marT="45717" marB="45717"/>
                </a:tc>
                <a:tc>
                  <a:txBody>
                    <a:bodyPr/>
                    <a:lstStyle/>
                    <a:p>
                      <a:r>
                        <a:rPr lang="fr-FR" sz="1100" b="0" i="0" dirty="0" smtClean="0"/>
                        <a:t>15 J</a:t>
                      </a:r>
                      <a:endParaRPr lang="fr-FR" sz="1100" b="0" i="0" dirty="0"/>
                    </a:p>
                  </a:txBody>
                  <a:tcPr marL="91462" marR="91462" marT="45717" marB="45717"/>
                </a:tc>
                <a:tc>
                  <a:txBody>
                    <a:bodyPr/>
                    <a:lstStyle/>
                    <a:p>
                      <a:r>
                        <a:rPr lang="fr-FR" sz="1100" b="1" i="0" dirty="0" smtClean="0"/>
                        <a:t>15 S</a:t>
                      </a:r>
                      <a:endParaRPr lang="fr-FR" sz="1100" b="1" i="0" dirty="0"/>
                    </a:p>
                  </a:txBody>
                  <a:tcPr marL="91462" marR="91462" marT="45717" marB="45717">
                    <a:solidFill>
                      <a:srgbClr val="FFFF00"/>
                    </a:solidFill>
                  </a:tcPr>
                </a:tc>
              </a:tr>
              <a:tr h="259074">
                <a:tc>
                  <a:txBody>
                    <a:bodyPr/>
                    <a:lstStyle/>
                    <a:p>
                      <a:r>
                        <a:rPr lang="fr-FR" sz="1100" b="1" i="0" dirty="0" smtClean="0"/>
                        <a:t>16 D</a:t>
                      </a:r>
                      <a:endParaRPr lang="fr-FR" sz="1100" b="1" i="0" dirty="0"/>
                    </a:p>
                  </a:txBody>
                  <a:tcPr marL="91462" marR="91462" marT="45717" marB="45717">
                    <a:solidFill>
                      <a:srgbClr val="FFFF00"/>
                    </a:solidFill>
                  </a:tcPr>
                </a:tc>
                <a:tc>
                  <a:txBody>
                    <a:bodyPr/>
                    <a:lstStyle/>
                    <a:p>
                      <a:r>
                        <a:rPr lang="fr-FR" sz="1100" b="0" i="0" dirty="0" smtClean="0"/>
                        <a:t>16 M</a:t>
                      </a:r>
                      <a:endParaRPr lang="fr-FR" sz="1100" b="0" i="0" dirty="0"/>
                    </a:p>
                  </a:txBody>
                  <a:tcPr marL="91462" marR="91462" marT="45717" marB="45717"/>
                </a:tc>
                <a:tc>
                  <a:txBody>
                    <a:bodyPr/>
                    <a:lstStyle/>
                    <a:p>
                      <a:r>
                        <a:rPr lang="fr-FR" sz="1100" b="0" i="0" dirty="0" smtClean="0"/>
                        <a:t>16 V</a:t>
                      </a:r>
                      <a:endParaRPr lang="fr-FR" sz="1100" b="0" i="0" dirty="0"/>
                    </a:p>
                  </a:txBody>
                  <a:tcPr marL="91462" marR="91462" marT="45717" marB="45717"/>
                </a:tc>
                <a:tc>
                  <a:txBody>
                    <a:bodyPr/>
                    <a:lstStyle/>
                    <a:p>
                      <a:r>
                        <a:rPr lang="fr-FR" sz="1100" b="1" i="0" dirty="0" smtClean="0"/>
                        <a:t>16 D</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L</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L</a:t>
                      </a:r>
                      <a:endParaRPr lang="fr-FR" sz="1100" b="0" i="0" dirty="0"/>
                    </a:p>
                  </a:txBody>
                  <a:tcPr marL="91462" marR="91462" marT="45717" marB="45717"/>
                </a:tc>
              </a:tr>
              <a:tr h="259074">
                <a:tc>
                  <a:txBody>
                    <a:bodyPr/>
                    <a:lstStyle/>
                    <a:p>
                      <a:r>
                        <a:rPr lang="fr-FR" sz="1100" b="0" i="0" dirty="0" smtClean="0"/>
                        <a:t>18 M</a:t>
                      </a:r>
                      <a:endParaRPr lang="fr-FR" sz="1100" b="0" i="0" dirty="0"/>
                    </a:p>
                  </a:txBody>
                  <a:tcPr marL="91462" marR="91462" marT="45717" marB="45717"/>
                </a:tc>
                <a:tc>
                  <a:txBody>
                    <a:bodyPr/>
                    <a:lstStyle/>
                    <a:p>
                      <a:r>
                        <a:rPr lang="fr-FR" sz="1100" b="0" i="0" dirty="0" smtClean="0"/>
                        <a:t>18 J</a:t>
                      </a:r>
                      <a:endParaRPr lang="fr-FR" sz="1100" b="0" i="0" dirty="0"/>
                    </a:p>
                  </a:txBody>
                  <a:tcPr marL="91462" marR="91462" marT="45717" marB="45717"/>
                </a:tc>
                <a:tc>
                  <a:txBody>
                    <a:bodyPr/>
                    <a:lstStyle/>
                    <a:p>
                      <a:r>
                        <a:rPr lang="fr-FR" sz="1100" b="1" i="0" dirty="0" smtClean="0"/>
                        <a:t>18 D</a:t>
                      </a:r>
                      <a:endParaRPr lang="fr-FR" sz="1100" b="1" i="0" dirty="0"/>
                    </a:p>
                  </a:txBody>
                  <a:tcPr marL="91462" marR="91462" marT="45717" marB="45717">
                    <a:solidFill>
                      <a:srgbClr val="FFFF00"/>
                    </a:solidFill>
                  </a:tcPr>
                </a:tc>
                <a:tc>
                  <a:txBody>
                    <a:bodyPr/>
                    <a:lstStyle/>
                    <a:p>
                      <a:r>
                        <a:rPr lang="fr-FR" sz="1100" b="0" i="0" dirty="0" smtClean="0"/>
                        <a:t>18 M</a:t>
                      </a:r>
                      <a:endParaRPr lang="fr-FR" sz="1100" b="0" i="0" dirty="0"/>
                    </a:p>
                  </a:txBody>
                  <a:tcPr marL="91462" marR="91462" marT="45717" marB="45717"/>
                </a:tc>
              </a:tr>
              <a:tr h="259074">
                <a:tc>
                  <a:txBody>
                    <a:bodyPr/>
                    <a:lstStyle/>
                    <a:p>
                      <a:r>
                        <a:rPr lang="fr-FR" sz="1100" b="0" i="0" dirty="0" smtClean="0"/>
                        <a:t>19 M</a:t>
                      </a:r>
                      <a:endParaRPr lang="fr-FR" sz="1100" b="0" i="0" dirty="0"/>
                    </a:p>
                  </a:txBody>
                  <a:tcPr marL="91462" marR="91462" marT="45717" marB="45717"/>
                </a:tc>
                <a:tc>
                  <a:txBody>
                    <a:bodyPr/>
                    <a:lstStyle/>
                    <a:p>
                      <a:r>
                        <a:rPr lang="fr-FR" sz="1100" b="0" i="0" dirty="0" smtClean="0"/>
                        <a:t>19 V</a:t>
                      </a:r>
                      <a:endParaRPr lang="fr-FR" sz="1100" b="0" i="0" dirty="0"/>
                    </a:p>
                  </a:txBody>
                  <a:tcPr marL="91462" marR="91462" marT="45717" marB="45717"/>
                </a:tc>
                <a:tc>
                  <a:txBody>
                    <a:bodyPr/>
                    <a:lstStyle/>
                    <a:p>
                      <a:r>
                        <a:rPr lang="fr-FR" sz="1100" b="0" i="0" dirty="0" smtClean="0"/>
                        <a:t>19 L</a:t>
                      </a:r>
                      <a:endParaRPr lang="fr-FR" sz="1100" b="0" i="0" dirty="0"/>
                    </a:p>
                  </a:txBody>
                  <a:tcPr marL="91462" marR="91462" marT="45717" marB="45717"/>
                </a:tc>
                <a:tc>
                  <a:txBody>
                    <a:bodyPr/>
                    <a:lstStyle/>
                    <a:p>
                      <a:r>
                        <a:rPr lang="fr-FR" sz="1100" b="0" i="0" dirty="0" smtClean="0"/>
                        <a:t>19 M</a:t>
                      </a:r>
                      <a:endParaRPr lang="fr-FR" sz="1100" b="0" i="0" dirty="0"/>
                    </a:p>
                  </a:txBody>
                  <a:tcPr marL="91462" marR="91462" marT="45717" marB="45717"/>
                </a:tc>
              </a:tr>
              <a:tr h="259074">
                <a:tc>
                  <a:txBody>
                    <a:bodyPr/>
                    <a:lstStyle/>
                    <a:p>
                      <a:r>
                        <a:rPr lang="fr-FR" sz="1100" b="0" i="0" dirty="0" smtClean="0"/>
                        <a:t>20 J</a:t>
                      </a:r>
                      <a:endParaRPr lang="fr-FR" sz="1100" b="0" i="0" dirty="0"/>
                    </a:p>
                  </a:txBody>
                  <a:tcPr marL="91462" marR="91462" marT="45717" marB="45717"/>
                </a:tc>
                <a:tc>
                  <a:txBody>
                    <a:bodyPr/>
                    <a:lstStyle/>
                    <a:p>
                      <a:r>
                        <a:rPr lang="fr-FR" sz="1100" b="1" i="0" dirty="0" smtClean="0"/>
                        <a:t>20 S</a:t>
                      </a:r>
                      <a:endParaRPr lang="fr-FR" sz="1100" b="1" i="0" dirty="0"/>
                    </a:p>
                  </a:txBody>
                  <a:tcPr marL="91462" marR="91462" marT="45717" marB="45717">
                    <a:solidFill>
                      <a:srgbClr val="FFFF00"/>
                    </a:solidFill>
                  </a:tcPr>
                </a:tc>
                <a:tc>
                  <a:txBody>
                    <a:bodyPr/>
                    <a:lstStyle/>
                    <a:p>
                      <a:r>
                        <a:rPr lang="fr-FR" sz="1100" b="0" i="0" dirty="0" smtClean="0"/>
                        <a:t>20 M</a:t>
                      </a:r>
                      <a:endParaRPr lang="fr-FR" sz="1100" b="0" i="0" dirty="0"/>
                    </a:p>
                  </a:txBody>
                  <a:tcPr marL="91462" marR="91462" marT="45717" marB="45717"/>
                </a:tc>
                <a:tc>
                  <a:txBody>
                    <a:bodyPr/>
                    <a:lstStyle/>
                    <a:p>
                      <a:r>
                        <a:rPr lang="fr-FR" sz="1100" b="0" i="0" dirty="0" smtClean="0"/>
                        <a:t>20 J</a:t>
                      </a:r>
                      <a:endParaRPr lang="fr-FR" sz="1100" b="0" i="0" dirty="0"/>
                    </a:p>
                  </a:txBody>
                  <a:tcPr marL="91462" marR="91462" marT="45717" marB="45717"/>
                </a:tc>
              </a:tr>
              <a:tr h="259074">
                <a:tc>
                  <a:txBody>
                    <a:bodyPr/>
                    <a:lstStyle/>
                    <a:p>
                      <a:r>
                        <a:rPr lang="fr-FR" sz="1100" b="0" i="0" dirty="0" smtClean="0"/>
                        <a:t>21 V</a:t>
                      </a:r>
                      <a:endParaRPr lang="fr-FR" sz="1100" b="0" i="0" dirty="0"/>
                    </a:p>
                  </a:txBody>
                  <a:tcPr marL="91462" marR="91462" marT="45717" marB="45717"/>
                </a:tc>
                <a:tc>
                  <a:txBody>
                    <a:bodyPr/>
                    <a:lstStyle/>
                    <a:p>
                      <a:r>
                        <a:rPr lang="fr-FR" sz="1100" b="1" i="0" dirty="0" smtClean="0"/>
                        <a:t>21 D</a:t>
                      </a:r>
                      <a:endParaRPr lang="fr-FR" sz="1100" b="1" i="0" dirty="0"/>
                    </a:p>
                  </a:txBody>
                  <a:tcPr marL="91462" marR="91462" marT="45717" marB="45717">
                    <a:solidFill>
                      <a:srgbClr val="FFFF00"/>
                    </a:solidFill>
                  </a:tcPr>
                </a:tc>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V - </a:t>
                      </a:r>
                      <a:r>
                        <a:rPr lang="fr-FR" sz="1100" b="1" i="1" dirty="0" smtClean="0"/>
                        <a:t>Hiver</a:t>
                      </a:r>
                      <a:endParaRPr lang="fr-FR" sz="1100" b="1" i="1" dirty="0"/>
                    </a:p>
                  </a:txBody>
                  <a:tcPr marL="91462" marR="91462" marT="45717" marB="45717"/>
                </a:tc>
              </a:tr>
              <a:tr h="259074">
                <a:tc>
                  <a:txBody>
                    <a:bodyPr/>
                    <a:lstStyle/>
                    <a:p>
                      <a:r>
                        <a:rPr lang="fr-FR" sz="1100" b="1" i="0" dirty="0" smtClean="0"/>
                        <a:t>22 S</a:t>
                      </a:r>
                      <a:endParaRPr lang="fr-FR" sz="1100" b="1" i="0" dirty="0"/>
                    </a:p>
                  </a:txBody>
                  <a:tcPr marL="91462" marR="91462" marT="45717" marB="45717">
                    <a:solidFill>
                      <a:srgbClr val="FFFF00"/>
                    </a:solidFill>
                  </a:tcPr>
                </a:tc>
                <a:tc>
                  <a:txBody>
                    <a:bodyPr/>
                    <a:lstStyle/>
                    <a:p>
                      <a:r>
                        <a:rPr lang="fr-FR" sz="1100" b="1" i="0" dirty="0" smtClean="0"/>
                        <a:t>22 L</a:t>
                      </a:r>
                      <a:endParaRPr lang="fr-FR" sz="1100" b="1" i="0" dirty="0"/>
                    </a:p>
                  </a:txBody>
                  <a:tcPr marL="91462" marR="91462" marT="45717" marB="45717">
                    <a:solidFill>
                      <a:srgbClr val="FFFF00"/>
                    </a:solidFill>
                  </a:tcPr>
                </a:tc>
                <a:tc>
                  <a:txBody>
                    <a:bodyPr/>
                    <a:lstStyle/>
                    <a:p>
                      <a:r>
                        <a:rPr lang="fr-FR" sz="1100" b="0" i="0" dirty="0" smtClean="0"/>
                        <a:t>22 J</a:t>
                      </a:r>
                      <a:endParaRPr lang="fr-FR" sz="1100" b="0" i="0" dirty="0"/>
                    </a:p>
                  </a:txBody>
                  <a:tcPr marL="91462" marR="91462" marT="45717" marB="45717"/>
                </a:tc>
                <a:tc>
                  <a:txBody>
                    <a:bodyPr/>
                    <a:lstStyle/>
                    <a:p>
                      <a:r>
                        <a:rPr lang="fr-FR" sz="1100" b="1" i="0" dirty="0" smtClean="0"/>
                        <a:t>22 S</a:t>
                      </a:r>
                      <a:endParaRPr lang="fr-FR" sz="1100" b="1" i="0" dirty="0"/>
                    </a:p>
                  </a:txBody>
                  <a:tcPr marL="91462" marR="91462" marT="45717" marB="45717">
                    <a:solidFill>
                      <a:srgbClr val="FFFF00"/>
                    </a:solidFill>
                  </a:tcPr>
                </a:tc>
              </a:tr>
              <a:tr h="259074">
                <a:tc>
                  <a:txBody>
                    <a:bodyPr/>
                    <a:lstStyle/>
                    <a:p>
                      <a:r>
                        <a:rPr lang="fr-FR" sz="1100" b="1" i="0" dirty="0" smtClean="0"/>
                        <a:t>23 D - </a:t>
                      </a:r>
                      <a:r>
                        <a:rPr lang="fr-FR" sz="1100" b="1" i="1" dirty="0" smtClean="0"/>
                        <a:t>Automne</a:t>
                      </a:r>
                      <a:endParaRPr lang="fr-FR" sz="1100" b="1" i="1" dirty="0"/>
                    </a:p>
                  </a:txBody>
                  <a:tcPr marL="91462" marR="91462" marT="45717" marB="45717">
                    <a:solidFill>
                      <a:srgbClr val="FFFF00"/>
                    </a:solidFill>
                  </a:tcPr>
                </a:tc>
                <a:tc>
                  <a:txBody>
                    <a:bodyPr/>
                    <a:lstStyle/>
                    <a:p>
                      <a:r>
                        <a:rPr lang="fr-FR" sz="1100" b="1" i="0" dirty="0" smtClean="0"/>
                        <a:t>23 M</a:t>
                      </a:r>
                      <a:endParaRPr lang="fr-FR" sz="1100" b="1" i="0" dirty="0"/>
                    </a:p>
                  </a:txBody>
                  <a:tcPr marL="91462" marR="91462" marT="45717" marB="45717">
                    <a:solidFill>
                      <a:srgbClr val="FFFF00"/>
                    </a:solidFill>
                  </a:tcPr>
                </a:tc>
                <a:tc>
                  <a:txBody>
                    <a:bodyPr/>
                    <a:lstStyle/>
                    <a:p>
                      <a:r>
                        <a:rPr lang="fr-FR" sz="1100" b="0" i="0" dirty="0" smtClean="0"/>
                        <a:t>23 V</a:t>
                      </a:r>
                      <a:endParaRPr lang="fr-FR" sz="1100" b="0" i="0" dirty="0"/>
                    </a:p>
                  </a:txBody>
                  <a:tcPr marL="91462" marR="91462" marT="45717" marB="45717"/>
                </a:tc>
                <a:tc>
                  <a:txBody>
                    <a:bodyPr/>
                    <a:lstStyle/>
                    <a:p>
                      <a:r>
                        <a:rPr lang="fr-FR" sz="1100" b="1" i="0" dirty="0" smtClean="0"/>
                        <a:t>23 D</a:t>
                      </a:r>
                      <a:endParaRPr lang="fr-FR" sz="1100" b="1" i="0" dirty="0"/>
                    </a:p>
                  </a:txBody>
                  <a:tcPr marL="91462" marR="91462" marT="45717" marB="45717">
                    <a:solidFill>
                      <a:srgbClr val="FFFF00"/>
                    </a:solidFill>
                  </a:tcPr>
                </a:tc>
              </a:tr>
              <a:tr h="259074">
                <a:tc>
                  <a:txBody>
                    <a:bodyPr/>
                    <a:lstStyle/>
                    <a:p>
                      <a:r>
                        <a:rPr lang="fr-FR" sz="1100" b="0" i="0" dirty="0" smtClean="0"/>
                        <a:t>24 L</a:t>
                      </a:r>
                      <a:endParaRPr lang="fr-FR" sz="1100" b="0" i="0" dirty="0"/>
                    </a:p>
                  </a:txBody>
                  <a:tcPr marL="91462" marR="91462" marT="45717" marB="45717"/>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1" i="0" dirty="0" smtClean="0"/>
                        <a:t>24 S</a:t>
                      </a:r>
                      <a:endParaRPr lang="fr-FR" sz="1100" b="1" i="0" dirty="0"/>
                    </a:p>
                  </a:txBody>
                  <a:tcPr marL="91462" marR="91462" marT="45717" marB="45717">
                    <a:solidFill>
                      <a:srgbClr val="FFFF00"/>
                    </a:solidFill>
                  </a:tcPr>
                </a:tc>
                <a:tc>
                  <a:txBody>
                    <a:bodyPr/>
                    <a:lstStyle/>
                    <a:p>
                      <a:r>
                        <a:rPr lang="fr-FR" sz="1100" b="1" i="0" dirty="0" smtClean="0"/>
                        <a:t>24 L</a:t>
                      </a:r>
                      <a:endParaRPr lang="fr-FR" sz="1100" b="1" i="0" dirty="0"/>
                    </a:p>
                  </a:txBody>
                  <a:tcPr marL="91462" marR="91462" marT="45717" marB="45717">
                    <a:solidFill>
                      <a:srgbClr val="FFFF00"/>
                    </a:solidFill>
                  </a:tcPr>
                </a:tc>
              </a:tr>
              <a:tr h="259074">
                <a:tc>
                  <a:txBody>
                    <a:bodyPr/>
                    <a:lstStyle/>
                    <a:p>
                      <a:r>
                        <a:rPr lang="fr-FR" sz="1100" b="0" i="0" dirty="0" smtClean="0"/>
                        <a:t>25</a:t>
                      </a:r>
                      <a:r>
                        <a:rPr lang="fr-FR" sz="1100" b="0" i="0" baseline="0" dirty="0" smtClean="0"/>
                        <a:t> M</a:t>
                      </a:r>
                      <a:endParaRPr lang="fr-FR" sz="1100" b="0" i="0" dirty="0"/>
                    </a:p>
                  </a:txBody>
                  <a:tcPr marL="91462" marR="91462" marT="45717" marB="45717"/>
                </a:tc>
                <a:tc>
                  <a:txBody>
                    <a:bodyPr/>
                    <a:lstStyle/>
                    <a:p>
                      <a:r>
                        <a:rPr lang="fr-FR" sz="1100" b="1" i="0" dirty="0" smtClean="0"/>
                        <a:t>25</a:t>
                      </a:r>
                      <a:r>
                        <a:rPr lang="fr-FR" sz="1100" b="1" i="0" baseline="0" dirty="0" smtClean="0"/>
                        <a:t> J</a:t>
                      </a:r>
                      <a:endParaRPr lang="fr-FR" sz="1100" b="1" i="0" dirty="0"/>
                    </a:p>
                  </a:txBody>
                  <a:tcPr marL="91462" marR="91462" marT="45717" marB="45717">
                    <a:solidFill>
                      <a:srgbClr val="FFFF00"/>
                    </a:solidFill>
                  </a:tcPr>
                </a:tc>
                <a:tc>
                  <a:txBody>
                    <a:bodyPr/>
                    <a:lstStyle/>
                    <a:p>
                      <a:r>
                        <a:rPr lang="fr-FR" sz="1100" b="1" i="0" dirty="0" smtClean="0"/>
                        <a:t>25</a:t>
                      </a:r>
                      <a:r>
                        <a:rPr lang="fr-FR" sz="1100" b="1" i="0" baseline="0" dirty="0" smtClean="0"/>
                        <a:t> D</a:t>
                      </a:r>
                      <a:endParaRPr lang="fr-FR" sz="1100" b="1" i="0" dirty="0"/>
                    </a:p>
                  </a:txBody>
                  <a:tcPr marL="91462" marR="91462" marT="45717" marB="45717">
                    <a:solidFill>
                      <a:srgbClr val="FFFF00"/>
                    </a:solidFill>
                  </a:tcPr>
                </a:tc>
                <a:tc>
                  <a:txBody>
                    <a:bodyPr/>
                    <a:lstStyle/>
                    <a:p>
                      <a:r>
                        <a:rPr lang="fr-FR" sz="1100" b="1" i="0" dirty="0" smtClean="0"/>
                        <a:t>25</a:t>
                      </a:r>
                      <a:r>
                        <a:rPr lang="fr-FR" sz="1100" b="1" i="0" baseline="0" dirty="0" smtClean="0"/>
                        <a:t> M - </a:t>
                      </a:r>
                      <a:r>
                        <a:rPr lang="fr-FR" sz="1100" b="1" i="1" baseline="0" dirty="0" smtClean="0"/>
                        <a:t>Noël</a:t>
                      </a:r>
                      <a:endParaRPr lang="fr-FR" sz="1100" b="1" i="1" dirty="0"/>
                    </a:p>
                  </a:txBody>
                  <a:tcPr marL="91462" marR="91462" marT="45717" marB="45717">
                    <a:solidFill>
                      <a:srgbClr val="FFFF00"/>
                    </a:solidFill>
                  </a:tcPr>
                </a:tc>
              </a:tr>
              <a:tr h="259074">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V</a:t>
                      </a:r>
                      <a:endParaRPr lang="fr-FR" sz="1100" b="1" i="0" dirty="0"/>
                    </a:p>
                  </a:txBody>
                  <a:tcPr marL="91462" marR="91462" marT="45717" marB="45717">
                    <a:solidFill>
                      <a:srgbClr val="FFFF00"/>
                    </a:solidFill>
                  </a:tcPr>
                </a:tc>
                <a:tc>
                  <a:txBody>
                    <a:bodyPr/>
                    <a:lstStyle/>
                    <a:p>
                      <a:r>
                        <a:rPr lang="fr-FR" sz="1100" b="0" i="0" dirty="0" smtClean="0"/>
                        <a:t>26 L</a:t>
                      </a:r>
                      <a:endParaRPr lang="fr-FR" sz="1100" b="0" i="0" dirty="0"/>
                    </a:p>
                  </a:txBody>
                  <a:tcPr marL="91462" marR="91462" marT="45717" marB="45717"/>
                </a:tc>
                <a:tc>
                  <a:txBody>
                    <a:bodyPr/>
                    <a:lstStyle/>
                    <a:p>
                      <a:r>
                        <a:rPr lang="fr-FR" sz="1100" b="1" i="0" dirty="0" smtClean="0"/>
                        <a:t>26 M</a:t>
                      </a:r>
                      <a:endParaRPr lang="fr-FR" sz="1100" b="1" i="0" dirty="0"/>
                    </a:p>
                  </a:txBody>
                  <a:tcPr marL="91462" marR="91462" marT="45717" marB="45717">
                    <a:solidFill>
                      <a:srgbClr val="FFFF00"/>
                    </a:solidFill>
                  </a:tcPr>
                </a:tc>
              </a:tr>
              <a:tr h="259074">
                <a:tc>
                  <a:txBody>
                    <a:bodyPr/>
                    <a:lstStyle/>
                    <a:p>
                      <a:r>
                        <a:rPr lang="fr-FR" sz="1100" b="0" i="0" dirty="0" smtClean="0"/>
                        <a:t>27 J</a:t>
                      </a:r>
                      <a:endParaRPr lang="fr-FR" sz="1100" b="0" i="0" dirty="0"/>
                    </a:p>
                  </a:txBody>
                  <a:tcPr marL="91462" marR="91462" marT="45717" marB="45717"/>
                </a:tc>
                <a:tc>
                  <a:txBody>
                    <a:bodyPr/>
                    <a:lstStyle/>
                    <a:p>
                      <a:r>
                        <a:rPr lang="fr-FR" sz="1100" b="1" i="0" dirty="0" smtClean="0"/>
                        <a:t>27 S</a:t>
                      </a:r>
                      <a:endParaRPr lang="fr-FR" sz="1100" b="1" i="0"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J</a:t>
                      </a:r>
                      <a:endParaRPr lang="fr-FR" sz="1100" b="1" i="0" dirty="0"/>
                    </a:p>
                  </a:txBody>
                  <a:tcPr marL="91462" marR="91462" marT="45717" marB="45717">
                    <a:solidFill>
                      <a:srgbClr val="FFFF00"/>
                    </a:solidFill>
                  </a:tcPr>
                </a:tc>
              </a:tr>
              <a:tr h="259074">
                <a:tc>
                  <a:txBody>
                    <a:bodyPr/>
                    <a:lstStyle/>
                    <a:p>
                      <a:r>
                        <a:rPr lang="fr-FR" sz="1100" b="0" i="0" dirty="0" smtClean="0"/>
                        <a:t>28 V</a:t>
                      </a:r>
                      <a:endParaRPr lang="fr-FR" sz="1100" b="0" i="0" dirty="0"/>
                    </a:p>
                  </a:txBody>
                  <a:tcPr marL="91462" marR="91462" marT="45717" marB="45717"/>
                </a:tc>
                <a:tc>
                  <a:txBody>
                    <a:bodyPr/>
                    <a:lstStyle/>
                    <a:p>
                      <a:r>
                        <a:rPr lang="fr-FR" sz="1100" b="1" i="0" dirty="0" smtClean="0"/>
                        <a:t>28 D - </a:t>
                      </a:r>
                      <a:r>
                        <a:rPr lang="fr-FR" sz="1100" b="1" i="1" dirty="0" smtClean="0"/>
                        <a:t>Heure d’hiver</a:t>
                      </a:r>
                      <a:endParaRPr lang="fr-FR" sz="1100" b="1" i="1" dirty="0"/>
                    </a:p>
                  </a:txBody>
                  <a:tcPr marL="91462" marR="91462" marT="45717" marB="45717">
                    <a:solidFill>
                      <a:srgbClr val="FFFF00"/>
                    </a:solidFill>
                  </a:tcPr>
                </a:tc>
                <a:tc>
                  <a:txBody>
                    <a:bodyPr/>
                    <a:lstStyle/>
                    <a:p>
                      <a:r>
                        <a:rPr lang="fr-FR" sz="1100" b="0" i="0" dirty="0" smtClean="0"/>
                        <a:t>28 M</a:t>
                      </a:r>
                      <a:endParaRPr lang="fr-FR" sz="1100" b="0" i="0" dirty="0"/>
                    </a:p>
                  </a:txBody>
                  <a:tcPr marL="91462" marR="91462" marT="45717" marB="45717"/>
                </a:tc>
                <a:tc>
                  <a:txBody>
                    <a:bodyPr/>
                    <a:lstStyle/>
                    <a:p>
                      <a:r>
                        <a:rPr lang="fr-FR" sz="1100" b="1" i="0" dirty="0" smtClean="0"/>
                        <a:t>28 V</a:t>
                      </a:r>
                      <a:endParaRPr lang="fr-FR" sz="1100" b="1" i="0" dirty="0"/>
                    </a:p>
                  </a:txBody>
                  <a:tcPr marL="91462" marR="91462" marT="45717" marB="45717">
                    <a:solidFill>
                      <a:srgbClr val="FFFF00"/>
                    </a:solidFill>
                  </a:tcPr>
                </a:tc>
              </a:tr>
              <a:tr h="259074">
                <a:tc>
                  <a:txBody>
                    <a:bodyPr/>
                    <a:lstStyle/>
                    <a:p>
                      <a:r>
                        <a:rPr lang="fr-FR" sz="1100" b="1" i="0" dirty="0" smtClean="0"/>
                        <a:t>29 S</a:t>
                      </a:r>
                      <a:endParaRPr lang="fr-FR" sz="1100" b="1" i="0" dirty="0"/>
                    </a:p>
                  </a:txBody>
                  <a:tcPr marL="91462" marR="91462" marT="45717" marB="45717">
                    <a:solidFill>
                      <a:srgbClr val="FFFF00"/>
                    </a:solidFill>
                  </a:tcPr>
                </a:tc>
                <a:tc>
                  <a:txBody>
                    <a:bodyPr/>
                    <a:lstStyle/>
                    <a:p>
                      <a:r>
                        <a:rPr lang="fr-FR" sz="1100" b="1" i="0" dirty="0" smtClean="0"/>
                        <a:t>29 L</a:t>
                      </a:r>
                      <a:endParaRPr lang="fr-FR" sz="1100" b="1" i="0" dirty="0"/>
                    </a:p>
                  </a:txBody>
                  <a:tcPr marL="91462" marR="91462" marT="45717" marB="45717">
                    <a:solidFill>
                      <a:srgbClr val="FFFF00"/>
                    </a:solidFill>
                  </a:tcPr>
                </a:tc>
                <a:tc>
                  <a:txBody>
                    <a:bodyPr/>
                    <a:lstStyle/>
                    <a:p>
                      <a:r>
                        <a:rPr lang="fr-FR" sz="1100" b="0" i="0" dirty="0" smtClean="0"/>
                        <a:t>29 J</a:t>
                      </a:r>
                      <a:endParaRPr lang="fr-FR" sz="1100" b="0" i="0" dirty="0"/>
                    </a:p>
                  </a:txBody>
                  <a:tcPr marL="91462" marR="91462" marT="45717" marB="45717"/>
                </a:tc>
                <a:tc>
                  <a:txBody>
                    <a:bodyPr/>
                    <a:lstStyle/>
                    <a:p>
                      <a:r>
                        <a:rPr lang="fr-FR" sz="1100" b="1" i="0" dirty="0" smtClean="0"/>
                        <a:t>29 S</a:t>
                      </a:r>
                      <a:endParaRPr lang="fr-FR" sz="1100" b="1" i="0" dirty="0"/>
                    </a:p>
                  </a:txBody>
                  <a:tcPr marL="91462" marR="91462" marT="45717" marB="45717">
                    <a:solidFill>
                      <a:srgbClr val="FFFF00"/>
                    </a:solidFill>
                  </a:tcPr>
                </a:tc>
              </a:tr>
              <a:tr h="259074">
                <a:tc>
                  <a:txBody>
                    <a:bodyPr/>
                    <a:lstStyle/>
                    <a:p>
                      <a:r>
                        <a:rPr lang="fr-FR" sz="1100" b="1" i="0" dirty="0" smtClean="0"/>
                        <a:t>30 D</a:t>
                      </a:r>
                      <a:endParaRPr lang="fr-FR" sz="1100" b="1" i="0" dirty="0"/>
                    </a:p>
                  </a:txBody>
                  <a:tcPr marL="91462" marR="91462" marT="45717" marB="45717">
                    <a:solidFill>
                      <a:srgbClr val="FFFF00"/>
                    </a:solidFill>
                  </a:tcPr>
                </a:tc>
                <a:tc>
                  <a:txBody>
                    <a:bodyPr/>
                    <a:lstStyle/>
                    <a:p>
                      <a:r>
                        <a:rPr lang="fr-FR" sz="1100" b="1" i="0" dirty="0" smtClean="0"/>
                        <a:t>30 M</a:t>
                      </a:r>
                      <a:endParaRPr lang="fr-FR" sz="1100" b="1" i="0" dirty="0"/>
                    </a:p>
                  </a:txBody>
                  <a:tcPr marL="91462" marR="91462" marT="45717" marB="45717">
                    <a:solidFill>
                      <a:srgbClr val="FFFF00"/>
                    </a:solidFill>
                  </a:tcPr>
                </a:tc>
                <a:tc>
                  <a:txBody>
                    <a:bodyPr/>
                    <a:lstStyle/>
                    <a:p>
                      <a:r>
                        <a:rPr lang="fr-FR" sz="1100" b="0" i="0" dirty="0" smtClean="0"/>
                        <a:t>30 V</a:t>
                      </a:r>
                      <a:endParaRPr lang="fr-FR" sz="1100" b="0" i="0" dirty="0"/>
                    </a:p>
                  </a:txBody>
                  <a:tcPr marL="91462" marR="91462" marT="45717" marB="45717"/>
                </a:tc>
                <a:tc>
                  <a:txBody>
                    <a:bodyPr/>
                    <a:lstStyle/>
                    <a:p>
                      <a:r>
                        <a:rPr lang="fr-FR" sz="1100" b="1" i="0" dirty="0" smtClean="0"/>
                        <a:t>30 D</a:t>
                      </a:r>
                      <a:endParaRPr lang="fr-FR" sz="1100" b="1" i="0" dirty="0"/>
                    </a:p>
                  </a:txBody>
                  <a:tcPr marL="91462" marR="91462" marT="45717" marB="45717">
                    <a:solidFill>
                      <a:srgbClr val="FFFF00"/>
                    </a:solidFill>
                  </a:tcPr>
                </a:tc>
              </a:tr>
              <a:tr h="259074">
                <a:tc>
                  <a:txBody>
                    <a:bodyPr/>
                    <a:lstStyle/>
                    <a:p>
                      <a:pPr algn="ctr"/>
                      <a:endParaRPr lang="fr-FR" sz="1100" b="0" i="0" dirty="0"/>
                    </a:p>
                  </a:txBody>
                  <a:tcPr marL="91462" marR="91462" marT="45717" marB="45717"/>
                </a:tc>
                <a:tc>
                  <a:txBody>
                    <a:bodyPr/>
                    <a:lstStyle/>
                    <a:p>
                      <a:pPr algn="l"/>
                      <a:r>
                        <a:rPr lang="fr-FR" sz="1100" b="1" i="0" dirty="0" smtClean="0"/>
                        <a:t>31 M - </a:t>
                      </a:r>
                      <a:r>
                        <a:rPr lang="fr-FR" sz="1100" b="1" i="1" dirty="0" smtClean="0"/>
                        <a:t>Halloween</a:t>
                      </a:r>
                      <a:endParaRPr lang="fr-FR" sz="1100" b="1" i="1" dirty="0"/>
                    </a:p>
                  </a:txBody>
                  <a:tcPr marL="91462" marR="91462" marT="45717" marB="45717">
                    <a:solidFill>
                      <a:srgbClr val="FFFF00"/>
                    </a:solidFill>
                  </a:tcPr>
                </a:tc>
                <a:tc>
                  <a:txBody>
                    <a:bodyPr/>
                    <a:lstStyle/>
                    <a:p>
                      <a:pPr algn="l"/>
                      <a:endParaRPr lang="fr-FR" sz="1100" b="0" i="0" dirty="0"/>
                    </a:p>
                  </a:txBody>
                  <a:tcPr marL="91462" marR="91462" marT="45717" marB="45717"/>
                </a:tc>
                <a:tc>
                  <a:txBody>
                    <a:bodyPr/>
                    <a:lstStyle/>
                    <a:p>
                      <a:pPr algn="l"/>
                      <a:r>
                        <a:rPr lang="fr-FR" sz="1100" b="1" i="0" dirty="0" smtClean="0"/>
                        <a:t>31 L</a:t>
                      </a:r>
                      <a:endParaRPr lang="fr-FR" sz="1100" b="1" i="0" dirty="0"/>
                    </a:p>
                  </a:txBody>
                  <a:tcPr marL="91462" marR="91462" marT="45717" marB="45717">
                    <a:solidFill>
                      <a:srgbClr val="FFFF00"/>
                    </a:solidFill>
                  </a:tcPr>
                </a:tc>
              </a:tr>
            </a:tbl>
          </a:graphicData>
        </a:graphic>
      </p:graphicFrame>
      <p:pic>
        <p:nvPicPr>
          <p:cNvPr id="529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9240" y="8112323"/>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915" y="7617296"/>
            <a:ext cx="10747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080573" y="6753200"/>
            <a:ext cx="492443" cy="2664296"/>
          </a:xfrm>
          <a:prstGeom prst="rect">
            <a:avLst/>
          </a:prstGeom>
          <a:noFill/>
        </p:spPr>
        <p:txBody>
          <a:bodyPr vert="vert270" wrap="square" rtlCol="0">
            <a:spAutoFit/>
          </a:bodyPr>
          <a:lstStyle/>
          <a:p>
            <a:pPr algn="ctr"/>
            <a:r>
              <a:rPr lang="fr-FR" sz="2000" dirty="0" smtClean="0">
                <a:latin typeface="Amandine" pitchFamily="2" charset="0"/>
              </a:rPr>
              <a:t>Vacances de Toussaint</a:t>
            </a:r>
            <a:endParaRPr lang="fr-FR" sz="2000" dirty="0">
              <a:latin typeface="Amandine" pitchFamily="2" charset="0"/>
            </a:endParaRPr>
          </a:p>
        </p:txBody>
      </p:sp>
      <p:sp>
        <p:nvSpPr>
          <p:cNvPr id="10" name="ZoneTexte 9"/>
          <p:cNvSpPr txBox="1"/>
          <p:nvPr/>
        </p:nvSpPr>
        <p:spPr>
          <a:xfrm>
            <a:off x="6319609" y="6969224"/>
            <a:ext cx="492443" cy="2664296"/>
          </a:xfrm>
          <a:prstGeom prst="rect">
            <a:avLst/>
          </a:prstGeom>
          <a:noFill/>
        </p:spPr>
        <p:txBody>
          <a:bodyPr vert="vert270" wrap="square" rtlCol="0">
            <a:spAutoFit/>
          </a:bodyPr>
          <a:lstStyle/>
          <a:p>
            <a:pPr algn="ctr"/>
            <a:r>
              <a:rPr lang="fr-FR" sz="2000" dirty="0" smtClean="0">
                <a:latin typeface="Amandine" pitchFamily="2" charset="0"/>
              </a:rPr>
              <a:t>Vacances de Noël</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673" y="56456"/>
            <a:ext cx="2220703" cy="1134751"/>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B</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2334823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060563841"/>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JANVIER</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FEVRIER</a:t>
                      </a:r>
                    </a:p>
                  </a:txBody>
                  <a:tcPr marL="91461" marR="91461" marT="45717" marB="45717"/>
                </a:tc>
                <a:tc>
                  <a:txBody>
                    <a:bodyPr/>
                    <a:lstStyle/>
                    <a:p>
                      <a:pPr algn="ctr"/>
                      <a:r>
                        <a:rPr lang="fr-FR" sz="1100" dirty="0" smtClean="0"/>
                        <a:t>MARS</a:t>
                      </a:r>
                      <a:endParaRPr lang="fr-FR" sz="1100" b="1" dirty="0"/>
                    </a:p>
                  </a:txBody>
                  <a:tcPr marL="91461" marR="91461" marT="45717" marB="45717"/>
                </a:tc>
                <a:tc>
                  <a:txBody>
                    <a:bodyPr/>
                    <a:lstStyle/>
                    <a:p>
                      <a:pPr algn="ctr"/>
                      <a:r>
                        <a:rPr lang="fr-FR" sz="1100" dirty="0" smtClean="0"/>
                        <a:t>AVRIL</a:t>
                      </a:r>
                      <a:endParaRPr lang="fr-FR" sz="1100" b="1" i="0" dirty="0"/>
                    </a:p>
                  </a:txBody>
                  <a:tcPr marL="91461" marR="91461" marT="45717" marB="45717"/>
                </a:tc>
              </a:tr>
              <a:tr h="259074">
                <a:tc>
                  <a:txBody>
                    <a:bodyPr/>
                    <a:lstStyle/>
                    <a:p>
                      <a:r>
                        <a:rPr lang="fr-FR" sz="1100" b="1" i="0" dirty="0" smtClean="0"/>
                        <a:t>1 M - </a:t>
                      </a:r>
                      <a:r>
                        <a:rPr lang="fr-FR" sz="1100" b="1" i="1" dirty="0" smtClean="0"/>
                        <a:t>Jour de l’an</a:t>
                      </a:r>
                    </a:p>
                  </a:txBody>
                  <a:tcPr marL="91462" marR="91462" marT="45717" marB="45717">
                    <a:solidFill>
                      <a:srgbClr val="FFFF00"/>
                    </a:solidFill>
                  </a:tcPr>
                </a:tc>
                <a:tc>
                  <a:txBody>
                    <a:bodyPr/>
                    <a:lstStyle/>
                    <a:p>
                      <a:r>
                        <a:rPr lang="fr-FR" sz="1100" b="0" i="0" dirty="0" smtClean="0"/>
                        <a:t>1 V</a:t>
                      </a:r>
                    </a:p>
                  </a:txBody>
                  <a:tcPr marL="91462" marR="91462" marT="45717" marB="45717">
                    <a:solidFill>
                      <a:schemeClr val="bg1">
                        <a:lumMod val="85000"/>
                      </a:schemeClr>
                    </a:solidFill>
                  </a:tcPr>
                </a:tc>
                <a:tc>
                  <a:txBody>
                    <a:bodyPr/>
                    <a:lstStyle/>
                    <a:p>
                      <a:r>
                        <a:rPr lang="fr-FR" sz="1100" b="1" i="0" dirty="0" smtClean="0"/>
                        <a:t>1 V</a:t>
                      </a:r>
                    </a:p>
                  </a:txBody>
                  <a:tcPr marL="91462" marR="91462" marT="45717" marB="45717">
                    <a:solidFill>
                      <a:schemeClr val="bg1">
                        <a:lumMod val="85000"/>
                      </a:schemeClr>
                    </a:solidFill>
                  </a:tcPr>
                </a:tc>
                <a:tc>
                  <a:txBody>
                    <a:bodyPr/>
                    <a:lstStyle/>
                    <a:p>
                      <a:r>
                        <a:rPr lang="fr-FR" sz="1100" b="0" i="0" dirty="0" smtClean="0"/>
                        <a:t>1 L</a:t>
                      </a:r>
                    </a:p>
                  </a:txBody>
                  <a:tcPr marL="91462" marR="91462" marT="45717" marB="45717">
                    <a:solidFill>
                      <a:schemeClr val="bg1">
                        <a:lumMod val="85000"/>
                      </a:schemeClr>
                    </a:solidFill>
                  </a:tcPr>
                </a:tc>
              </a:tr>
              <a:tr h="259074">
                <a:tc>
                  <a:txBody>
                    <a:bodyPr/>
                    <a:lstStyle/>
                    <a:p>
                      <a:r>
                        <a:rPr lang="fr-FR" sz="1100" b="1" i="0" dirty="0" smtClean="0"/>
                        <a:t>2 M</a:t>
                      </a:r>
                      <a:endParaRPr lang="fr-FR" sz="1100" b="1" i="0" dirty="0"/>
                    </a:p>
                  </a:txBody>
                  <a:tcPr marL="91462" marR="91462" marT="45717" marB="45717">
                    <a:solidFill>
                      <a:srgbClr val="FFFF00"/>
                    </a:solidFill>
                  </a:tcPr>
                </a:tc>
                <a:tc>
                  <a:txBody>
                    <a:bodyPr/>
                    <a:lstStyle/>
                    <a:p>
                      <a:r>
                        <a:rPr lang="fr-FR" sz="1100" b="1" i="0" dirty="0" smtClean="0"/>
                        <a:t>2 S - </a:t>
                      </a:r>
                      <a:r>
                        <a:rPr lang="fr-FR" sz="1100" b="1" i="1" dirty="0" smtClean="0"/>
                        <a:t>Chandeleur</a:t>
                      </a:r>
                      <a:endParaRPr lang="fr-FR" sz="1100" b="1" i="1" dirty="0"/>
                    </a:p>
                  </a:txBody>
                  <a:tcPr marL="91462" marR="91462" marT="45717" marB="45717">
                    <a:solidFill>
                      <a:srgbClr val="FFFF00"/>
                    </a:solidFill>
                  </a:tcPr>
                </a:tc>
                <a:tc>
                  <a:txBody>
                    <a:bodyPr/>
                    <a:lstStyle/>
                    <a:p>
                      <a:r>
                        <a:rPr lang="fr-FR" sz="1100" b="1" i="0" dirty="0" smtClean="0"/>
                        <a:t>2 S</a:t>
                      </a:r>
                      <a:endParaRPr lang="fr-FR" sz="1100" b="1" i="0" dirty="0"/>
                    </a:p>
                  </a:txBody>
                  <a:tcPr marL="91462" marR="91462" marT="45717" marB="45717">
                    <a:solidFill>
                      <a:srgbClr val="FFFF00"/>
                    </a:solidFill>
                  </a:tcPr>
                </a:tc>
                <a:tc>
                  <a:txBody>
                    <a:bodyPr/>
                    <a:lstStyle/>
                    <a:p>
                      <a:r>
                        <a:rPr lang="fr-FR" sz="1100" b="0" i="0" dirty="0" smtClean="0"/>
                        <a:t>2 M</a:t>
                      </a:r>
                      <a:endParaRPr lang="fr-FR" sz="1100" b="0" i="0" dirty="0"/>
                    </a:p>
                  </a:txBody>
                  <a:tcPr marL="91462" marR="91462" marT="45717" marB="45717"/>
                </a:tc>
              </a:tr>
              <a:tr h="259074">
                <a:tc>
                  <a:txBody>
                    <a:bodyPr/>
                    <a:lstStyle/>
                    <a:p>
                      <a:r>
                        <a:rPr lang="fr-FR" sz="1100" b="1" i="0" dirty="0" smtClean="0"/>
                        <a:t>3 J</a:t>
                      </a:r>
                    </a:p>
                  </a:txBody>
                  <a:tcPr marL="91462" marR="91462" marT="45717" marB="45717">
                    <a:solidFill>
                      <a:srgbClr val="FFFF00"/>
                    </a:solidFill>
                  </a:tcPr>
                </a:tc>
                <a:tc>
                  <a:txBody>
                    <a:bodyPr/>
                    <a:lstStyle/>
                    <a:p>
                      <a:r>
                        <a:rPr lang="fr-FR" sz="1100" b="1" i="0" dirty="0" smtClean="0"/>
                        <a:t>3 D</a:t>
                      </a:r>
                    </a:p>
                  </a:txBody>
                  <a:tcPr marL="91462" marR="91462" marT="45717" marB="45717">
                    <a:solidFill>
                      <a:srgbClr val="FFFF00"/>
                    </a:solidFill>
                  </a:tcPr>
                </a:tc>
                <a:tc>
                  <a:txBody>
                    <a:bodyPr/>
                    <a:lstStyle/>
                    <a:p>
                      <a:r>
                        <a:rPr lang="fr-FR" sz="1100" b="1" i="0" dirty="0" smtClean="0"/>
                        <a:t>3 D</a:t>
                      </a:r>
                    </a:p>
                  </a:txBody>
                  <a:tcPr marL="91462" marR="91462" marT="45717" marB="45717">
                    <a:solidFill>
                      <a:srgbClr val="FFFF00"/>
                    </a:solidFill>
                  </a:tcPr>
                </a:tc>
                <a:tc>
                  <a:txBody>
                    <a:bodyPr/>
                    <a:lstStyle/>
                    <a:p>
                      <a:r>
                        <a:rPr lang="fr-FR" sz="1100" b="0" i="0" dirty="0" smtClean="0"/>
                        <a:t>3 M</a:t>
                      </a:r>
                    </a:p>
                  </a:txBody>
                  <a:tcPr marL="91462" marR="91462" marT="45717" marB="45717"/>
                </a:tc>
              </a:tr>
              <a:tr h="259074">
                <a:tc>
                  <a:txBody>
                    <a:bodyPr/>
                    <a:lstStyle/>
                    <a:p>
                      <a:r>
                        <a:rPr lang="fr-FR" sz="1100" b="1" i="0" dirty="0" smtClean="0"/>
                        <a:t>4 V</a:t>
                      </a:r>
                      <a:endParaRPr lang="fr-FR" sz="1100" b="1" i="0" dirty="0"/>
                    </a:p>
                  </a:txBody>
                  <a:tcPr marL="91462" marR="91462" marT="45717" marB="45717">
                    <a:solidFill>
                      <a:srgbClr val="FFFF00"/>
                    </a:solidFill>
                  </a:tcPr>
                </a:tc>
                <a:tc>
                  <a:txBody>
                    <a:bodyPr/>
                    <a:lstStyle/>
                    <a:p>
                      <a:r>
                        <a:rPr lang="fr-FR" sz="1100" b="0" i="0" dirty="0" smtClean="0"/>
                        <a:t>4 L</a:t>
                      </a:r>
                      <a:endParaRPr lang="fr-FR" sz="1100" b="0" i="0" dirty="0"/>
                    </a:p>
                  </a:txBody>
                  <a:tcPr marL="91462" marR="91462" marT="45717" marB="45717"/>
                </a:tc>
                <a:tc>
                  <a:txBody>
                    <a:bodyPr/>
                    <a:lstStyle/>
                    <a:p>
                      <a:r>
                        <a:rPr lang="fr-FR" sz="1100" b="0" i="0" dirty="0" smtClean="0"/>
                        <a:t>4 L</a:t>
                      </a:r>
                      <a:endParaRPr lang="fr-FR" sz="1100" b="0" i="0" dirty="0"/>
                    </a:p>
                  </a:txBody>
                  <a:tcPr marL="91462" marR="91462" marT="45717" marB="45717">
                    <a:solidFill>
                      <a:schemeClr val="bg1"/>
                    </a:solidFill>
                  </a:tcPr>
                </a:tc>
                <a:tc>
                  <a:txBody>
                    <a:bodyPr/>
                    <a:lstStyle/>
                    <a:p>
                      <a:r>
                        <a:rPr lang="fr-FR" sz="1100" b="0" i="0" dirty="0" smtClean="0"/>
                        <a:t>4 J</a:t>
                      </a:r>
                      <a:endParaRPr lang="fr-FR" sz="1100" b="0" i="0" dirty="0"/>
                    </a:p>
                  </a:txBody>
                  <a:tcPr marL="91462" marR="91462" marT="45717" marB="45717"/>
                </a:tc>
              </a:tr>
              <a:tr h="259074">
                <a:tc>
                  <a:txBody>
                    <a:bodyPr/>
                    <a:lstStyle/>
                    <a:p>
                      <a:r>
                        <a:rPr lang="fr-FR" sz="1100" b="1" i="0" dirty="0" smtClean="0"/>
                        <a:t>5 S</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c>
                  <a:txBody>
                    <a:bodyPr/>
                    <a:lstStyle/>
                    <a:p>
                      <a:r>
                        <a:rPr lang="fr-FR" sz="1100" b="0" i="0" dirty="0" smtClean="0"/>
                        <a:t>5 M - </a:t>
                      </a:r>
                      <a:r>
                        <a:rPr lang="fr-FR" sz="1100" b="0" i="1" dirty="0" smtClean="0"/>
                        <a:t>Mardi gras</a:t>
                      </a:r>
                      <a:endParaRPr lang="fr-FR" sz="1100" b="0" i="1" dirty="0"/>
                    </a:p>
                  </a:txBody>
                  <a:tcPr marL="91462" marR="91462" marT="45717" marB="45717">
                    <a:solidFill>
                      <a:schemeClr val="bg1">
                        <a:lumMod val="85000"/>
                      </a:schemeClr>
                    </a:solidFill>
                  </a:tcPr>
                </a:tc>
                <a:tc>
                  <a:txBody>
                    <a:bodyPr/>
                    <a:lstStyle/>
                    <a:p>
                      <a:r>
                        <a:rPr lang="fr-FR" sz="1100" b="0" i="0" dirty="0" smtClean="0"/>
                        <a:t>5 V</a:t>
                      </a:r>
                      <a:endParaRPr lang="fr-FR" sz="1100" b="0" i="0" dirty="0"/>
                    </a:p>
                  </a:txBody>
                  <a:tcPr marL="91462" marR="91462" marT="45717" marB="45717"/>
                </a:tc>
              </a:tr>
              <a:tr h="259074">
                <a:tc>
                  <a:txBody>
                    <a:bodyPr/>
                    <a:lstStyle/>
                    <a:p>
                      <a:r>
                        <a:rPr lang="fr-FR" sz="1100" b="1" i="0" dirty="0" smtClean="0"/>
                        <a:t>6 D - </a:t>
                      </a:r>
                      <a:r>
                        <a:rPr lang="fr-FR" sz="1100" b="1" i="1" dirty="0" smtClean="0"/>
                        <a:t>Epiphanie</a:t>
                      </a:r>
                      <a:endParaRPr lang="fr-FR" sz="1100" b="1" i="1"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M</a:t>
                      </a:r>
                      <a:endParaRPr lang="fr-FR" sz="1100" b="0" i="0" dirty="0"/>
                    </a:p>
                  </a:txBody>
                  <a:tcPr marL="91462" marR="91462" marT="45717" marB="45717">
                    <a:solidFill>
                      <a:schemeClr val="bg1"/>
                    </a:solidFill>
                  </a:tcPr>
                </a:tc>
                <a:tc>
                  <a:txBody>
                    <a:bodyPr/>
                    <a:lstStyle/>
                    <a:p>
                      <a:r>
                        <a:rPr lang="fr-FR" sz="1100" b="1" i="0" dirty="0" smtClean="0"/>
                        <a:t>6 S</a:t>
                      </a:r>
                      <a:endParaRPr lang="fr-FR" sz="1100" b="1" i="0" dirty="0"/>
                    </a:p>
                  </a:txBody>
                  <a:tcPr marL="91462" marR="91462" marT="45717" marB="45717">
                    <a:solidFill>
                      <a:srgbClr val="FFFF00"/>
                    </a:solidFill>
                  </a:tcPr>
                </a:tc>
              </a:tr>
              <a:tr h="259074">
                <a:tc>
                  <a:txBody>
                    <a:bodyPr/>
                    <a:lstStyle/>
                    <a:p>
                      <a:r>
                        <a:rPr lang="fr-FR" sz="1100" b="0" i="0" dirty="0" smtClean="0"/>
                        <a:t>7 L</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solidFill>
                      <a:schemeClr val="bg1">
                        <a:lumMod val="85000"/>
                      </a:schemeClr>
                    </a:solidFill>
                  </a:tcPr>
                </a:tc>
                <a:tc>
                  <a:txBody>
                    <a:bodyPr/>
                    <a:lstStyle/>
                    <a:p>
                      <a:r>
                        <a:rPr lang="fr-FR" sz="1100" b="0" i="0" dirty="0" smtClean="0"/>
                        <a:t>7 J</a:t>
                      </a:r>
                      <a:endParaRPr lang="fr-FR" sz="1100" b="0" i="0" dirty="0"/>
                    </a:p>
                  </a:txBody>
                  <a:tcPr marL="91462" marR="91462" marT="45717" marB="45717">
                    <a:solidFill>
                      <a:schemeClr val="bg1">
                        <a:lumMod val="85000"/>
                      </a:schemeClr>
                    </a:solidFill>
                  </a:tcPr>
                </a:tc>
                <a:tc>
                  <a:txBody>
                    <a:bodyPr/>
                    <a:lstStyle/>
                    <a:p>
                      <a:r>
                        <a:rPr lang="fr-FR" sz="1100" b="1" i="0" dirty="0" smtClean="0"/>
                        <a:t>7 D</a:t>
                      </a:r>
                      <a:endParaRPr lang="fr-FR" sz="1100" b="1" i="0" dirty="0"/>
                    </a:p>
                  </a:txBody>
                  <a:tcPr marL="91462" marR="91462" marT="45717" marB="45717">
                    <a:solidFill>
                      <a:srgbClr val="FFFF00"/>
                    </a:solidFill>
                  </a:tcPr>
                </a:tc>
              </a:tr>
              <a:tr h="259074">
                <a:tc>
                  <a:txBody>
                    <a:bodyPr/>
                    <a:lstStyle/>
                    <a:p>
                      <a:r>
                        <a:rPr lang="fr-FR" sz="1100" b="0" i="0" dirty="0" smtClean="0"/>
                        <a:t>8 M</a:t>
                      </a:r>
                      <a:endParaRPr lang="fr-FR" sz="1100" b="0" i="0" dirty="0"/>
                    </a:p>
                  </a:txBody>
                  <a:tcPr marL="91462" marR="91462" marT="45717" marB="45717"/>
                </a:tc>
                <a:tc>
                  <a:txBody>
                    <a:bodyPr/>
                    <a:lstStyle/>
                    <a:p>
                      <a:r>
                        <a:rPr lang="fr-FR" sz="1100" b="0" i="0" dirty="0" smtClean="0"/>
                        <a:t>8 V</a:t>
                      </a:r>
                      <a:endParaRPr lang="fr-FR" sz="1100" b="0" i="0" dirty="0"/>
                    </a:p>
                  </a:txBody>
                  <a:tcPr marL="91462" marR="91462" marT="45717" marB="45717"/>
                </a:tc>
                <a:tc>
                  <a:txBody>
                    <a:bodyPr/>
                    <a:lstStyle/>
                    <a:p>
                      <a:r>
                        <a:rPr lang="fr-FR" sz="1100" b="0" i="0" dirty="0" smtClean="0"/>
                        <a:t>8 V</a:t>
                      </a:r>
                      <a:endParaRPr lang="fr-FR" sz="1100" b="0" i="0" dirty="0"/>
                    </a:p>
                  </a:txBody>
                  <a:tcPr marL="91462" marR="91462" marT="45717" marB="45717">
                    <a:solidFill>
                      <a:schemeClr val="bg1"/>
                    </a:solidFill>
                  </a:tcPr>
                </a:tc>
                <a:tc>
                  <a:txBody>
                    <a:bodyPr/>
                    <a:lstStyle/>
                    <a:p>
                      <a:r>
                        <a:rPr lang="fr-FR" sz="1100" b="1" i="0" dirty="0" smtClean="0"/>
                        <a:t>8 L</a:t>
                      </a:r>
                      <a:endParaRPr lang="fr-FR" sz="1100" b="1" i="0" dirty="0"/>
                    </a:p>
                  </a:txBody>
                  <a:tcPr marL="91462" marR="91462" marT="45717" marB="45717">
                    <a:solidFill>
                      <a:srgbClr val="FFFF00"/>
                    </a:solidFill>
                  </a:tcPr>
                </a:tc>
              </a:tr>
              <a:tr h="259074">
                <a:tc>
                  <a:txBody>
                    <a:bodyPr/>
                    <a:lstStyle/>
                    <a:p>
                      <a:r>
                        <a:rPr lang="fr-FR" sz="1100" b="0" i="0" dirty="0" smtClean="0"/>
                        <a:t>9 M</a:t>
                      </a:r>
                      <a:endParaRPr lang="fr-FR" sz="1100" b="0" i="0" dirty="0"/>
                    </a:p>
                  </a:txBody>
                  <a:tcPr marL="91462" marR="91462" marT="45717" marB="45717"/>
                </a:tc>
                <a:tc>
                  <a:txBody>
                    <a:bodyPr/>
                    <a:lstStyle/>
                    <a:p>
                      <a:r>
                        <a:rPr lang="fr-FR" sz="1100" b="1" i="0" dirty="0" smtClean="0"/>
                        <a:t>9 S</a:t>
                      </a:r>
                      <a:endParaRPr lang="fr-FR" sz="1100" b="1" i="0" dirty="0"/>
                    </a:p>
                  </a:txBody>
                  <a:tcPr marL="91462" marR="91462" marT="45717" marB="45717">
                    <a:solidFill>
                      <a:srgbClr val="FFFF00"/>
                    </a:solidFill>
                  </a:tcPr>
                </a:tc>
                <a:tc>
                  <a:txBody>
                    <a:bodyPr/>
                    <a:lstStyle/>
                    <a:p>
                      <a:r>
                        <a:rPr lang="fr-FR" sz="1100" b="1" i="0" dirty="0" smtClean="0"/>
                        <a:t>9 S</a:t>
                      </a:r>
                      <a:endParaRPr lang="fr-FR" sz="1100" b="1" i="0" dirty="0"/>
                    </a:p>
                  </a:txBody>
                  <a:tcPr marL="91462" marR="91462" marT="45717" marB="45717">
                    <a:solidFill>
                      <a:srgbClr val="FFFF00"/>
                    </a:solidFill>
                  </a:tcPr>
                </a:tc>
                <a:tc>
                  <a:txBody>
                    <a:bodyPr/>
                    <a:lstStyle/>
                    <a:p>
                      <a:r>
                        <a:rPr lang="fr-FR" sz="1100" b="1" i="0" dirty="0" smtClean="0"/>
                        <a:t>9 M</a:t>
                      </a:r>
                      <a:endParaRPr lang="fr-FR" sz="1100" b="1" i="0" dirty="0"/>
                    </a:p>
                  </a:txBody>
                  <a:tcPr marL="91462" marR="91462" marT="45717" marB="45717">
                    <a:solidFill>
                      <a:srgbClr val="FFFF00"/>
                    </a:solidFill>
                  </a:tcPr>
                </a:tc>
              </a:tr>
              <a:tr h="259074">
                <a:tc>
                  <a:txBody>
                    <a:bodyPr/>
                    <a:lstStyle/>
                    <a:p>
                      <a:r>
                        <a:rPr lang="fr-FR" sz="1100" b="0" i="0" dirty="0" smtClean="0"/>
                        <a:t>10 J</a:t>
                      </a:r>
                      <a:endParaRPr lang="fr-FR" sz="1100" b="0" i="0" dirty="0"/>
                    </a:p>
                  </a:txBody>
                  <a:tcPr marL="91462" marR="91462" marT="45717" marB="45717"/>
                </a:tc>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1" i="0" dirty="0" smtClean="0"/>
                        <a:t>10 M</a:t>
                      </a:r>
                      <a:endParaRPr lang="fr-FR" sz="1100" b="1" i="0" dirty="0"/>
                    </a:p>
                  </a:txBody>
                  <a:tcPr marL="91462" marR="91462" marT="45717" marB="45717">
                    <a:solidFill>
                      <a:srgbClr val="FFFF00"/>
                    </a:solidFill>
                  </a:tcPr>
                </a:tc>
              </a:tr>
              <a:tr h="259074">
                <a:tc>
                  <a:txBody>
                    <a:bodyPr/>
                    <a:lstStyle/>
                    <a:p>
                      <a:r>
                        <a:rPr lang="fr-FR" sz="1100" b="0" i="0" dirty="0" smtClean="0"/>
                        <a:t>11 V</a:t>
                      </a:r>
                      <a:endParaRPr lang="fr-FR" sz="1100" b="0" i="0" dirty="0"/>
                    </a:p>
                  </a:txBody>
                  <a:tcPr marL="91462" marR="91462" marT="45717" marB="45717"/>
                </a:tc>
                <a:tc>
                  <a:txBody>
                    <a:bodyPr/>
                    <a:lstStyle/>
                    <a:p>
                      <a:r>
                        <a:rPr lang="fr-FR" sz="1100" b="1" i="0" dirty="0" smtClean="0"/>
                        <a:t>11 L</a:t>
                      </a:r>
                      <a:endParaRPr lang="fr-FR" sz="1100" b="1" i="0" dirty="0"/>
                    </a:p>
                  </a:txBody>
                  <a:tcPr marL="91462" marR="91462" marT="45717" marB="45717">
                    <a:solidFill>
                      <a:srgbClr val="FFFF00"/>
                    </a:solidFill>
                  </a:tcPr>
                </a:tc>
                <a:tc>
                  <a:txBody>
                    <a:bodyPr/>
                    <a:lstStyle/>
                    <a:p>
                      <a:r>
                        <a:rPr lang="fr-FR" sz="1100" b="0" i="0" dirty="0" smtClean="0"/>
                        <a:t>11 L</a:t>
                      </a:r>
                      <a:endParaRPr lang="fr-FR" sz="1100" b="0" i="0" dirty="0"/>
                    </a:p>
                  </a:txBody>
                  <a:tcPr marL="91462" marR="91462" marT="45717" marB="45717"/>
                </a:tc>
                <a:tc>
                  <a:txBody>
                    <a:bodyPr/>
                    <a:lstStyle/>
                    <a:p>
                      <a:r>
                        <a:rPr lang="fr-FR" sz="1100" b="1" i="0" dirty="0" smtClean="0"/>
                        <a:t>11 J</a:t>
                      </a:r>
                      <a:endParaRPr lang="fr-FR" sz="1100" b="1" i="0" dirty="0"/>
                    </a:p>
                  </a:txBody>
                  <a:tcPr marL="91462" marR="91462" marT="45717" marB="45717">
                    <a:solidFill>
                      <a:srgbClr val="FFFF00"/>
                    </a:solidFill>
                  </a:tcPr>
                </a:tc>
              </a:tr>
              <a:tr h="259074">
                <a:tc>
                  <a:txBody>
                    <a:bodyPr/>
                    <a:lstStyle/>
                    <a:p>
                      <a:r>
                        <a:rPr lang="fr-FR" sz="1100" b="1" i="0" dirty="0" smtClean="0"/>
                        <a:t>12 S</a:t>
                      </a:r>
                      <a:endParaRPr lang="fr-FR" sz="1100" b="1" i="0" dirty="0"/>
                    </a:p>
                  </a:txBody>
                  <a:tcPr marL="91462" marR="91462" marT="45717" marB="45717">
                    <a:solidFill>
                      <a:srgbClr val="FFFF00"/>
                    </a:solidFill>
                  </a:tcPr>
                </a:tc>
                <a:tc>
                  <a:txBody>
                    <a:bodyPr/>
                    <a:lstStyle/>
                    <a:p>
                      <a:r>
                        <a:rPr lang="fr-FR" sz="1100" b="1" i="0" dirty="0" smtClean="0"/>
                        <a:t>12 M</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c>
                  <a:txBody>
                    <a:bodyPr/>
                    <a:lstStyle/>
                    <a:p>
                      <a:r>
                        <a:rPr lang="fr-FR" sz="1100" b="1" i="0" dirty="0" smtClean="0"/>
                        <a:t>12 V</a:t>
                      </a:r>
                      <a:endParaRPr lang="fr-FR" sz="1100" b="1" i="0" dirty="0"/>
                    </a:p>
                  </a:txBody>
                  <a:tcPr marL="91462" marR="91462" marT="45717" marB="45717">
                    <a:solidFill>
                      <a:srgbClr val="FFFF00"/>
                    </a:solidFill>
                  </a:tcPr>
                </a:tc>
              </a:tr>
              <a:tr h="259074">
                <a:tc>
                  <a:txBody>
                    <a:bodyPr/>
                    <a:lstStyle/>
                    <a:p>
                      <a:r>
                        <a:rPr lang="fr-FR" sz="1100" b="1" i="0" dirty="0" smtClean="0"/>
                        <a:t>13 D</a:t>
                      </a:r>
                      <a:endParaRPr lang="fr-FR" sz="1100" b="1" i="0" dirty="0"/>
                    </a:p>
                  </a:txBody>
                  <a:tcPr marL="91462" marR="91462" marT="45717" marB="45717">
                    <a:solidFill>
                      <a:srgbClr val="FFFF00"/>
                    </a:solidFill>
                  </a:tcPr>
                </a:tc>
                <a:tc>
                  <a:txBody>
                    <a:bodyPr/>
                    <a:lstStyle/>
                    <a:p>
                      <a:r>
                        <a:rPr lang="fr-FR" sz="1100" b="1" i="0" dirty="0" smtClean="0"/>
                        <a:t>13 M</a:t>
                      </a:r>
                      <a:endParaRPr lang="fr-FR" sz="1100" b="1" i="0"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1" i="0" dirty="0" smtClean="0"/>
                        <a:t>13 S</a:t>
                      </a:r>
                      <a:endParaRPr lang="fr-FR" sz="1100" b="1" i="0" dirty="0"/>
                    </a:p>
                  </a:txBody>
                  <a:tcPr marL="91462" marR="91462" marT="45717" marB="45717">
                    <a:solidFill>
                      <a:srgbClr val="FFFF00"/>
                    </a:solidFill>
                  </a:tcPr>
                </a:tc>
              </a:tr>
              <a:tr h="259074">
                <a:tc>
                  <a:txBody>
                    <a:bodyPr/>
                    <a:lstStyle/>
                    <a:p>
                      <a:r>
                        <a:rPr lang="fr-FR" sz="1100" b="0" i="0" dirty="0" smtClean="0"/>
                        <a:t>14 L</a:t>
                      </a:r>
                      <a:endParaRPr lang="fr-FR" sz="1100" b="0" i="0" dirty="0"/>
                    </a:p>
                  </a:txBody>
                  <a:tcPr marL="91462" marR="91462" marT="45717" marB="45717"/>
                </a:tc>
                <a:tc>
                  <a:txBody>
                    <a:bodyPr/>
                    <a:lstStyle/>
                    <a:p>
                      <a:r>
                        <a:rPr lang="fr-FR" sz="1100" b="1" i="0" dirty="0" smtClean="0"/>
                        <a:t>14 J</a:t>
                      </a:r>
                      <a:endParaRPr lang="fr-FR" sz="1100" b="1" i="0" dirty="0"/>
                    </a:p>
                  </a:txBody>
                  <a:tcPr marL="91462" marR="91462" marT="45717" marB="45717">
                    <a:solidFill>
                      <a:srgbClr val="FFFF00"/>
                    </a:solidFill>
                  </a:tcPr>
                </a:tc>
                <a:tc>
                  <a:txBody>
                    <a:bodyPr/>
                    <a:lstStyle/>
                    <a:p>
                      <a:r>
                        <a:rPr lang="fr-FR" sz="1100" b="0" i="0" dirty="0" smtClean="0"/>
                        <a:t>14 J</a:t>
                      </a:r>
                      <a:endParaRPr lang="fr-FR" sz="1100" b="0" i="0" dirty="0"/>
                    </a:p>
                  </a:txBody>
                  <a:tcPr marL="91462" marR="91462" marT="45717" marB="45717"/>
                </a:tc>
                <a:tc>
                  <a:txBody>
                    <a:bodyPr/>
                    <a:lstStyle/>
                    <a:p>
                      <a:r>
                        <a:rPr lang="fr-FR" sz="1100" b="1" i="0" dirty="0" smtClean="0"/>
                        <a:t>14 D</a:t>
                      </a:r>
                      <a:endParaRPr lang="fr-FR" sz="1100" b="1" i="0" dirty="0"/>
                    </a:p>
                  </a:txBody>
                  <a:tcPr marL="91462" marR="91462" marT="45717" marB="45717">
                    <a:solidFill>
                      <a:srgbClr val="FFFF00"/>
                    </a:solidFill>
                  </a:tcPr>
                </a:tc>
              </a:tr>
              <a:tr h="259074">
                <a:tc>
                  <a:txBody>
                    <a:bodyPr/>
                    <a:lstStyle/>
                    <a:p>
                      <a:r>
                        <a:rPr lang="fr-FR" sz="1100" b="0" i="0" dirty="0" smtClean="0"/>
                        <a:t>15 M</a:t>
                      </a:r>
                      <a:endParaRPr lang="fr-FR" sz="1100" b="0" i="0" dirty="0"/>
                    </a:p>
                  </a:txBody>
                  <a:tcPr marL="91462" marR="91462" marT="45717" marB="45717"/>
                </a:tc>
                <a:tc>
                  <a:txBody>
                    <a:bodyPr/>
                    <a:lstStyle/>
                    <a:p>
                      <a:r>
                        <a:rPr lang="fr-FR" sz="1100" b="1" i="0" dirty="0" smtClean="0"/>
                        <a:t>15 V</a:t>
                      </a:r>
                      <a:endParaRPr lang="fr-FR" sz="1100" b="1" i="0" dirty="0"/>
                    </a:p>
                  </a:txBody>
                  <a:tcPr marL="91462" marR="91462" marT="45717" marB="45717">
                    <a:solidFill>
                      <a:srgbClr val="FFFF00"/>
                    </a:solidFill>
                  </a:tcPr>
                </a:tc>
                <a:tc>
                  <a:txBody>
                    <a:bodyPr/>
                    <a:lstStyle/>
                    <a:p>
                      <a:r>
                        <a:rPr lang="fr-FR" sz="1100" b="0" i="0" dirty="0" smtClean="0"/>
                        <a:t>15 V</a:t>
                      </a:r>
                      <a:endParaRPr lang="fr-FR" sz="1100" b="0" i="0" dirty="0"/>
                    </a:p>
                  </a:txBody>
                  <a:tcPr marL="91462" marR="91462" marT="45717" marB="45717"/>
                </a:tc>
                <a:tc>
                  <a:txBody>
                    <a:bodyPr/>
                    <a:lstStyle/>
                    <a:p>
                      <a:r>
                        <a:rPr lang="fr-FR" sz="1100" b="1" i="0" dirty="0" smtClean="0"/>
                        <a:t>15 L</a:t>
                      </a:r>
                      <a:endParaRPr lang="fr-FR" sz="1100" b="1" i="0" dirty="0"/>
                    </a:p>
                  </a:txBody>
                  <a:tcPr marL="91462" marR="91462" marT="45717" marB="45717">
                    <a:solidFill>
                      <a:srgbClr val="FFFF00"/>
                    </a:solidFill>
                  </a:tcPr>
                </a:tc>
              </a:tr>
              <a:tr h="259074">
                <a:tc>
                  <a:txBody>
                    <a:bodyPr/>
                    <a:lstStyle/>
                    <a:p>
                      <a:r>
                        <a:rPr lang="fr-FR" sz="1100" b="0" i="0" dirty="0" smtClean="0"/>
                        <a:t>16 M</a:t>
                      </a:r>
                      <a:endParaRPr lang="fr-FR" sz="1100" b="0" i="0" dirty="0"/>
                    </a:p>
                  </a:txBody>
                  <a:tcPr marL="91462" marR="91462" marT="45717" marB="45717"/>
                </a:tc>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1" i="0" dirty="0" smtClean="0"/>
                        <a:t>16 M</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J</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r>
              <a:tr h="259074">
                <a:tc>
                  <a:txBody>
                    <a:bodyPr/>
                    <a:lstStyle/>
                    <a:p>
                      <a:r>
                        <a:rPr lang="fr-FR" sz="1100" b="0" i="0" dirty="0" smtClean="0"/>
                        <a:t>18 V</a:t>
                      </a:r>
                      <a:endParaRPr lang="fr-FR" sz="1100" b="0" i="0" dirty="0"/>
                    </a:p>
                  </a:txBody>
                  <a:tcPr marL="91462" marR="91462" marT="45717" marB="45717"/>
                </a:tc>
                <a:tc>
                  <a:txBody>
                    <a:bodyPr/>
                    <a:lstStyle/>
                    <a:p>
                      <a:r>
                        <a:rPr lang="fr-FR" sz="1100" b="1" i="0" dirty="0" smtClean="0"/>
                        <a:t>18 L</a:t>
                      </a:r>
                      <a:endParaRPr lang="fr-FR" sz="1100" b="1" i="0" dirty="0"/>
                    </a:p>
                  </a:txBody>
                  <a:tcPr marL="91462" marR="91462" marT="45717" marB="45717">
                    <a:solidFill>
                      <a:srgbClr val="FFFF00"/>
                    </a:solidFill>
                  </a:tcPr>
                </a:tc>
                <a:tc>
                  <a:txBody>
                    <a:bodyPr/>
                    <a:lstStyle/>
                    <a:p>
                      <a:r>
                        <a:rPr lang="fr-FR" sz="1100" b="0" i="0" dirty="0" smtClean="0"/>
                        <a:t>18 L</a:t>
                      </a:r>
                      <a:endParaRPr lang="fr-FR" sz="1100" b="0" i="0" dirty="0"/>
                    </a:p>
                  </a:txBody>
                  <a:tcPr marL="91462" marR="91462" marT="45717" marB="45717"/>
                </a:tc>
                <a:tc>
                  <a:txBody>
                    <a:bodyPr/>
                    <a:lstStyle/>
                    <a:p>
                      <a:r>
                        <a:rPr lang="fr-FR" sz="1100" b="1" i="0" dirty="0" smtClean="0"/>
                        <a:t>18 J</a:t>
                      </a:r>
                      <a:endParaRPr lang="fr-FR" sz="1100" b="1" i="0" dirty="0"/>
                    </a:p>
                  </a:txBody>
                  <a:tcPr marL="91462" marR="91462" marT="45717" marB="45717">
                    <a:solidFill>
                      <a:srgbClr val="FFFF00"/>
                    </a:solidFill>
                  </a:tcPr>
                </a:tc>
              </a:tr>
              <a:tr h="259074">
                <a:tc>
                  <a:txBody>
                    <a:bodyPr/>
                    <a:lstStyle/>
                    <a:p>
                      <a:r>
                        <a:rPr lang="fr-FR" sz="1100" b="1" i="0" dirty="0" smtClean="0"/>
                        <a:t>19 S</a:t>
                      </a:r>
                      <a:endParaRPr lang="fr-FR" sz="1100" b="1" i="0" dirty="0"/>
                    </a:p>
                  </a:txBody>
                  <a:tcPr marL="91462" marR="91462" marT="45717" marB="45717">
                    <a:solidFill>
                      <a:srgbClr val="FFFF00"/>
                    </a:solidFill>
                  </a:tcPr>
                </a:tc>
                <a:tc>
                  <a:txBody>
                    <a:bodyPr/>
                    <a:lstStyle/>
                    <a:p>
                      <a:r>
                        <a:rPr lang="fr-FR" sz="1100" b="1" i="0" dirty="0" smtClean="0"/>
                        <a:t>19 M</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c>
                  <a:txBody>
                    <a:bodyPr/>
                    <a:lstStyle/>
                    <a:p>
                      <a:r>
                        <a:rPr lang="fr-FR" sz="1100" b="1" i="0" dirty="0" smtClean="0"/>
                        <a:t>19 V</a:t>
                      </a:r>
                      <a:endParaRPr lang="fr-FR" sz="1100" b="1" i="0" dirty="0"/>
                    </a:p>
                  </a:txBody>
                  <a:tcPr marL="91462" marR="91462" marT="45717" marB="45717">
                    <a:solidFill>
                      <a:srgbClr val="FFFF00"/>
                    </a:solidFill>
                  </a:tcPr>
                </a:tc>
              </a:tr>
              <a:tr h="259074">
                <a:tc>
                  <a:txBody>
                    <a:bodyPr/>
                    <a:lstStyle/>
                    <a:p>
                      <a:r>
                        <a:rPr lang="fr-FR" sz="1100" b="1" i="0" dirty="0" smtClean="0"/>
                        <a:t>20 D</a:t>
                      </a:r>
                      <a:endParaRPr lang="fr-FR" sz="1100" b="1" i="0" dirty="0"/>
                    </a:p>
                  </a:txBody>
                  <a:tcPr marL="91462" marR="91462" marT="45717" marB="45717">
                    <a:solidFill>
                      <a:srgbClr val="FFFF00"/>
                    </a:solidFill>
                  </a:tcPr>
                </a:tc>
                <a:tc>
                  <a:txBody>
                    <a:bodyPr/>
                    <a:lstStyle/>
                    <a:p>
                      <a:r>
                        <a:rPr lang="fr-FR" sz="1100" b="1" i="0" dirty="0" smtClean="0"/>
                        <a:t>20 M</a:t>
                      </a:r>
                      <a:endParaRPr lang="fr-FR" sz="1100" b="1" i="0" dirty="0"/>
                    </a:p>
                  </a:txBody>
                  <a:tcPr marL="91462" marR="91462" marT="45717" marB="45717">
                    <a:solidFill>
                      <a:srgbClr val="FFFF00"/>
                    </a:solidFill>
                  </a:tcPr>
                </a:tc>
                <a:tc>
                  <a:txBody>
                    <a:bodyPr/>
                    <a:lstStyle/>
                    <a:p>
                      <a:r>
                        <a:rPr lang="fr-FR" sz="1100" b="0" i="0" dirty="0" smtClean="0"/>
                        <a:t>20 M -</a:t>
                      </a:r>
                      <a:r>
                        <a:rPr lang="fr-FR" sz="1100" b="1" i="1" dirty="0" smtClean="0"/>
                        <a:t> Printemps</a:t>
                      </a:r>
                      <a:endParaRPr lang="fr-FR" sz="1100" b="1" i="1" dirty="0"/>
                    </a:p>
                  </a:txBody>
                  <a:tcPr marL="91462" marR="91462" marT="45717" marB="45717"/>
                </a:tc>
                <a:tc>
                  <a:txBody>
                    <a:bodyPr/>
                    <a:lstStyle/>
                    <a:p>
                      <a:r>
                        <a:rPr lang="fr-FR" sz="1100" b="1" i="0" dirty="0" smtClean="0"/>
                        <a:t>20 S</a:t>
                      </a:r>
                      <a:endParaRPr lang="fr-FR" sz="1100" b="1" i="0" dirty="0"/>
                    </a:p>
                  </a:txBody>
                  <a:tcPr marL="91462" marR="91462" marT="45717" marB="45717">
                    <a:solidFill>
                      <a:srgbClr val="FFFF00"/>
                    </a:solidFill>
                  </a:tcPr>
                </a:tc>
              </a:tr>
              <a:tr h="259074">
                <a:tc>
                  <a:txBody>
                    <a:bodyPr/>
                    <a:lstStyle/>
                    <a:p>
                      <a:r>
                        <a:rPr lang="fr-FR" sz="1100" b="0" i="0" dirty="0" smtClean="0"/>
                        <a:t>21 L</a:t>
                      </a:r>
                      <a:endParaRPr lang="fr-FR" sz="1100" b="0" i="0" dirty="0"/>
                    </a:p>
                  </a:txBody>
                  <a:tcPr marL="91462" marR="91462" marT="45717" marB="45717"/>
                </a:tc>
                <a:tc>
                  <a:txBody>
                    <a:bodyPr/>
                    <a:lstStyle/>
                    <a:p>
                      <a:r>
                        <a:rPr lang="fr-FR" sz="1100" b="1" i="0" dirty="0" smtClean="0"/>
                        <a:t>21 J</a:t>
                      </a:r>
                      <a:endParaRPr lang="fr-FR" sz="1100" b="1" i="0" dirty="0"/>
                    </a:p>
                  </a:txBody>
                  <a:tcPr marL="91462" marR="91462" marT="45717" marB="45717">
                    <a:solidFill>
                      <a:srgbClr val="FFFF00"/>
                    </a:solidFill>
                  </a:tcPr>
                </a:tc>
                <a:tc>
                  <a:txBody>
                    <a:bodyPr/>
                    <a:lstStyle/>
                    <a:p>
                      <a:r>
                        <a:rPr lang="fr-FR" sz="1100" b="0" i="0" dirty="0" smtClean="0"/>
                        <a:t>21 J</a:t>
                      </a:r>
                      <a:endParaRPr lang="fr-FR" sz="1100" b="0" i="0" dirty="0"/>
                    </a:p>
                  </a:txBody>
                  <a:tcPr marL="91462" marR="91462" marT="45717" marB="45717"/>
                </a:tc>
                <a:tc>
                  <a:txBody>
                    <a:bodyPr/>
                    <a:lstStyle/>
                    <a:p>
                      <a:r>
                        <a:rPr lang="fr-FR" sz="1100" b="1" i="0" dirty="0" smtClean="0"/>
                        <a:t>21 D</a:t>
                      </a:r>
                      <a:endParaRPr lang="fr-FR" sz="1100" b="1" i="0" dirty="0"/>
                    </a:p>
                  </a:txBody>
                  <a:tcPr marL="91462" marR="91462" marT="45717" marB="45717">
                    <a:solidFill>
                      <a:srgbClr val="FFFF00"/>
                    </a:solidFill>
                  </a:tcPr>
                </a:tc>
              </a:tr>
              <a:tr h="259074">
                <a:tc>
                  <a:txBody>
                    <a:bodyPr/>
                    <a:lstStyle/>
                    <a:p>
                      <a:r>
                        <a:rPr lang="fr-FR" sz="1100" b="0" i="0" dirty="0" smtClean="0"/>
                        <a:t>22 M</a:t>
                      </a:r>
                      <a:endParaRPr lang="fr-FR" sz="1100" b="0" i="0" dirty="0"/>
                    </a:p>
                  </a:txBody>
                  <a:tcPr marL="91462" marR="91462" marT="45717" marB="45717"/>
                </a:tc>
                <a:tc>
                  <a:txBody>
                    <a:bodyPr/>
                    <a:lstStyle/>
                    <a:p>
                      <a:r>
                        <a:rPr lang="fr-FR" sz="1100" b="1" i="0" dirty="0" smtClean="0"/>
                        <a:t>22 V</a:t>
                      </a:r>
                      <a:endParaRPr lang="fr-FR" sz="1100" b="1" i="0" dirty="0"/>
                    </a:p>
                  </a:txBody>
                  <a:tcPr marL="91462" marR="91462" marT="45717" marB="45717">
                    <a:solidFill>
                      <a:srgbClr val="FFFF00"/>
                    </a:solidFill>
                  </a:tcPr>
                </a:tc>
                <a:tc>
                  <a:txBody>
                    <a:bodyPr/>
                    <a:lstStyle/>
                    <a:p>
                      <a:r>
                        <a:rPr lang="fr-FR" sz="1100" b="0" i="0" dirty="0" smtClean="0"/>
                        <a:t>22 V</a:t>
                      </a:r>
                      <a:endParaRPr lang="fr-FR" sz="1100" b="0" i="0" dirty="0"/>
                    </a:p>
                  </a:txBody>
                  <a:tcPr marL="91462" marR="91462" marT="45717" marB="45717"/>
                </a:tc>
                <a:tc>
                  <a:txBody>
                    <a:bodyPr/>
                    <a:lstStyle/>
                    <a:p>
                      <a:r>
                        <a:rPr lang="fr-FR" sz="1100" b="1" i="0" dirty="0" smtClean="0"/>
                        <a:t>22 L - </a:t>
                      </a:r>
                      <a:r>
                        <a:rPr lang="fr-FR" sz="1100" b="1" i="1" dirty="0" smtClean="0"/>
                        <a:t>Lundi de Pâques</a:t>
                      </a:r>
                      <a:endParaRPr lang="fr-FR" sz="1100" b="1" i="1" dirty="0"/>
                    </a:p>
                  </a:txBody>
                  <a:tcPr marL="91462" marR="91462" marT="45717" marB="45717">
                    <a:solidFill>
                      <a:srgbClr val="FFFF00"/>
                    </a:solidFill>
                  </a:tcPr>
                </a:tc>
              </a:tr>
              <a:tr h="259074">
                <a:tc>
                  <a:txBody>
                    <a:bodyPr/>
                    <a:lstStyle/>
                    <a:p>
                      <a:r>
                        <a:rPr lang="fr-FR" sz="1100" b="0" i="0" dirty="0" smtClean="0"/>
                        <a:t>23 M</a:t>
                      </a:r>
                      <a:endParaRPr lang="fr-FR" sz="1100" b="0" i="0" dirty="0"/>
                    </a:p>
                  </a:txBody>
                  <a:tcPr marL="91462" marR="91462" marT="45717" marB="45717"/>
                </a:tc>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0" i="0" dirty="0" smtClean="0"/>
                        <a:t>23 M</a:t>
                      </a:r>
                      <a:endParaRPr lang="fr-FR" sz="1100" b="0" i="0" dirty="0"/>
                    </a:p>
                  </a:txBody>
                  <a:tcPr marL="91462" marR="91462" marT="45717" marB="45717">
                    <a:solidFill>
                      <a:schemeClr val="bg1">
                        <a:lumMod val="75000"/>
                      </a:schemeClr>
                    </a:solidFill>
                  </a:tcPr>
                </a:tc>
              </a:tr>
              <a:tr h="259074">
                <a:tc>
                  <a:txBody>
                    <a:bodyPr/>
                    <a:lstStyle/>
                    <a:p>
                      <a:r>
                        <a:rPr lang="fr-FR" sz="1100" b="0" i="0" dirty="0" smtClean="0"/>
                        <a:t>24 J</a:t>
                      </a:r>
                      <a:endParaRPr lang="fr-FR" sz="1100" b="0" i="0" dirty="0"/>
                    </a:p>
                  </a:txBody>
                  <a:tcPr marL="91462" marR="91462" marT="45717" marB="45717"/>
                </a:tc>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0" i="0" dirty="0" smtClean="0"/>
                        <a:t>24 M</a:t>
                      </a:r>
                      <a:endParaRPr lang="fr-FR" sz="1100" b="0" i="0" dirty="0"/>
                    </a:p>
                  </a:txBody>
                  <a:tcPr marL="91462" marR="91462" marT="45717" marB="45717">
                    <a:solidFill>
                      <a:schemeClr val="bg1"/>
                    </a:solidFill>
                  </a:tcPr>
                </a:tc>
              </a:tr>
              <a:tr h="259074">
                <a:tc>
                  <a:txBody>
                    <a:bodyPr/>
                    <a:lstStyle/>
                    <a:p>
                      <a:r>
                        <a:rPr lang="fr-FR" sz="1100" b="0" i="0" dirty="0" smtClean="0"/>
                        <a:t>25</a:t>
                      </a:r>
                      <a:r>
                        <a:rPr lang="fr-FR" sz="1100" b="0" i="0" baseline="0" dirty="0" smtClean="0"/>
                        <a:t> V</a:t>
                      </a:r>
                      <a:endParaRPr lang="fr-FR" sz="1100" b="0" i="0" dirty="0"/>
                    </a:p>
                  </a:txBody>
                  <a:tcPr marL="91462" marR="91462" marT="45717" marB="45717"/>
                </a:tc>
                <a:tc>
                  <a:txBody>
                    <a:bodyPr/>
                    <a:lstStyle/>
                    <a:p>
                      <a:r>
                        <a:rPr lang="fr-FR" sz="1100" b="0" i="0" dirty="0" smtClean="0"/>
                        <a:t>25</a:t>
                      </a:r>
                      <a:r>
                        <a:rPr lang="fr-FR" sz="1100" b="0" i="0" baseline="0" dirty="0" smtClean="0"/>
                        <a:t> L</a:t>
                      </a:r>
                      <a:endParaRPr lang="fr-FR" sz="1100" b="0" i="0" dirty="0"/>
                    </a:p>
                  </a:txBody>
                  <a:tcPr marL="91462" marR="91462" marT="45717" marB="45717">
                    <a:solidFill>
                      <a:schemeClr val="bg1">
                        <a:lumMod val="75000"/>
                      </a:schemeClr>
                    </a:solidFill>
                  </a:tcPr>
                </a:tc>
                <a:tc>
                  <a:txBody>
                    <a:bodyPr/>
                    <a:lstStyle/>
                    <a:p>
                      <a:r>
                        <a:rPr lang="fr-FR" sz="1100" b="0" i="0" dirty="0" smtClean="0"/>
                        <a:t>25</a:t>
                      </a:r>
                      <a:r>
                        <a:rPr lang="fr-FR" sz="1100" b="0" i="0" baseline="0" dirty="0" smtClean="0"/>
                        <a:t> L</a:t>
                      </a:r>
                      <a:endParaRPr lang="fr-FR" sz="1100" b="0" i="0" dirty="0"/>
                    </a:p>
                  </a:txBody>
                  <a:tcPr marL="91462" marR="91462" marT="45717" marB="45717"/>
                </a:tc>
                <a:tc>
                  <a:txBody>
                    <a:bodyPr/>
                    <a:lstStyle/>
                    <a:p>
                      <a:r>
                        <a:rPr lang="fr-FR" sz="1100" b="0" i="0" dirty="0" smtClean="0"/>
                        <a:t>25</a:t>
                      </a:r>
                      <a:r>
                        <a:rPr lang="fr-FR" sz="1100" b="0" i="0" baseline="0" dirty="0" smtClean="0"/>
                        <a:t> J</a:t>
                      </a:r>
                      <a:endParaRPr lang="fr-FR" sz="1100" b="0" i="0" dirty="0"/>
                    </a:p>
                  </a:txBody>
                  <a:tcPr marL="91462" marR="91462" marT="45717" marB="45717">
                    <a:solidFill>
                      <a:schemeClr val="bg1">
                        <a:lumMod val="75000"/>
                      </a:schemeClr>
                    </a:solidFill>
                  </a:tcPr>
                </a:tc>
              </a:tr>
              <a:tr h="259074">
                <a:tc>
                  <a:txBody>
                    <a:bodyPr/>
                    <a:lstStyle/>
                    <a:p>
                      <a:r>
                        <a:rPr lang="fr-FR" sz="1100" b="1" i="0" dirty="0" smtClean="0"/>
                        <a:t>26 S</a:t>
                      </a:r>
                      <a:endParaRPr lang="fr-FR" sz="1100" b="1" i="0" dirty="0"/>
                    </a:p>
                  </a:txBody>
                  <a:tcPr marL="91462" marR="91462" marT="45717" marB="45717">
                    <a:solidFill>
                      <a:srgbClr val="FFFF00"/>
                    </a:solidFill>
                  </a:tcPr>
                </a:tc>
                <a:tc>
                  <a:txBody>
                    <a:bodyPr/>
                    <a:lstStyle/>
                    <a:p>
                      <a:r>
                        <a:rPr lang="fr-FR" sz="1100" b="0" i="0" dirty="0" smtClean="0"/>
                        <a:t>26 M</a:t>
                      </a:r>
                      <a:endParaRPr lang="fr-FR" sz="1100" b="0" i="0" dirty="0"/>
                    </a:p>
                  </a:txBody>
                  <a:tcPr marL="91462" marR="91462" marT="45717" marB="45717">
                    <a:solidFill>
                      <a:schemeClr val="bg1"/>
                    </a:solidFill>
                  </a:tcPr>
                </a:tc>
                <a:tc>
                  <a:txBody>
                    <a:bodyPr/>
                    <a:lstStyle/>
                    <a:p>
                      <a:r>
                        <a:rPr lang="fr-FR" sz="1100" b="0" i="0" dirty="0" smtClean="0"/>
                        <a:t>26 M</a:t>
                      </a:r>
                      <a:endParaRPr lang="fr-FR" sz="1100" b="0" i="0" dirty="0"/>
                    </a:p>
                  </a:txBody>
                  <a:tcPr marL="91462" marR="91462" marT="45717" marB="45717"/>
                </a:tc>
                <a:tc>
                  <a:txBody>
                    <a:bodyPr/>
                    <a:lstStyle/>
                    <a:p>
                      <a:r>
                        <a:rPr lang="fr-FR" sz="1100" b="0" i="0" dirty="0" smtClean="0"/>
                        <a:t>26 V</a:t>
                      </a:r>
                      <a:endParaRPr lang="fr-FR" sz="1100" b="0" i="0" dirty="0"/>
                    </a:p>
                  </a:txBody>
                  <a:tcPr marL="91462" marR="91462" marT="45717" marB="45717">
                    <a:solidFill>
                      <a:schemeClr val="bg1"/>
                    </a:solidFill>
                  </a:tcPr>
                </a:tc>
              </a:tr>
              <a:tr h="259074">
                <a:tc>
                  <a:txBody>
                    <a:bodyPr/>
                    <a:lstStyle/>
                    <a:p>
                      <a:r>
                        <a:rPr lang="fr-FR" sz="1100" b="1" i="0" dirty="0" smtClean="0"/>
                        <a:t>27 D</a:t>
                      </a:r>
                      <a:endParaRPr lang="fr-FR" sz="1100" b="1" i="0"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solidFill>
                      <a:schemeClr val="bg1">
                        <a:lumMod val="75000"/>
                      </a:schemeClr>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S</a:t>
                      </a:r>
                      <a:endParaRPr lang="fr-FR" sz="1100" b="1" i="0" dirty="0"/>
                    </a:p>
                  </a:txBody>
                  <a:tcPr marL="91462" marR="91462" marT="45717" marB="45717">
                    <a:solidFill>
                      <a:srgbClr val="FFFF00"/>
                    </a:solidFill>
                  </a:tcPr>
                </a:tc>
              </a:tr>
              <a:tr h="259074">
                <a:tc>
                  <a:txBody>
                    <a:bodyPr/>
                    <a:lstStyle/>
                    <a:p>
                      <a:r>
                        <a:rPr lang="fr-FR" sz="1100" b="0" i="0" dirty="0" smtClean="0"/>
                        <a:t>28 L</a:t>
                      </a:r>
                      <a:endParaRPr lang="fr-FR" sz="1100" b="0" i="0" dirty="0"/>
                    </a:p>
                  </a:txBody>
                  <a:tcPr marL="91462" marR="91462" marT="45717" marB="45717"/>
                </a:tc>
                <a:tc>
                  <a:txBody>
                    <a:bodyPr/>
                    <a:lstStyle/>
                    <a:p>
                      <a:r>
                        <a:rPr lang="fr-FR" sz="1100" b="0" i="0" dirty="0" smtClean="0"/>
                        <a:t>28 J</a:t>
                      </a:r>
                      <a:endParaRPr lang="fr-FR" sz="1100" b="0" i="0" dirty="0"/>
                    </a:p>
                  </a:txBody>
                  <a:tcPr marL="91462" marR="91462" marT="45717" marB="45717">
                    <a:solidFill>
                      <a:schemeClr val="bg1"/>
                    </a:solidFill>
                  </a:tcPr>
                </a:tc>
                <a:tc>
                  <a:txBody>
                    <a:bodyPr/>
                    <a:lstStyle/>
                    <a:p>
                      <a:r>
                        <a:rPr lang="fr-FR" sz="1100" b="0" i="0" dirty="0" smtClean="0"/>
                        <a:t>28 J</a:t>
                      </a:r>
                      <a:endParaRPr lang="fr-FR" sz="1100" b="0" i="0" dirty="0"/>
                    </a:p>
                  </a:txBody>
                  <a:tcPr marL="91462" marR="91462" marT="45717" marB="45717"/>
                </a:tc>
                <a:tc>
                  <a:txBody>
                    <a:bodyPr/>
                    <a:lstStyle/>
                    <a:p>
                      <a:r>
                        <a:rPr lang="fr-FR" sz="1100" b="1" i="0" dirty="0" smtClean="0"/>
                        <a:t>28 D</a:t>
                      </a:r>
                      <a:endParaRPr lang="fr-FR" sz="1100" b="1" i="0" dirty="0"/>
                    </a:p>
                  </a:txBody>
                  <a:tcPr marL="91462" marR="91462" marT="45717" marB="45717">
                    <a:solidFill>
                      <a:srgbClr val="FFFF00"/>
                    </a:solidFill>
                  </a:tcPr>
                </a:tc>
              </a:tr>
              <a:tr h="259074">
                <a:tc>
                  <a:txBody>
                    <a:bodyPr/>
                    <a:lstStyle/>
                    <a:p>
                      <a:r>
                        <a:rPr lang="fr-FR" sz="1100" b="0" i="0" dirty="0" smtClean="0"/>
                        <a:t>29 M</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0" i="0" dirty="0" smtClean="0"/>
                        <a:t>29 V</a:t>
                      </a:r>
                      <a:endParaRPr lang="fr-FR" sz="1100" b="0" i="0" dirty="0"/>
                    </a:p>
                  </a:txBody>
                  <a:tcPr marL="91462" marR="91462" marT="45717" marB="45717"/>
                </a:tc>
                <a:tc>
                  <a:txBody>
                    <a:bodyPr/>
                    <a:lstStyle/>
                    <a:p>
                      <a:r>
                        <a:rPr lang="fr-FR" sz="1100" b="0" i="0" dirty="0" smtClean="0"/>
                        <a:t>29 L</a:t>
                      </a:r>
                      <a:endParaRPr lang="fr-FR" sz="1100" b="0" i="0" dirty="0"/>
                    </a:p>
                  </a:txBody>
                  <a:tcPr marL="91462" marR="91462" marT="45717" marB="45717">
                    <a:solidFill>
                      <a:schemeClr val="bg1">
                        <a:lumMod val="75000"/>
                      </a:schemeClr>
                    </a:solidFill>
                  </a:tcPr>
                </a:tc>
              </a:tr>
              <a:tr h="259074">
                <a:tc>
                  <a:txBody>
                    <a:bodyPr/>
                    <a:lstStyle/>
                    <a:p>
                      <a:r>
                        <a:rPr lang="fr-FR" sz="1100" b="0" i="0" dirty="0" smtClean="0"/>
                        <a:t>30 M</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1" i="0" dirty="0" smtClean="0"/>
                        <a:t>30 S</a:t>
                      </a:r>
                      <a:endParaRPr lang="fr-FR" sz="1100" b="1" i="0" dirty="0"/>
                    </a:p>
                  </a:txBody>
                  <a:tcPr marL="91462" marR="91462" marT="45717" marB="45717">
                    <a:solidFill>
                      <a:srgbClr val="FFFF00"/>
                    </a:solidFill>
                  </a:tcPr>
                </a:tc>
                <a:tc>
                  <a:txBody>
                    <a:bodyPr/>
                    <a:lstStyle/>
                    <a:p>
                      <a:r>
                        <a:rPr lang="fr-FR" sz="1100" b="0" i="0" dirty="0" smtClean="0"/>
                        <a:t>30 M</a:t>
                      </a:r>
                      <a:endParaRPr lang="fr-FR" sz="1100" b="0" i="0" dirty="0"/>
                    </a:p>
                  </a:txBody>
                  <a:tcPr marL="91462" marR="91462" marT="45717" marB="45717">
                    <a:solidFill>
                      <a:schemeClr val="bg1"/>
                    </a:solidFill>
                  </a:tcPr>
                </a:tc>
              </a:tr>
              <a:tr h="259074">
                <a:tc>
                  <a:txBody>
                    <a:bodyPr/>
                    <a:lstStyle/>
                    <a:p>
                      <a:pPr algn="l"/>
                      <a:r>
                        <a:rPr lang="fr-FR" sz="1100" b="0" i="0" dirty="0" smtClean="0"/>
                        <a:t>31 J</a:t>
                      </a:r>
                      <a:endParaRPr lang="fr-FR" sz="1100" b="0" i="0" dirty="0"/>
                    </a:p>
                  </a:txBody>
                  <a:tcPr marL="91462" marR="91462" marT="45717" marB="45717"/>
                </a:tc>
                <a:tc>
                  <a:txBody>
                    <a:bodyPr/>
                    <a:lstStyle/>
                    <a:p>
                      <a:endParaRPr lang="fr-FR" sz="1100" b="0" i="0" dirty="0" smtClean="0"/>
                    </a:p>
                  </a:txBody>
                  <a:tcPr marL="91462" marR="91462" marT="45717" marB="45717"/>
                </a:tc>
                <a:tc>
                  <a:txBody>
                    <a:bodyPr/>
                    <a:lstStyle/>
                    <a:p>
                      <a:r>
                        <a:rPr lang="fr-FR" sz="1100" b="1" i="0" dirty="0" smtClean="0"/>
                        <a:t>31 D</a:t>
                      </a:r>
                    </a:p>
                  </a:txBody>
                  <a:tcPr marL="91462" marR="91462" marT="45717" marB="45717">
                    <a:solidFill>
                      <a:srgbClr val="FFFF00"/>
                    </a:solidFill>
                  </a:tcPr>
                </a:tc>
                <a:tc>
                  <a:txBody>
                    <a:bodyPr/>
                    <a:lstStyle/>
                    <a:p>
                      <a:endParaRPr lang="fr-FR" sz="1100" b="0" i="0" dirty="0" smtClean="0"/>
                    </a:p>
                  </a:txBody>
                  <a:tcPr marL="91462" marR="91462" marT="45717" marB="45717"/>
                </a:tc>
              </a:tr>
            </a:tbl>
          </a:graphicData>
        </a:graphic>
      </p:graphicFrame>
      <p:pic>
        <p:nvPicPr>
          <p:cNvPr id="631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872" y="3733378"/>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7232" y="5817096"/>
            <a:ext cx="107473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567225" y="4606503"/>
            <a:ext cx="492443" cy="2664296"/>
          </a:xfrm>
          <a:prstGeom prst="rect">
            <a:avLst/>
          </a:prstGeom>
          <a:noFill/>
        </p:spPr>
        <p:txBody>
          <a:bodyPr vert="vert270" wrap="square" rtlCol="0">
            <a:spAutoFit/>
          </a:bodyPr>
          <a:lstStyle/>
          <a:p>
            <a:r>
              <a:rPr lang="fr-FR" sz="2000" dirty="0" smtClean="0">
                <a:latin typeface="Amandine" pitchFamily="2" charset="0"/>
              </a:rPr>
              <a:t>Vacances d’Hiver</a:t>
            </a:r>
            <a:endParaRPr lang="fr-FR" sz="2000" dirty="0">
              <a:latin typeface="Amandine" pitchFamily="2" charset="0"/>
            </a:endParaRPr>
          </a:p>
        </p:txBody>
      </p:sp>
      <p:sp>
        <p:nvSpPr>
          <p:cNvPr id="8" name="ZoneTexte 7"/>
          <p:cNvSpPr txBox="1"/>
          <p:nvPr/>
        </p:nvSpPr>
        <p:spPr>
          <a:xfrm>
            <a:off x="6320933" y="2936776"/>
            <a:ext cx="492443" cy="2664296"/>
          </a:xfrm>
          <a:prstGeom prst="rect">
            <a:avLst/>
          </a:prstGeom>
          <a:noFill/>
        </p:spPr>
        <p:txBody>
          <a:bodyPr vert="vert270" wrap="square" rtlCol="0">
            <a:spAutoFit/>
          </a:bodyPr>
          <a:lstStyle/>
          <a:p>
            <a:r>
              <a:rPr lang="fr-FR" sz="2000" dirty="0" smtClean="0">
                <a:latin typeface="Amandine" pitchFamily="2" charset="0"/>
              </a:rPr>
              <a:t>Vacances de Printemps</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262" y="-131639"/>
            <a:ext cx="1646493" cy="1368152"/>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B</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643378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117020526"/>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MAI</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JUIN</a:t>
                      </a:r>
                    </a:p>
                  </a:txBody>
                  <a:tcPr marL="91461" marR="91461" marT="45717" marB="45717"/>
                </a:tc>
                <a:tc>
                  <a:txBody>
                    <a:bodyPr/>
                    <a:lstStyle/>
                    <a:p>
                      <a:pPr algn="ctr"/>
                      <a:r>
                        <a:rPr lang="fr-FR" sz="1100" dirty="0" smtClean="0"/>
                        <a:t>JUILLET</a:t>
                      </a:r>
                      <a:endParaRPr lang="fr-FR" sz="1100" b="1" dirty="0"/>
                    </a:p>
                  </a:txBody>
                  <a:tcPr marL="91461" marR="91461" marT="45717" marB="45717"/>
                </a:tc>
                <a:tc>
                  <a:txBody>
                    <a:bodyPr/>
                    <a:lstStyle/>
                    <a:p>
                      <a:pPr algn="ctr"/>
                      <a:r>
                        <a:rPr lang="fr-FR" sz="1100" dirty="0" smtClean="0"/>
                        <a:t>AOÛT</a:t>
                      </a:r>
                      <a:endParaRPr lang="fr-FR" sz="1100" b="1" i="0" dirty="0"/>
                    </a:p>
                  </a:txBody>
                  <a:tcPr marL="91461" marR="91461" marT="45717" marB="45717"/>
                </a:tc>
              </a:tr>
              <a:tr h="259074">
                <a:tc>
                  <a:txBody>
                    <a:bodyPr/>
                    <a:lstStyle/>
                    <a:p>
                      <a:r>
                        <a:rPr lang="fr-FR" sz="1100" b="1" i="0" dirty="0" smtClean="0"/>
                        <a:t>1 M - </a:t>
                      </a:r>
                      <a:r>
                        <a:rPr lang="fr-FR" sz="1100" b="1" i="1" dirty="0" smtClean="0"/>
                        <a:t>Fête du travail</a:t>
                      </a:r>
                    </a:p>
                  </a:txBody>
                  <a:tcPr marL="91462" marR="91462" marT="45717" marB="45717">
                    <a:solidFill>
                      <a:srgbClr val="FFFF00"/>
                    </a:solidFill>
                  </a:tcPr>
                </a:tc>
                <a:tc>
                  <a:txBody>
                    <a:bodyPr/>
                    <a:lstStyle/>
                    <a:p>
                      <a:r>
                        <a:rPr lang="fr-FR" sz="1100" b="1" i="0" dirty="0" smtClean="0"/>
                        <a:t>1 S</a:t>
                      </a:r>
                    </a:p>
                  </a:txBody>
                  <a:tcPr marL="91462" marR="91462" marT="45717" marB="45717">
                    <a:solidFill>
                      <a:srgbClr val="FFFF00"/>
                    </a:solidFill>
                  </a:tcPr>
                </a:tc>
                <a:tc>
                  <a:txBody>
                    <a:bodyPr/>
                    <a:lstStyle/>
                    <a:p>
                      <a:r>
                        <a:rPr lang="fr-FR" sz="1100" b="0" i="0" dirty="0" smtClean="0"/>
                        <a:t>1 L</a:t>
                      </a:r>
                    </a:p>
                  </a:txBody>
                  <a:tcPr marL="91462" marR="91462" marT="45717" marB="45717"/>
                </a:tc>
                <a:tc>
                  <a:txBody>
                    <a:bodyPr/>
                    <a:lstStyle/>
                    <a:p>
                      <a:r>
                        <a:rPr lang="fr-FR" sz="1100" b="1" i="0" dirty="0" smtClean="0"/>
                        <a:t>1 J</a:t>
                      </a:r>
                    </a:p>
                  </a:txBody>
                  <a:tcPr marL="91462" marR="91462" marT="45717" marB="45717">
                    <a:solidFill>
                      <a:srgbClr val="FFFF00"/>
                    </a:solidFill>
                  </a:tcPr>
                </a:tc>
              </a:tr>
              <a:tr h="259074">
                <a:tc>
                  <a:txBody>
                    <a:bodyPr/>
                    <a:lstStyle/>
                    <a:p>
                      <a:r>
                        <a:rPr lang="fr-FR" sz="1100" b="0" i="0" dirty="0" smtClean="0"/>
                        <a:t>2 J</a:t>
                      </a:r>
                      <a:endParaRPr lang="fr-FR" sz="1100" b="0" i="0" dirty="0"/>
                    </a:p>
                  </a:txBody>
                  <a:tcPr marL="91462" marR="91462" marT="45717" marB="45717">
                    <a:solidFill>
                      <a:schemeClr val="bg1"/>
                    </a:solidFill>
                  </a:tcPr>
                </a:tc>
                <a:tc>
                  <a:txBody>
                    <a:bodyPr/>
                    <a:lstStyle/>
                    <a:p>
                      <a:r>
                        <a:rPr lang="fr-FR" sz="1100" b="1" i="0" dirty="0" smtClean="0"/>
                        <a:t>2 D</a:t>
                      </a:r>
                      <a:endParaRPr lang="fr-FR" sz="1100" b="1" i="0" dirty="0"/>
                    </a:p>
                  </a:txBody>
                  <a:tcPr marL="91462" marR="91462" marT="45717" marB="45717">
                    <a:solidFill>
                      <a:srgbClr val="FFFF00"/>
                    </a:solidFill>
                  </a:tcPr>
                </a:tc>
                <a:tc>
                  <a:txBody>
                    <a:bodyPr/>
                    <a:lstStyle/>
                    <a:p>
                      <a:r>
                        <a:rPr lang="fr-FR" sz="1100" b="0" i="0" dirty="0" smtClean="0"/>
                        <a:t>2 M</a:t>
                      </a:r>
                      <a:endParaRPr lang="fr-FR" sz="1100" b="0" i="0" dirty="0"/>
                    </a:p>
                  </a:txBody>
                  <a:tcPr marL="91462" marR="91462" marT="45717" marB="45717"/>
                </a:tc>
                <a:tc>
                  <a:txBody>
                    <a:bodyPr/>
                    <a:lstStyle/>
                    <a:p>
                      <a:r>
                        <a:rPr lang="fr-FR" sz="1100" b="1" i="0" dirty="0" smtClean="0"/>
                        <a:t>2 V</a:t>
                      </a:r>
                      <a:endParaRPr lang="fr-FR" sz="1100" b="1" i="0" dirty="0"/>
                    </a:p>
                  </a:txBody>
                  <a:tcPr marL="91462" marR="91462" marT="45717" marB="45717">
                    <a:solidFill>
                      <a:srgbClr val="FFFF00"/>
                    </a:solidFill>
                  </a:tcPr>
                </a:tc>
              </a:tr>
              <a:tr h="259074">
                <a:tc>
                  <a:txBody>
                    <a:bodyPr/>
                    <a:lstStyle/>
                    <a:p>
                      <a:r>
                        <a:rPr lang="fr-FR" sz="1100" b="0" i="0" dirty="0" smtClean="0"/>
                        <a:t>3 V</a:t>
                      </a:r>
                    </a:p>
                  </a:txBody>
                  <a:tcPr marL="91462" marR="91462" marT="45717" marB="45717">
                    <a:solidFill>
                      <a:schemeClr val="bg1">
                        <a:lumMod val="85000"/>
                      </a:schemeClr>
                    </a:solidFill>
                  </a:tcPr>
                </a:tc>
                <a:tc>
                  <a:txBody>
                    <a:bodyPr/>
                    <a:lstStyle/>
                    <a:p>
                      <a:r>
                        <a:rPr lang="fr-FR" sz="1100" b="0" i="0" dirty="0" smtClean="0"/>
                        <a:t>3 L</a:t>
                      </a:r>
                    </a:p>
                  </a:txBody>
                  <a:tcPr marL="91462" marR="91462" marT="45717" marB="45717"/>
                </a:tc>
                <a:tc>
                  <a:txBody>
                    <a:bodyPr/>
                    <a:lstStyle/>
                    <a:p>
                      <a:r>
                        <a:rPr lang="fr-FR" sz="1100" b="0" i="0" dirty="0" smtClean="0"/>
                        <a:t>3 M</a:t>
                      </a:r>
                    </a:p>
                  </a:txBody>
                  <a:tcPr marL="91462" marR="91462" marT="45717" marB="45717"/>
                </a:tc>
                <a:tc>
                  <a:txBody>
                    <a:bodyPr/>
                    <a:lstStyle/>
                    <a:p>
                      <a:r>
                        <a:rPr lang="fr-FR" sz="1100" b="1" i="0" dirty="0" smtClean="0"/>
                        <a:t>3 S</a:t>
                      </a:r>
                    </a:p>
                  </a:txBody>
                  <a:tcPr marL="91462" marR="91462" marT="45717" marB="45717">
                    <a:solidFill>
                      <a:srgbClr val="FFFF00"/>
                    </a:solidFill>
                  </a:tcPr>
                </a:tc>
              </a:tr>
              <a:tr h="259074">
                <a:tc>
                  <a:txBody>
                    <a:bodyPr/>
                    <a:lstStyle/>
                    <a:p>
                      <a:r>
                        <a:rPr lang="fr-FR" sz="1100" b="1" i="0" dirty="0" smtClean="0"/>
                        <a:t>4 S</a:t>
                      </a:r>
                      <a:endParaRPr lang="fr-FR" sz="1100" b="1" i="0" dirty="0"/>
                    </a:p>
                  </a:txBody>
                  <a:tcPr marL="91462" marR="91462" marT="45717" marB="45717">
                    <a:solidFill>
                      <a:srgbClr val="FFFF00"/>
                    </a:solidFill>
                  </a:tcPr>
                </a:tc>
                <a:tc>
                  <a:txBody>
                    <a:bodyPr/>
                    <a:lstStyle/>
                    <a:p>
                      <a:r>
                        <a:rPr lang="fr-FR" sz="1100" b="0" i="0" dirty="0" smtClean="0"/>
                        <a:t>4 M</a:t>
                      </a:r>
                      <a:endParaRPr lang="fr-FR" sz="1100" b="0" i="0" dirty="0"/>
                    </a:p>
                  </a:txBody>
                  <a:tcPr marL="91462" marR="91462" marT="45717" marB="45717"/>
                </a:tc>
                <a:tc>
                  <a:txBody>
                    <a:bodyPr/>
                    <a:lstStyle/>
                    <a:p>
                      <a:r>
                        <a:rPr lang="fr-FR" sz="1100" b="0" i="0" dirty="0" smtClean="0"/>
                        <a:t>4 J</a:t>
                      </a:r>
                      <a:endParaRPr lang="fr-FR" sz="1100" b="0" i="0" dirty="0"/>
                    </a:p>
                  </a:txBody>
                  <a:tcPr marL="91462" marR="91462" marT="45717" marB="45717"/>
                </a:tc>
                <a:tc>
                  <a:txBody>
                    <a:bodyPr/>
                    <a:lstStyle/>
                    <a:p>
                      <a:r>
                        <a:rPr lang="fr-FR" sz="1100" b="1" i="0" dirty="0" smtClean="0"/>
                        <a:t>4 D</a:t>
                      </a:r>
                      <a:endParaRPr lang="fr-FR" sz="1100" b="1" i="0" dirty="0"/>
                    </a:p>
                  </a:txBody>
                  <a:tcPr marL="91462" marR="91462" marT="45717" marB="45717">
                    <a:solidFill>
                      <a:srgbClr val="FFFF00"/>
                    </a:solidFill>
                  </a:tcPr>
                </a:tc>
              </a:tr>
              <a:tr h="259074">
                <a:tc>
                  <a:txBody>
                    <a:bodyPr/>
                    <a:lstStyle/>
                    <a:p>
                      <a:r>
                        <a:rPr lang="fr-FR" sz="1100" b="1" i="0" dirty="0" smtClean="0"/>
                        <a:t>5 D</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c>
                  <a:txBody>
                    <a:bodyPr/>
                    <a:lstStyle/>
                    <a:p>
                      <a:r>
                        <a:rPr lang="fr-FR" sz="1100" b="0" i="0" dirty="0" smtClean="0"/>
                        <a:t>5 V</a:t>
                      </a:r>
                      <a:endParaRPr lang="fr-FR" sz="1100" b="0" i="0" dirty="0"/>
                    </a:p>
                  </a:txBody>
                  <a:tcPr marL="91462" marR="91462" marT="45717" marB="45717"/>
                </a:tc>
                <a:tc>
                  <a:txBody>
                    <a:bodyPr/>
                    <a:lstStyle/>
                    <a:p>
                      <a:r>
                        <a:rPr lang="fr-FR" sz="1100" b="1" i="0" dirty="0" smtClean="0"/>
                        <a:t>5 L</a:t>
                      </a:r>
                      <a:endParaRPr lang="fr-FR" sz="1100" b="1" i="0" dirty="0"/>
                    </a:p>
                  </a:txBody>
                  <a:tcPr marL="91462" marR="91462" marT="45717" marB="45717">
                    <a:solidFill>
                      <a:srgbClr val="FFFF00"/>
                    </a:solidFill>
                  </a:tcPr>
                </a:tc>
              </a:tr>
              <a:tr h="259074">
                <a:tc>
                  <a:txBody>
                    <a:bodyPr/>
                    <a:lstStyle/>
                    <a:p>
                      <a:r>
                        <a:rPr lang="fr-FR" sz="1100" b="0" i="0" dirty="0" smtClean="0"/>
                        <a:t>6 L</a:t>
                      </a:r>
                      <a:endParaRPr lang="fr-FR" sz="1100" b="0" i="0" dirty="0"/>
                    </a:p>
                  </a:txBody>
                  <a:tcPr marL="91462" marR="91462" marT="45717" marB="45717"/>
                </a:tc>
                <a:tc>
                  <a:txBody>
                    <a:bodyPr/>
                    <a:lstStyle/>
                    <a:p>
                      <a:r>
                        <a:rPr lang="fr-FR" sz="1100" b="0" i="0" dirty="0" smtClean="0"/>
                        <a:t>6 J</a:t>
                      </a:r>
                      <a:endParaRPr lang="fr-FR" sz="1100" b="0" i="0" dirty="0"/>
                    </a:p>
                  </a:txBody>
                  <a:tcPr marL="91462" marR="91462" marT="45717" marB="45717"/>
                </a:tc>
                <a:tc>
                  <a:txBody>
                    <a:bodyPr/>
                    <a:lstStyle/>
                    <a:p>
                      <a:r>
                        <a:rPr lang="fr-FR" sz="1100" b="1" i="0" dirty="0" smtClean="0"/>
                        <a:t>6 S</a:t>
                      </a:r>
                      <a:endParaRPr lang="fr-FR" sz="1100" b="1" i="0" dirty="0"/>
                    </a:p>
                  </a:txBody>
                  <a:tcPr marL="91462" marR="91462" marT="45717" marB="45717">
                    <a:solidFill>
                      <a:srgbClr val="FFFF00"/>
                    </a:solidFill>
                  </a:tcPr>
                </a:tc>
                <a:tc>
                  <a:txBody>
                    <a:bodyPr/>
                    <a:lstStyle/>
                    <a:p>
                      <a:r>
                        <a:rPr lang="fr-FR" sz="1100" b="1" i="0" dirty="0" smtClean="0"/>
                        <a:t>6 M</a:t>
                      </a:r>
                      <a:endParaRPr lang="fr-FR" sz="1100" b="1" i="0" dirty="0"/>
                    </a:p>
                  </a:txBody>
                  <a:tcPr marL="91462" marR="91462" marT="45717" marB="45717">
                    <a:solidFill>
                      <a:srgbClr val="FFFF00"/>
                    </a:solidFill>
                  </a:tcPr>
                </a:tc>
              </a:tr>
              <a:tr h="259074">
                <a:tc>
                  <a:txBody>
                    <a:bodyPr/>
                    <a:lstStyle/>
                    <a:p>
                      <a:r>
                        <a:rPr lang="fr-FR" sz="1100" b="0" i="0" dirty="0" smtClean="0"/>
                        <a:t>7 M</a:t>
                      </a:r>
                      <a:endParaRPr lang="fr-FR" sz="1100" b="0" i="0" dirty="0"/>
                    </a:p>
                  </a:txBody>
                  <a:tcPr marL="91462" marR="91462" marT="45717" marB="45717"/>
                </a:tc>
                <a:tc>
                  <a:txBody>
                    <a:bodyPr/>
                    <a:lstStyle/>
                    <a:p>
                      <a:r>
                        <a:rPr lang="fr-FR" sz="1100" b="0" i="0" dirty="0" smtClean="0"/>
                        <a:t>7 V</a:t>
                      </a:r>
                      <a:endParaRPr lang="fr-FR" sz="1100" b="0" i="0" dirty="0"/>
                    </a:p>
                  </a:txBody>
                  <a:tcPr marL="91462" marR="91462" marT="45717" marB="45717"/>
                </a:tc>
                <a:tc>
                  <a:txBody>
                    <a:bodyPr/>
                    <a:lstStyle/>
                    <a:p>
                      <a:r>
                        <a:rPr lang="fr-FR" sz="1100" b="1" i="0" dirty="0" smtClean="0"/>
                        <a:t>7 D</a:t>
                      </a:r>
                      <a:endParaRPr lang="fr-FR" sz="1100" b="1" i="0" dirty="0"/>
                    </a:p>
                  </a:txBody>
                  <a:tcPr marL="91462" marR="91462" marT="45717" marB="45717">
                    <a:solidFill>
                      <a:srgbClr val="FFFF00"/>
                    </a:solidFill>
                  </a:tcPr>
                </a:tc>
                <a:tc>
                  <a:txBody>
                    <a:bodyPr/>
                    <a:lstStyle/>
                    <a:p>
                      <a:r>
                        <a:rPr lang="fr-FR" sz="1100" b="1" i="0" dirty="0" smtClean="0"/>
                        <a:t>7 M</a:t>
                      </a:r>
                      <a:endParaRPr lang="fr-FR" sz="1100" b="1" i="0" dirty="0"/>
                    </a:p>
                  </a:txBody>
                  <a:tcPr marL="91462" marR="91462" marT="45717" marB="45717">
                    <a:solidFill>
                      <a:srgbClr val="FFFF00"/>
                    </a:solidFill>
                  </a:tcPr>
                </a:tc>
              </a:tr>
              <a:tr h="259074">
                <a:tc>
                  <a:txBody>
                    <a:bodyPr/>
                    <a:lstStyle/>
                    <a:p>
                      <a:r>
                        <a:rPr lang="fr-FR" sz="1100" b="1" i="0" dirty="0" smtClean="0"/>
                        <a:t>8 M - </a:t>
                      </a:r>
                      <a:r>
                        <a:rPr lang="fr-FR" sz="1100" b="1" i="1" dirty="0" smtClean="0"/>
                        <a:t>Victoire 1945</a:t>
                      </a:r>
                      <a:endParaRPr lang="fr-FR" sz="1100" b="1" i="1" dirty="0"/>
                    </a:p>
                  </a:txBody>
                  <a:tcPr marL="91462" marR="91462" marT="45717" marB="45717">
                    <a:solidFill>
                      <a:srgbClr val="FFFF00"/>
                    </a:solidFill>
                  </a:tcPr>
                </a:tc>
                <a:tc>
                  <a:txBody>
                    <a:bodyPr/>
                    <a:lstStyle/>
                    <a:p>
                      <a:r>
                        <a:rPr lang="fr-FR" sz="1100" b="1" i="0" dirty="0" smtClean="0"/>
                        <a:t>8 S</a:t>
                      </a:r>
                      <a:endParaRPr lang="fr-FR" sz="1100" b="1" i="0" dirty="0"/>
                    </a:p>
                  </a:txBody>
                  <a:tcPr marL="91462" marR="91462" marT="45717" marB="45717">
                    <a:solidFill>
                      <a:srgbClr val="FFFF00"/>
                    </a:solidFill>
                  </a:tcPr>
                </a:tc>
                <a:tc>
                  <a:txBody>
                    <a:bodyPr/>
                    <a:lstStyle/>
                    <a:p>
                      <a:r>
                        <a:rPr lang="fr-FR" sz="1100" b="1" i="0" dirty="0" smtClean="0"/>
                        <a:t>8 L</a:t>
                      </a:r>
                      <a:endParaRPr lang="fr-FR" sz="1100" b="1" i="0" dirty="0"/>
                    </a:p>
                  </a:txBody>
                  <a:tcPr marL="91462" marR="91462" marT="45717" marB="45717">
                    <a:solidFill>
                      <a:srgbClr val="FFFF00"/>
                    </a:solidFill>
                  </a:tcPr>
                </a:tc>
                <a:tc>
                  <a:txBody>
                    <a:bodyPr/>
                    <a:lstStyle/>
                    <a:p>
                      <a:r>
                        <a:rPr lang="fr-FR" sz="1100" b="1" i="0" dirty="0" smtClean="0"/>
                        <a:t>8 J</a:t>
                      </a:r>
                      <a:endParaRPr lang="fr-FR" sz="1100" b="1" i="0" dirty="0"/>
                    </a:p>
                  </a:txBody>
                  <a:tcPr marL="91462" marR="91462" marT="45717" marB="45717">
                    <a:solidFill>
                      <a:srgbClr val="FFFF00"/>
                    </a:solidFill>
                  </a:tcPr>
                </a:tc>
              </a:tr>
              <a:tr h="259074">
                <a:tc>
                  <a:txBody>
                    <a:bodyPr/>
                    <a:lstStyle/>
                    <a:p>
                      <a:r>
                        <a:rPr lang="fr-FR" sz="1100" b="0" i="0" dirty="0" smtClean="0"/>
                        <a:t>9 J</a:t>
                      </a:r>
                      <a:endParaRPr lang="fr-FR" sz="1100" b="0" i="0" dirty="0"/>
                    </a:p>
                  </a:txBody>
                  <a:tcPr marL="91462" marR="91462" marT="45717" marB="45717"/>
                </a:tc>
                <a:tc>
                  <a:txBody>
                    <a:bodyPr/>
                    <a:lstStyle/>
                    <a:p>
                      <a:r>
                        <a:rPr lang="fr-FR" sz="1100" b="1" i="0" dirty="0" smtClean="0"/>
                        <a:t>9 D</a:t>
                      </a:r>
                      <a:endParaRPr lang="fr-FR" sz="1100" b="1" i="0" dirty="0"/>
                    </a:p>
                  </a:txBody>
                  <a:tcPr marL="91462" marR="91462" marT="45717" marB="45717">
                    <a:solidFill>
                      <a:srgbClr val="FFFF00"/>
                    </a:solidFill>
                  </a:tcPr>
                </a:tc>
                <a:tc>
                  <a:txBody>
                    <a:bodyPr/>
                    <a:lstStyle/>
                    <a:p>
                      <a:r>
                        <a:rPr lang="fr-FR" sz="1100" b="1" i="0" dirty="0" smtClean="0"/>
                        <a:t>9 M</a:t>
                      </a:r>
                      <a:endParaRPr lang="fr-FR" sz="1100" b="1" i="0" dirty="0"/>
                    </a:p>
                  </a:txBody>
                  <a:tcPr marL="91462" marR="91462" marT="45717" marB="45717">
                    <a:solidFill>
                      <a:srgbClr val="FFFF00"/>
                    </a:solidFill>
                  </a:tcPr>
                </a:tc>
                <a:tc>
                  <a:txBody>
                    <a:bodyPr/>
                    <a:lstStyle/>
                    <a:p>
                      <a:r>
                        <a:rPr lang="fr-FR" sz="1100" b="1" i="0" dirty="0" smtClean="0"/>
                        <a:t>9 V</a:t>
                      </a:r>
                      <a:endParaRPr lang="fr-FR" sz="1100" b="1" i="0" dirty="0"/>
                    </a:p>
                  </a:txBody>
                  <a:tcPr marL="91462" marR="91462" marT="45717" marB="45717">
                    <a:solidFill>
                      <a:srgbClr val="FFFF00"/>
                    </a:solidFill>
                  </a:tcPr>
                </a:tc>
              </a:tr>
              <a:tr h="259074">
                <a:tc>
                  <a:txBody>
                    <a:bodyPr/>
                    <a:lstStyle/>
                    <a:p>
                      <a:r>
                        <a:rPr lang="fr-FR" sz="1100" b="0" i="0" dirty="0" smtClean="0"/>
                        <a:t>10 V </a:t>
                      </a:r>
                      <a:endParaRPr lang="fr-FR" sz="1100" b="0" i="0" dirty="0"/>
                    </a:p>
                  </a:txBody>
                  <a:tcPr marL="91462" marR="91462" marT="45717" marB="45717"/>
                </a:tc>
                <a:tc>
                  <a:txBody>
                    <a:bodyPr/>
                    <a:lstStyle/>
                    <a:p>
                      <a:r>
                        <a:rPr lang="fr-FR" sz="1100" b="1" i="0" dirty="0" smtClean="0"/>
                        <a:t>10 L -</a:t>
                      </a:r>
                      <a:r>
                        <a:rPr lang="fr-FR" sz="1100" b="0" i="0" dirty="0" smtClean="0"/>
                        <a:t> </a:t>
                      </a:r>
                      <a:r>
                        <a:rPr lang="fr-FR" sz="1100" b="1" i="1" dirty="0" smtClean="0"/>
                        <a:t>Lundi de Pentecôte</a:t>
                      </a:r>
                      <a:endParaRPr lang="fr-FR" sz="1100" b="1" i="1" dirty="0"/>
                    </a:p>
                  </a:txBody>
                  <a:tcPr marL="91462" marR="91462" marT="45717" marB="45717">
                    <a:solidFill>
                      <a:srgbClr val="FFFF00"/>
                    </a:solidFill>
                  </a:tcPr>
                </a:tc>
                <a:tc>
                  <a:txBody>
                    <a:bodyPr/>
                    <a:lstStyle/>
                    <a:p>
                      <a:r>
                        <a:rPr lang="fr-FR" sz="1100" b="1" i="0" dirty="0" smtClean="0"/>
                        <a:t>10 M</a:t>
                      </a:r>
                      <a:endParaRPr lang="fr-FR" sz="1100" b="1" i="0" dirty="0"/>
                    </a:p>
                  </a:txBody>
                  <a:tcPr marL="91462" marR="91462" marT="45717" marB="45717">
                    <a:solidFill>
                      <a:srgbClr val="FFFF00"/>
                    </a:solidFill>
                  </a:tcPr>
                </a:tc>
                <a:tc>
                  <a:txBody>
                    <a:bodyPr/>
                    <a:lstStyle/>
                    <a:p>
                      <a:r>
                        <a:rPr lang="fr-FR" sz="1100" b="1" i="0" dirty="0" smtClean="0"/>
                        <a:t>10 S</a:t>
                      </a:r>
                      <a:endParaRPr lang="fr-FR" sz="1100" b="1" i="0" dirty="0"/>
                    </a:p>
                  </a:txBody>
                  <a:tcPr marL="91462" marR="91462" marT="45717" marB="45717">
                    <a:solidFill>
                      <a:srgbClr val="FFFF00"/>
                    </a:solidFill>
                  </a:tcPr>
                </a:tc>
              </a:tr>
              <a:tr h="259074">
                <a:tc>
                  <a:txBody>
                    <a:bodyPr/>
                    <a:lstStyle/>
                    <a:p>
                      <a:r>
                        <a:rPr lang="fr-FR" sz="1100" b="1" i="0" dirty="0" smtClean="0"/>
                        <a:t>11 S</a:t>
                      </a:r>
                      <a:endParaRPr lang="fr-FR" sz="1100" b="1" i="0" dirty="0"/>
                    </a:p>
                  </a:txBody>
                  <a:tcPr marL="91462" marR="91462" marT="45717" marB="45717">
                    <a:solidFill>
                      <a:srgbClr val="FFFF00"/>
                    </a:solidFill>
                  </a:tcPr>
                </a:tc>
                <a:tc>
                  <a:txBody>
                    <a:bodyPr/>
                    <a:lstStyle/>
                    <a:p>
                      <a:r>
                        <a:rPr lang="fr-FR" sz="1100" b="0" i="0" dirty="0" smtClean="0"/>
                        <a:t>11 M</a:t>
                      </a:r>
                      <a:endParaRPr lang="fr-FR" sz="1100" b="0" i="0" dirty="0"/>
                    </a:p>
                  </a:txBody>
                  <a:tcPr marL="91462" marR="91462" marT="45717" marB="45717"/>
                </a:tc>
                <a:tc>
                  <a:txBody>
                    <a:bodyPr/>
                    <a:lstStyle/>
                    <a:p>
                      <a:r>
                        <a:rPr lang="fr-FR" sz="1100" b="1" i="0" dirty="0" smtClean="0"/>
                        <a:t>11 J</a:t>
                      </a:r>
                      <a:endParaRPr lang="fr-FR" sz="1100" b="1" i="0" dirty="0"/>
                    </a:p>
                  </a:txBody>
                  <a:tcPr marL="91462" marR="91462" marT="45717" marB="45717">
                    <a:solidFill>
                      <a:srgbClr val="FFFF00"/>
                    </a:solidFill>
                  </a:tcPr>
                </a:tc>
                <a:tc>
                  <a:txBody>
                    <a:bodyPr/>
                    <a:lstStyle/>
                    <a:p>
                      <a:r>
                        <a:rPr lang="fr-FR" sz="1100" b="1" i="0" dirty="0" smtClean="0"/>
                        <a:t>11 D</a:t>
                      </a:r>
                      <a:endParaRPr lang="fr-FR" sz="1100" b="1" i="0" dirty="0"/>
                    </a:p>
                  </a:txBody>
                  <a:tcPr marL="91462" marR="91462" marT="45717" marB="45717">
                    <a:solidFill>
                      <a:srgbClr val="FFFF00"/>
                    </a:solidFill>
                  </a:tcPr>
                </a:tc>
              </a:tr>
              <a:tr h="259074">
                <a:tc>
                  <a:txBody>
                    <a:bodyPr/>
                    <a:lstStyle/>
                    <a:p>
                      <a:r>
                        <a:rPr lang="fr-FR" sz="1100" b="1" i="0" dirty="0" smtClean="0"/>
                        <a:t>12 D</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c>
                  <a:txBody>
                    <a:bodyPr/>
                    <a:lstStyle/>
                    <a:p>
                      <a:r>
                        <a:rPr lang="fr-FR" sz="1100" b="1" i="0" dirty="0" smtClean="0"/>
                        <a:t>12 V</a:t>
                      </a:r>
                      <a:endParaRPr lang="fr-FR" sz="1100" b="1" i="0" dirty="0"/>
                    </a:p>
                  </a:txBody>
                  <a:tcPr marL="91462" marR="91462" marT="45717" marB="45717">
                    <a:solidFill>
                      <a:srgbClr val="FFFF00"/>
                    </a:solidFill>
                  </a:tcPr>
                </a:tc>
                <a:tc>
                  <a:txBody>
                    <a:bodyPr/>
                    <a:lstStyle/>
                    <a:p>
                      <a:r>
                        <a:rPr lang="fr-FR" sz="1100" b="1" i="0" dirty="0" smtClean="0"/>
                        <a:t>12 L</a:t>
                      </a:r>
                      <a:endParaRPr lang="fr-FR" sz="1100" b="1" i="0" dirty="0"/>
                    </a:p>
                  </a:txBody>
                  <a:tcPr marL="91462" marR="91462" marT="45717" marB="45717">
                    <a:solidFill>
                      <a:srgbClr val="FFFF00"/>
                    </a:solidFill>
                  </a:tcPr>
                </a:tc>
              </a:tr>
              <a:tr h="259074">
                <a:tc>
                  <a:txBody>
                    <a:bodyPr/>
                    <a:lstStyle/>
                    <a:p>
                      <a:r>
                        <a:rPr lang="fr-FR" sz="1100" b="0" i="0" dirty="0" smtClean="0"/>
                        <a:t>13 L</a:t>
                      </a:r>
                      <a:endParaRPr lang="fr-FR" sz="1100" b="0" i="0" dirty="0"/>
                    </a:p>
                  </a:txBody>
                  <a:tcPr marL="91462" marR="91462" marT="45717" marB="45717"/>
                </a:tc>
                <a:tc>
                  <a:txBody>
                    <a:bodyPr/>
                    <a:lstStyle/>
                    <a:p>
                      <a:r>
                        <a:rPr lang="fr-FR" sz="1100" b="0" i="0" dirty="0" smtClean="0"/>
                        <a:t>13 J</a:t>
                      </a:r>
                      <a:endParaRPr lang="fr-FR" sz="1100" b="0" i="0" dirty="0"/>
                    </a:p>
                  </a:txBody>
                  <a:tcPr marL="91462" marR="91462" marT="45717" marB="45717"/>
                </a:tc>
                <a:tc>
                  <a:txBody>
                    <a:bodyPr/>
                    <a:lstStyle/>
                    <a:p>
                      <a:r>
                        <a:rPr lang="fr-FR" sz="1100" b="1" i="0" dirty="0" smtClean="0"/>
                        <a:t>13 S</a:t>
                      </a:r>
                      <a:endParaRPr lang="fr-FR" sz="1100" b="1" i="0" dirty="0"/>
                    </a:p>
                  </a:txBody>
                  <a:tcPr marL="91462" marR="91462" marT="45717" marB="45717">
                    <a:solidFill>
                      <a:srgbClr val="FFFF00"/>
                    </a:solidFill>
                  </a:tcPr>
                </a:tc>
                <a:tc>
                  <a:txBody>
                    <a:bodyPr/>
                    <a:lstStyle/>
                    <a:p>
                      <a:r>
                        <a:rPr lang="fr-FR" sz="1100" b="1" i="0" dirty="0" smtClean="0"/>
                        <a:t>13 M</a:t>
                      </a:r>
                      <a:endParaRPr lang="fr-FR" sz="1100" b="1" i="0" dirty="0"/>
                    </a:p>
                  </a:txBody>
                  <a:tcPr marL="91462" marR="91462" marT="45717" marB="45717">
                    <a:solidFill>
                      <a:srgbClr val="FFFF00"/>
                    </a:solidFill>
                  </a:tcPr>
                </a:tc>
              </a:tr>
              <a:tr h="259074">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V</a:t>
                      </a:r>
                      <a:endParaRPr lang="fr-FR" sz="1100" b="0" i="0" dirty="0"/>
                    </a:p>
                  </a:txBody>
                  <a:tcPr marL="91462" marR="91462" marT="45717" marB="45717"/>
                </a:tc>
                <a:tc>
                  <a:txBody>
                    <a:bodyPr/>
                    <a:lstStyle/>
                    <a:p>
                      <a:r>
                        <a:rPr lang="fr-FR" sz="1100" b="1" i="0" dirty="0" smtClean="0"/>
                        <a:t>14 D</a:t>
                      </a:r>
                      <a:endParaRPr lang="fr-FR" sz="1100" b="1" i="0" dirty="0"/>
                    </a:p>
                  </a:txBody>
                  <a:tcPr marL="91462" marR="91462" marT="45717" marB="45717">
                    <a:solidFill>
                      <a:srgbClr val="FFFF00"/>
                    </a:solidFill>
                  </a:tcPr>
                </a:tc>
                <a:tc>
                  <a:txBody>
                    <a:bodyPr/>
                    <a:lstStyle/>
                    <a:p>
                      <a:r>
                        <a:rPr lang="fr-FR" sz="1100" b="1" i="0" dirty="0" smtClean="0"/>
                        <a:t>14 M</a:t>
                      </a:r>
                      <a:endParaRPr lang="fr-FR" sz="1100" b="1" i="0" dirty="0"/>
                    </a:p>
                  </a:txBody>
                  <a:tcPr marL="91462" marR="91462" marT="45717" marB="45717">
                    <a:solidFill>
                      <a:srgbClr val="FFFF00"/>
                    </a:solidFill>
                  </a:tcPr>
                </a:tc>
              </a:tr>
              <a:tr h="259074">
                <a:tc>
                  <a:txBody>
                    <a:bodyPr/>
                    <a:lstStyle/>
                    <a:p>
                      <a:r>
                        <a:rPr lang="fr-FR" sz="1100" b="0" i="0" dirty="0" smtClean="0"/>
                        <a:t>15 M</a:t>
                      </a:r>
                      <a:endParaRPr lang="fr-FR" sz="1100" b="0" i="0" dirty="0"/>
                    </a:p>
                  </a:txBody>
                  <a:tcPr marL="91462" marR="91462" marT="45717" marB="45717"/>
                </a:tc>
                <a:tc>
                  <a:txBody>
                    <a:bodyPr/>
                    <a:lstStyle/>
                    <a:p>
                      <a:r>
                        <a:rPr lang="fr-FR" sz="1100" b="1" i="0" dirty="0" smtClean="0"/>
                        <a:t>15 S</a:t>
                      </a:r>
                      <a:endParaRPr lang="fr-FR" sz="1100" b="1" i="0" dirty="0"/>
                    </a:p>
                  </a:txBody>
                  <a:tcPr marL="91462" marR="91462" marT="45717" marB="45717">
                    <a:solidFill>
                      <a:srgbClr val="FFFF00"/>
                    </a:solidFill>
                  </a:tcPr>
                </a:tc>
                <a:tc>
                  <a:txBody>
                    <a:bodyPr/>
                    <a:lstStyle/>
                    <a:p>
                      <a:r>
                        <a:rPr lang="fr-FR" sz="1100" b="1" i="0" dirty="0" smtClean="0"/>
                        <a:t>15 L</a:t>
                      </a:r>
                      <a:endParaRPr lang="fr-FR" sz="1100" b="1" i="0" dirty="0"/>
                    </a:p>
                  </a:txBody>
                  <a:tcPr marL="91462" marR="91462" marT="45717" marB="45717">
                    <a:solidFill>
                      <a:srgbClr val="FFFF00"/>
                    </a:solidFill>
                  </a:tcPr>
                </a:tc>
                <a:tc>
                  <a:txBody>
                    <a:bodyPr/>
                    <a:lstStyle/>
                    <a:p>
                      <a:r>
                        <a:rPr lang="fr-FR" sz="1100" b="1" i="0" dirty="0" smtClean="0"/>
                        <a:t>15 J</a:t>
                      </a:r>
                      <a:endParaRPr lang="fr-FR" sz="1100" b="1" i="0" dirty="0"/>
                    </a:p>
                  </a:txBody>
                  <a:tcPr marL="91462" marR="91462" marT="45717" marB="45717">
                    <a:solidFill>
                      <a:srgbClr val="FFFF00"/>
                    </a:solidFill>
                  </a:tcPr>
                </a:tc>
              </a:tr>
              <a:tr h="259074">
                <a:tc>
                  <a:txBody>
                    <a:bodyPr/>
                    <a:lstStyle/>
                    <a:p>
                      <a:r>
                        <a:rPr lang="fr-FR" sz="1100" b="0" i="0" dirty="0" smtClean="0"/>
                        <a:t>16 J</a:t>
                      </a:r>
                      <a:endParaRPr lang="fr-FR" sz="1100" b="0" i="0" dirty="0"/>
                    </a:p>
                  </a:txBody>
                  <a:tcPr marL="91462" marR="91462" marT="45717" marB="45717"/>
                </a:tc>
                <a:tc>
                  <a:txBody>
                    <a:bodyPr/>
                    <a:lstStyle/>
                    <a:p>
                      <a:r>
                        <a:rPr lang="fr-FR" sz="1100" b="1" i="0" dirty="0" smtClean="0"/>
                        <a:t>16 D - </a:t>
                      </a:r>
                      <a:r>
                        <a:rPr lang="fr-FR" sz="1100" b="1" i="1" dirty="0" smtClean="0"/>
                        <a:t>Fête des pères</a:t>
                      </a:r>
                      <a:endParaRPr lang="fr-FR" sz="1100" b="1" i="1" dirty="0"/>
                    </a:p>
                  </a:txBody>
                  <a:tcPr marL="91462" marR="91462" marT="45717" marB="45717">
                    <a:solidFill>
                      <a:srgbClr val="FFFF00"/>
                    </a:solidFill>
                  </a:tcPr>
                </a:tc>
                <a:tc>
                  <a:txBody>
                    <a:bodyPr/>
                    <a:lstStyle/>
                    <a:p>
                      <a:r>
                        <a:rPr lang="fr-FR" sz="1100" b="1" i="0" dirty="0" smtClean="0"/>
                        <a:t>16 M</a:t>
                      </a:r>
                      <a:endParaRPr lang="fr-FR" sz="1100" b="1" i="0" dirty="0"/>
                    </a:p>
                  </a:txBody>
                  <a:tcPr marL="91462" marR="91462" marT="45717" marB="45717">
                    <a:solidFill>
                      <a:srgbClr val="FFFF00"/>
                    </a:solidFill>
                  </a:tcPr>
                </a:tc>
                <a:tc>
                  <a:txBody>
                    <a:bodyPr/>
                    <a:lstStyle/>
                    <a:p>
                      <a:r>
                        <a:rPr lang="fr-FR" sz="1100" b="1" i="0" dirty="0" smtClean="0"/>
                        <a:t>16 V</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V</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L</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solidFill>
                      <a:srgbClr val="FFFF00"/>
                    </a:solidFill>
                  </a:tcPr>
                </a:tc>
              </a:tr>
              <a:tr h="259074">
                <a:tc>
                  <a:txBody>
                    <a:bodyPr/>
                    <a:lstStyle/>
                    <a:p>
                      <a:r>
                        <a:rPr lang="fr-FR" sz="1100" b="1" i="0" dirty="0" smtClean="0"/>
                        <a:t>18 S</a:t>
                      </a:r>
                      <a:endParaRPr lang="fr-FR" sz="1100" b="1" i="0" dirty="0"/>
                    </a:p>
                  </a:txBody>
                  <a:tcPr marL="91462" marR="91462" marT="45717" marB="45717">
                    <a:solidFill>
                      <a:srgbClr val="FFFF00"/>
                    </a:solidFill>
                  </a:tcPr>
                </a:tc>
                <a:tc>
                  <a:txBody>
                    <a:bodyPr/>
                    <a:lstStyle/>
                    <a:p>
                      <a:r>
                        <a:rPr lang="fr-FR" sz="1100" b="0" i="0" dirty="0" smtClean="0"/>
                        <a:t>18 M</a:t>
                      </a:r>
                      <a:endParaRPr lang="fr-FR" sz="1100" b="0" i="0" dirty="0"/>
                    </a:p>
                  </a:txBody>
                  <a:tcPr marL="91462" marR="91462" marT="45717" marB="45717"/>
                </a:tc>
                <a:tc>
                  <a:txBody>
                    <a:bodyPr/>
                    <a:lstStyle/>
                    <a:p>
                      <a:r>
                        <a:rPr lang="fr-FR" sz="1100" b="1" i="0" dirty="0" smtClean="0"/>
                        <a:t>18 J</a:t>
                      </a:r>
                      <a:endParaRPr lang="fr-FR" sz="1100" b="1" i="0" dirty="0"/>
                    </a:p>
                  </a:txBody>
                  <a:tcPr marL="91462" marR="91462" marT="45717" marB="45717">
                    <a:solidFill>
                      <a:srgbClr val="FFFF00"/>
                    </a:solidFill>
                  </a:tcPr>
                </a:tc>
                <a:tc>
                  <a:txBody>
                    <a:bodyPr/>
                    <a:lstStyle/>
                    <a:p>
                      <a:r>
                        <a:rPr lang="fr-FR" sz="1100" b="1" i="0" dirty="0" smtClean="0"/>
                        <a:t>18 D</a:t>
                      </a:r>
                      <a:endParaRPr lang="fr-FR" sz="1100" b="1" i="0" dirty="0"/>
                    </a:p>
                  </a:txBody>
                  <a:tcPr marL="91462" marR="91462" marT="45717" marB="45717">
                    <a:solidFill>
                      <a:srgbClr val="FFFF00"/>
                    </a:solidFill>
                  </a:tcPr>
                </a:tc>
              </a:tr>
              <a:tr h="259074">
                <a:tc>
                  <a:txBody>
                    <a:bodyPr/>
                    <a:lstStyle/>
                    <a:p>
                      <a:r>
                        <a:rPr lang="fr-FR" sz="1100" b="1" i="0" dirty="0" smtClean="0"/>
                        <a:t>19 D</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c>
                  <a:txBody>
                    <a:bodyPr/>
                    <a:lstStyle/>
                    <a:p>
                      <a:r>
                        <a:rPr lang="fr-FR" sz="1100" b="1" i="0" dirty="0" smtClean="0"/>
                        <a:t>19 V</a:t>
                      </a:r>
                      <a:endParaRPr lang="fr-FR" sz="1100" b="1" i="0" dirty="0"/>
                    </a:p>
                  </a:txBody>
                  <a:tcPr marL="91462" marR="91462" marT="45717" marB="45717">
                    <a:solidFill>
                      <a:srgbClr val="FFFF00"/>
                    </a:solidFill>
                  </a:tcPr>
                </a:tc>
                <a:tc>
                  <a:txBody>
                    <a:bodyPr/>
                    <a:lstStyle/>
                    <a:p>
                      <a:r>
                        <a:rPr lang="fr-FR" sz="1100" b="1" i="0" dirty="0" smtClean="0"/>
                        <a:t>19 L</a:t>
                      </a:r>
                      <a:endParaRPr lang="fr-FR" sz="1100" b="1" i="0" dirty="0"/>
                    </a:p>
                  </a:txBody>
                  <a:tcPr marL="91462" marR="91462" marT="45717" marB="45717">
                    <a:solidFill>
                      <a:srgbClr val="FFFF00"/>
                    </a:solidFill>
                  </a:tcPr>
                </a:tc>
              </a:tr>
              <a:tr h="259074">
                <a:tc>
                  <a:txBody>
                    <a:bodyPr/>
                    <a:lstStyle/>
                    <a:p>
                      <a:r>
                        <a:rPr lang="fr-FR" sz="1100" b="0" i="0" dirty="0" smtClean="0"/>
                        <a:t>20 L</a:t>
                      </a:r>
                      <a:endParaRPr lang="fr-FR" sz="1100" b="0" i="0" dirty="0"/>
                    </a:p>
                  </a:txBody>
                  <a:tcPr marL="91462" marR="91462" marT="45717" marB="45717"/>
                </a:tc>
                <a:tc>
                  <a:txBody>
                    <a:bodyPr/>
                    <a:lstStyle/>
                    <a:p>
                      <a:r>
                        <a:rPr lang="fr-FR" sz="1100" b="0" i="0" dirty="0" smtClean="0"/>
                        <a:t>20 J</a:t>
                      </a:r>
                      <a:endParaRPr lang="fr-FR" sz="1100" b="0" i="0" dirty="0"/>
                    </a:p>
                  </a:txBody>
                  <a:tcPr marL="91462" marR="91462" marT="45717" marB="45717"/>
                </a:tc>
                <a:tc>
                  <a:txBody>
                    <a:bodyPr/>
                    <a:lstStyle/>
                    <a:p>
                      <a:r>
                        <a:rPr lang="fr-FR" sz="1100" b="1" i="0" dirty="0" smtClean="0"/>
                        <a:t>20 S</a:t>
                      </a:r>
                      <a:endParaRPr lang="fr-FR" sz="1100" b="1" i="0" dirty="0"/>
                    </a:p>
                  </a:txBody>
                  <a:tcPr marL="91462" marR="91462" marT="45717" marB="45717">
                    <a:solidFill>
                      <a:srgbClr val="FFFF00"/>
                    </a:solidFill>
                  </a:tcPr>
                </a:tc>
                <a:tc>
                  <a:txBody>
                    <a:bodyPr/>
                    <a:lstStyle/>
                    <a:p>
                      <a:r>
                        <a:rPr lang="fr-FR" sz="1100" b="1" i="0" dirty="0" smtClean="0"/>
                        <a:t>20 M</a:t>
                      </a:r>
                      <a:endParaRPr lang="fr-FR" sz="1100" b="1" i="0" dirty="0"/>
                    </a:p>
                  </a:txBody>
                  <a:tcPr marL="91462" marR="91462" marT="45717" marB="45717">
                    <a:solidFill>
                      <a:srgbClr val="FFFF00"/>
                    </a:solidFill>
                  </a:tcPr>
                </a:tc>
              </a:tr>
              <a:tr h="259074">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V - </a:t>
                      </a:r>
                      <a:r>
                        <a:rPr lang="fr-FR" sz="1100" b="1" i="1" dirty="0" smtClean="0"/>
                        <a:t>Eté / F. de la mus.</a:t>
                      </a:r>
                      <a:endParaRPr lang="fr-FR" sz="1100" b="1" i="1" dirty="0"/>
                    </a:p>
                  </a:txBody>
                  <a:tcPr marL="91462" marR="91462" marT="45717" marB="45717"/>
                </a:tc>
                <a:tc>
                  <a:txBody>
                    <a:bodyPr/>
                    <a:lstStyle/>
                    <a:p>
                      <a:r>
                        <a:rPr lang="fr-FR" sz="1100" b="1" i="0" dirty="0" smtClean="0"/>
                        <a:t>21 D</a:t>
                      </a:r>
                      <a:endParaRPr lang="fr-FR" sz="1100" b="1" i="0" dirty="0"/>
                    </a:p>
                  </a:txBody>
                  <a:tcPr marL="91462" marR="91462" marT="45717" marB="45717">
                    <a:solidFill>
                      <a:srgbClr val="FFFF00"/>
                    </a:solidFill>
                  </a:tcPr>
                </a:tc>
                <a:tc>
                  <a:txBody>
                    <a:bodyPr/>
                    <a:lstStyle/>
                    <a:p>
                      <a:r>
                        <a:rPr lang="fr-FR" sz="1100" b="1" i="0" dirty="0" smtClean="0"/>
                        <a:t>21 M</a:t>
                      </a:r>
                      <a:endParaRPr lang="fr-FR" sz="1100" b="1" i="0" dirty="0"/>
                    </a:p>
                  </a:txBody>
                  <a:tcPr marL="91462" marR="91462" marT="45717" marB="45717">
                    <a:solidFill>
                      <a:srgbClr val="FFFF00"/>
                    </a:solidFill>
                  </a:tcPr>
                </a:tc>
              </a:tr>
              <a:tr h="259074">
                <a:tc>
                  <a:txBody>
                    <a:bodyPr/>
                    <a:lstStyle/>
                    <a:p>
                      <a:r>
                        <a:rPr lang="fr-FR" sz="1100" b="0" i="0" dirty="0" smtClean="0"/>
                        <a:t>22 M</a:t>
                      </a:r>
                      <a:endParaRPr lang="fr-FR" sz="1100" b="0" i="0" dirty="0"/>
                    </a:p>
                  </a:txBody>
                  <a:tcPr marL="91462" marR="91462" marT="45717" marB="45717"/>
                </a:tc>
                <a:tc>
                  <a:txBody>
                    <a:bodyPr/>
                    <a:lstStyle/>
                    <a:p>
                      <a:r>
                        <a:rPr lang="fr-FR" sz="1100" b="1" i="0" dirty="0" smtClean="0"/>
                        <a:t>22 S</a:t>
                      </a:r>
                      <a:endParaRPr lang="fr-FR" sz="1100" b="1" i="0" dirty="0"/>
                    </a:p>
                  </a:txBody>
                  <a:tcPr marL="91462" marR="91462" marT="45717" marB="45717">
                    <a:solidFill>
                      <a:srgbClr val="FFFF00"/>
                    </a:solidFill>
                  </a:tcPr>
                </a:tc>
                <a:tc>
                  <a:txBody>
                    <a:bodyPr/>
                    <a:lstStyle/>
                    <a:p>
                      <a:r>
                        <a:rPr lang="fr-FR" sz="1100" b="1" i="0" dirty="0" smtClean="0"/>
                        <a:t>22 L</a:t>
                      </a:r>
                      <a:endParaRPr lang="fr-FR" sz="1100" b="1" i="0" dirty="0"/>
                    </a:p>
                  </a:txBody>
                  <a:tcPr marL="91462" marR="91462" marT="45717" marB="45717">
                    <a:solidFill>
                      <a:srgbClr val="FFFF00"/>
                    </a:solidFill>
                  </a:tcPr>
                </a:tc>
                <a:tc>
                  <a:txBody>
                    <a:bodyPr/>
                    <a:lstStyle/>
                    <a:p>
                      <a:r>
                        <a:rPr lang="fr-FR" sz="1100" b="1" i="0" dirty="0" smtClean="0"/>
                        <a:t>22 J</a:t>
                      </a:r>
                      <a:endParaRPr lang="fr-FR" sz="1100" b="1" i="0" dirty="0"/>
                    </a:p>
                  </a:txBody>
                  <a:tcPr marL="91462" marR="91462" marT="45717" marB="45717">
                    <a:solidFill>
                      <a:srgbClr val="FFFF00"/>
                    </a:solidFill>
                  </a:tcPr>
                </a:tc>
              </a:tr>
              <a:tr h="259074">
                <a:tc>
                  <a:txBody>
                    <a:bodyPr/>
                    <a:lstStyle/>
                    <a:p>
                      <a:r>
                        <a:rPr lang="fr-FR" sz="1100" b="0" i="0" dirty="0" smtClean="0"/>
                        <a:t>23 J</a:t>
                      </a:r>
                      <a:endParaRPr lang="fr-FR" sz="1100" b="0" i="0" dirty="0"/>
                    </a:p>
                  </a:txBody>
                  <a:tcPr marL="91462" marR="91462" marT="45717" marB="45717"/>
                </a:tc>
                <a:tc>
                  <a:txBody>
                    <a:bodyPr/>
                    <a:lstStyle/>
                    <a:p>
                      <a:r>
                        <a:rPr lang="fr-FR" sz="1100" b="1" i="0" dirty="0" smtClean="0"/>
                        <a:t>23 D</a:t>
                      </a:r>
                      <a:endParaRPr lang="fr-FR" sz="1100" b="1" i="0" dirty="0"/>
                    </a:p>
                  </a:txBody>
                  <a:tcPr marL="91462" marR="91462" marT="45717" marB="45717">
                    <a:solidFill>
                      <a:srgbClr val="FFFF00"/>
                    </a:solidFill>
                  </a:tcPr>
                </a:tc>
                <a:tc>
                  <a:txBody>
                    <a:bodyPr/>
                    <a:lstStyle/>
                    <a:p>
                      <a:r>
                        <a:rPr lang="fr-FR" sz="1100" b="1" i="0" dirty="0" smtClean="0"/>
                        <a:t>23 M</a:t>
                      </a:r>
                      <a:endParaRPr lang="fr-FR" sz="1100" b="1" i="0" dirty="0"/>
                    </a:p>
                  </a:txBody>
                  <a:tcPr marL="91462" marR="91462" marT="45717" marB="45717">
                    <a:solidFill>
                      <a:srgbClr val="FFFF00"/>
                    </a:solidFill>
                  </a:tcPr>
                </a:tc>
                <a:tc>
                  <a:txBody>
                    <a:bodyPr/>
                    <a:lstStyle/>
                    <a:p>
                      <a:r>
                        <a:rPr lang="fr-FR" sz="1100" b="1" i="0" dirty="0" smtClean="0"/>
                        <a:t>23 V</a:t>
                      </a:r>
                      <a:endParaRPr lang="fr-FR" sz="1100" b="1" i="0" dirty="0"/>
                    </a:p>
                  </a:txBody>
                  <a:tcPr marL="91462" marR="91462" marT="45717" marB="45717">
                    <a:solidFill>
                      <a:srgbClr val="FFFF00"/>
                    </a:solidFill>
                  </a:tcPr>
                </a:tc>
              </a:tr>
              <a:tr h="259074">
                <a:tc>
                  <a:txBody>
                    <a:bodyPr/>
                    <a:lstStyle/>
                    <a:p>
                      <a:r>
                        <a:rPr lang="fr-FR" sz="1100" b="0" i="0" dirty="0" smtClean="0"/>
                        <a:t>24 V</a:t>
                      </a:r>
                      <a:endParaRPr lang="fr-FR" sz="1100" b="0" i="0" dirty="0"/>
                    </a:p>
                  </a:txBody>
                  <a:tcPr marL="91462" marR="91462" marT="45717" marB="45717"/>
                </a:tc>
                <a:tc>
                  <a:txBody>
                    <a:bodyPr/>
                    <a:lstStyle/>
                    <a:p>
                      <a:r>
                        <a:rPr lang="fr-FR" sz="1100" b="0" i="0" dirty="0" smtClean="0"/>
                        <a:t>24 L</a:t>
                      </a:r>
                      <a:endParaRPr lang="fr-FR" sz="1100" b="0" i="0" dirty="0"/>
                    </a:p>
                  </a:txBody>
                  <a:tcPr marL="91462" marR="91462" marT="45717" marB="45717"/>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1" i="0" dirty="0" smtClean="0"/>
                        <a:t>24 S</a:t>
                      </a:r>
                      <a:endParaRPr lang="fr-FR" sz="1100" b="1" i="0" dirty="0"/>
                    </a:p>
                  </a:txBody>
                  <a:tcPr marL="91462" marR="91462" marT="45717" marB="45717">
                    <a:solidFill>
                      <a:srgbClr val="FFFF00"/>
                    </a:solidFill>
                  </a:tcPr>
                </a:tc>
              </a:tr>
              <a:tr h="259074">
                <a:tc>
                  <a:txBody>
                    <a:bodyPr/>
                    <a:lstStyle/>
                    <a:p>
                      <a:r>
                        <a:rPr lang="fr-FR" sz="1100" b="1" i="0" dirty="0" smtClean="0"/>
                        <a:t>25</a:t>
                      </a:r>
                      <a:r>
                        <a:rPr lang="fr-FR" sz="1100" b="1" i="0" baseline="0" dirty="0" smtClean="0"/>
                        <a:t> S</a:t>
                      </a:r>
                      <a:endParaRPr lang="fr-FR" sz="1100" b="1" i="0" dirty="0"/>
                    </a:p>
                  </a:txBody>
                  <a:tcPr marL="91462" marR="91462" marT="45717" marB="45717">
                    <a:solidFill>
                      <a:srgbClr val="FFFF00"/>
                    </a:solidFill>
                  </a:tcPr>
                </a:tc>
                <a:tc>
                  <a:txBody>
                    <a:bodyPr/>
                    <a:lstStyle/>
                    <a:p>
                      <a:r>
                        <a:rPr lang="fr-FR" sz="1100" b="0" i="0" dirty="0" smtClean="0"/>
                        <a:t>25</a:t>
                      </a:r>
                      <a:r>
                        <a:rPr lang="fr-FR" sz="1100" b="0" i="0" baseline="0" dirty="0" smtClean="0"/>
                        <a:t> M</a:t>
                      </a:r>
                      <a:endParaRPr lang="fr-FR" sz="1100" b="0" i="0" dirty="0"/>
                    </a:p>
                  </a:txBody>
                  <a:tcPr marL="91462" marR="91462" marT="45717" marB="45717"/>
                </a:tc>
                <a:tc>
                  <a:txBody>
                    <a:bodyPr/>
                    <a:lstStyle/>
                    <a:p>
                      <a:r>
                        <a:rPr lang="fr-FR" sz="1100" b="1" i="0" dirty="0" smtClean="0"/>
                        <a:t>25</a:t>
                      </a:r>
                      <a:r>
                        <a:rPr lang="fr-FR" sz="1100" b="1" i="0" baseline="0" dirty="0" smtClean="0"/>
                        <a:t> J</a:t>
                      </a:r>
                      <a:endParaRPr lang="fr-FR" sz="1100" b="1" i="0" dirty="0"/>
                    </a:p>
                  </a:txBody>
                  <a:tcPr marL="91462" marR="91462" marT="45717" marB="45717">
                    <a:solidFill>
                      <a:srgbClr val="FFFF00"/>
                    </a:solidFill>
                  </a:tcPr>
                </a:tc>
                <a:tc>
                  <a:txBody>
                    <a:bodyPr/>
                    <a:lstStyle/>
                    <a:p>
                      <a:r>
                        <a:rPr lang="fr-FR" sz="1100" b="1" i="0" dirty="0" smtClean="0"/>
                        <a:t>25</a:t>
                      </a:r>
                      <a:r>
                        <a:rPr lang="fr-FR" sz="1100" b="1" i="0" baseline="0" dirty="0" smtClean="0"/>
                        <a:t> D</a:t>
                      </a:r>
                      <a:endParaRPr lang="fr-FR" sz="1100" b="1" i="0" dirty="0"/>
                    </a:p>
                  </a:txBody>
                  <a:tcPr marL="91462" marR="91462" marT="45717" marB="45717">
                    <a:solidFill>
                      <a:srgbClr val="FFFF00"/>
                    </a:solidFill>
                  </a:tcPr>
                </a:tc>
              </a:tr>
              <a:tr h="259074">
                <a:tc>
                  <a:txBody>
                    <a:bodyPr/>
                    <a:lstStyle/>
                    <a:p>
                      <a:r>
                        <a:rPr lang="fr-FR" sz="1100" b="1" i="0" dirty="0" smtClean="0"/>
                        <a:t>26 D - </a:t>
                      </a:r>
                      <a:r>
                        <a:rPr lang="fr-FR" sz="1100" b="1" i="1" dirty="0" smtClean="0"/>
                        <a:t>Fête</a:t>
                      </a:r>
                      <a:r>
                        <a:rPr lang="fr-FR" sz="1100" b="1" i="1" baseline="0" dirty="0" smtClean="0"/>
                        <a:t> des mères</a:t>
                      </a:r>
                      <a:endParaRPr lang="fr-FR" sz="1100" b="1" i="1" dirty="0"/>
                    </a:p>
                  </a:txBody>
                  <a:tcPr marL="91462" marR="91462" marT="45717" marB="45717">
                    <a:solidFill>
                      <a:srgbClr val="FFFF00"/>
                    </a:solidFill>
                  </a:tcPr>
                </a:tc>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V</a:t>
                      </a:r>
                      <a:endParaRPr lang="fr-FR" sz="1100" b="1" i="0" dirty="0"/>
                    </a:p>
                  </a:txBody>
                  <a:tcPr marL="91462" marR="91462" marT="45717" marB="45717">
                    <a:solidFill>
                      <a:srgbClr val="FFFF00"/>
                    </a:solidFill>
                  </a:tcPr>
                </a:tc>
                <a:tc>
                  <a:txBody>
                    <a:bodyPr/>
                    <a:lstStyle/>
                    <a:p>
                      <a:r>
                        <a:rPr lang="fr-FR" sz="1100" b="1" i="0" dirty="0" smtClean="0"/>
                        <a:t>26 L</a:t>
                      </a:r>
                      <a:endParaRPr lang="fr-FR" sz="1100" b="1" i="0" dirty="0"/>
                    </a:p>
                  </a:txBody>
                  <a:tcPr marL="91462" marR="91462" marT="45717" marB="45717">
                    <a:solidFill>
                      <a:srgbClr val="FFFF00"/>
                    </a:solidFill>
                  </a:tcPr>
                </a:tc>
              </a:tr>
              <a:tr h="259074">
                <a:tc>
                  <a:txBody>
                    <a:bodyPr/>
                    <a:lstStyle/>
                    <a:p>
                      <a:r>
                        <a:rPr lang="fr-FR" sz="1100" b="0" i="0" dirty="0" smtClean="0"/>
                        <a:t>27 L</a:t>
                      </a:r>
                      <a:endParaRPr lang="fr-FR" sz="1100" b="0" i="0" dirty="0"/>
                    </a:p>
                  </a:txBody>
                  <a:tcPr marL="91462" marR="91462" marT="45717" marB="45717"/>
                </a:tc>
                <a:tc>
                  <a:txBody>
                    <a:bodyPr/>
                    <a:lstStyle/>
                    <a:p>
                      <a:r>
                        <a:rPr lang="fr-FR" sz="1100" b="0" i="0" dirty="0" smtClean="0"/>
                        <a:t>27 J</a:t>
                      </a:r>
                      <a:endParaRPr lang="fr-FR" sz="1100" b="0" i="0" dirty="0"/>
                    </a:p>
                  </a:txBody>
                  <a:tcPr marL="91462" marR="91462" marT="45717" marB="45717"/>
                </a:tc>
                <a:tc>
                  <a:txBody>
                    <a:bodyPr/>
                    <a:lstStyle/>
                    <a:p>
                      <a:r>
                        <a:rPr lang="fr-FR" sz="1100" b="1" i="0" dirty="0" smtClean="0"/>
                        <a:t>27 S</a:t>
                      </a:r>
                      <a:endParaRPr lang="fr-FR" sz="1100" b="1" i="0" dirty="0"/>
                    </a:p>
                  </a:txBody>
                  <a:tcPr marL="91462" marR="91462" marT="45717" marB="45717">
                    <a:solidFill>
                      <a:srgbClr val="FFFF00"/>
                    </a:solidFill>
                  </a:tcPr>
                </a:tc>
                <a:tc>
                  <a:txBody>
                    <a:bodyPr/>
                    <a:lstStyle/>
                    <a:p>
                      <a:r>
                        <a:rPr lang="fr-FR" sz="1100" b="1" i="0" dirty="0" smtClean="0"/>
                        <a:t>27 M</a:t>
                      </a:r>
                      <a:endParaRPr lang="fr-FR" sz="1100" b="1" i="0" dirty="0"/>
                    </a:p>
                  </a:txBody>
                  <a:tcPr marL="91462" marR="91462" marT="45717" marB="45717">
                    <a:solidFill>
                      <a:srgbClr val="FFFF00"/>
                    </a:solidFill>
                  </a:tcPr>
                </a:tc>
              </a:tr>
              <a:tr h="259074">
                <a:tc>
                  <a:txBody>
                    <a:bodyPr/>
                    <a:lstStyle/>
                    <a:p>
                      <a:r>
                        <a:rPr lang="fr-FR" sz="1100" b="0" i="0" dirty="0" smtClean="0"/>
                        <a:t>28 M</a:t>
                      </a:r>
                      <a:endParaRPr lang="fr-FR" sz="1100" b="0" i="0" dirty="0"/>
                    </a:p>
                  </a:txBody>
                  <a:tcPr marL="91462" marR="91462" marT="45717" marB="45717"/>
                </a:tc>
                <a:tc>
                  <a:txBody>
                    <a:bodyPr/>
                    <a:lstStyle/>
                    <a:p>
                      <a:r>
                        <a:rPr lang="fr-FR" sz="1100" b="0" i="0" dirty="0" smtClean="0"/>
                        <a:t>28 V</a:t>
                      </a:r>
                      <a:endParaRPr lang="fr-FR" sz="1100" b="0" i="0" dirty="0"/>
                    </a:p>
                  </a:txBody>
                  <a:tcPr marL="91462" marR="91462" marT="45717" marB="45717"/>
                </a:tc>
                <a:tc>
                  <a:txBody>
                    <a:bodyPr/>
                    <a:lstStyle/>
                    <a:p>
                      <a:r>
                        <a:rPr lang="fr-FR" sz="1100" b="1" i="0" dirty="0" smtClean="0"/>
                        <a:t>28 D</a:t>
                      </a:r>
                      <a:endParaRPr lang="fr-FR" sz="1100" b="1" i="0" dirty="0"/>
                    </a:p>
                  </a:txBody>
                  <a:tcPr marL="91462" marR="91462" marT="45717" marB="45717">
                    <a:solidFill>
                      <a:srgbClr val="FFFF00"/>
                    </a:solidFill>
                  </a:tcPr>
                </a:tc>
                <a:tc>
                  <a:txBody>
                    <a:bodyPr/>
                    <a:lstStyle/>
                    <a:p>
                      <a:r>
                        <a:rPr lang="fr-FR" sz="1100" b="1" i="0" dirty="0" smtClean="0"/>
                        <a:t>28 M</a:t>
                      </a:r>
                      <a:endParaRPr lang="fr-FR" sz="1100" b="1" i="0" dirty="0"/>
                    </a:p>
                  </a:txBody>
                  <a:tcPr marL="91462" marR="91462" marT="45717" marB="45717">
                    <a:solidFill>
                      <a:srgbClr val="FFFF00"/>
                    </a:solidFill>
                  </a:tcPr>
                </a:tc>
              </a:tr>
              <a:tr h="259074">
                <a:tc>
                  <a:txBody>
                    <a:bodyPr/>
                    <a:lstStyle/>
                    <a:p>
                      <a:r>
                        <a:rPr lang="fr-FR" sz="1100" b="0" i="0" dirty="0" smtClean="0"/>
                        <a:t>29 M</a:t>
                      </a:r>
                      <a:endParaRPr lang="fr-FR" sz="1100" b="0" i="0" dirty="0"/>
                    </a:p>
                  </a:txBody>
                  <a:tcPr marL="91462" marR="91462" marT="45717" marB="45717"/>
                </a:tc>
                <a:tc>
                  <a:txBody>
                    <a:bodyPr/>
                    <a:lstStyle/>
                    <a:p>
                      <a:r>
                        <a:rPr lang="fr-FR" sz="1100" b="1" i="0" dirty="0" smtClean="0"/>
                        <a:t>29 S</a:t>
                      </a:r>
                      <a:endParaRPr lang="fr-FR" sz="1100" b="1" i="0" dirty="0"/>
                    </a:p>
                  </a:txBody>
                  <a:tcPr marL="91462" marR="91462" marT="45717" marB="45717">
                    <a:solidFill>
                      <a:srgbClr val="FFFF00"/>
                    </a:solidFill>
                  </a:tcPr>
                </a:tc>
                <a:tc>
                  <a:txBody>
                    <a:bodyPr/>
                    <a:lstStyle/>
                    <a:p>
                      <a:r>
                        <a:rPr lang="fr-FR" sz="1100" b="1" i="0" dirty="0" smtClean="0"/>
                        <a:t>29 L</a:t>
                      </a:r>
                      <a:endParaRPr lang="fr-FR" sz="1100" b="1" i="0" dirty="0"/>
                    </a:p>
                  </a:txBody>
                  <a:tcPr marL="91462" marR="91462" marT="45717" marB="45717">
                    <a:solidFill>
                      <a:srgbClr val="FFFF00"/>
                    </a:solidFill>
                  </a:tcPr>
                </a:tc>
                <a:tc>
                  <a:txBody>
                    <a:bodyPr/>
                    <a:lstStyle/>
                    <a:p>
                      <a:r>
                        <a:rPr lang="fr-FR" sz="1100" b="1" i="0" dirty="0" smtClean="0"/>
                        <a:t>29 J</a:t>
                      </a:r>
                      <a:endParaRPr lang="fr-FR" sz="1100" b="1" i="0" dirty="0"/>
                    </a:p>
                  </a:txBody>
                  <a:tcPr marL="91462" marR="91462" marT="45717" marB="45717">
                    <a:solidFill>
                      <a:srgbClr val="FFFF00"/>
                    </a:solidFill>
                  </a:tcPr>
                </a:tc>
              </a:tr>
              <a:tr h="259074">
                <a:tc>
                  <a:txBody>
                    <a:bodyPr/>
                    <a:lstStyle/>
                    <a:p>
                      <a:r>
                        <a:rPr lang="fr-FR" sz="1100" b="1" i="0" dirty="0" smtClean="0"/>
                        <a:t>30 J - </a:t>
                      </a:r>
                      <a:r>
                        <a:rPr lang="fr-FR" sz="1100" b="1" i="1" dirty="0" smtClean="0"/>
                        <a:t>Ascension</a:t>
                      </a:r>
                      <a:endParaRPr lang="fr-FR" sz="1100" b="1" i="1" dirty="0"/>
                    </a:p>
                  </a:txBody>
                  <a:tcPr marL="91462" marR="91462" marT="45717" marB="45717">
                    <a:solidFill>
                      <a:srgbClr val="FFFF00"/>
                    </a:solidFill>
                  </a:tcPr>
                </a:tc>
                <a:tc>
                  <a:txBody>
                    <a:bodyPr/>
                    <a:lstStyle/>
                    <a:p>
                      <a:r>
                        <a:rPr lang="fr-FR" sz="1100" b="1" i="0" dirty="0" smtClean="0"/>
                        <a:t>30 D</a:t>
                      </a:r>
                      <a:endParaRPr lang="fr-FR" sz="1100" b="1" i="0" dirty="0"/>
                    </a:p>
                  </a:txBody>
                  <a:tcPr marL="91462" marR="91462" marT="45717" marB="45717">
                    <a:solidFill>
                      <a:srgbClr val="FFFF00"/>
                    </a:solidFill>
                  </a:tcPr>
                </a:tc>
                <a:tc>
                  <a:txBody>
                    <a:bodyPr/>
                    <a:lstStyle/>
                    <a:p>
                      <a:r>
                        <a:rPr lang="fr-FR" sz="1100" b="1" i="0" dirty="0" smtClean="0"/>
                        <a:t>30 M</a:t>
                      </a:r>
                      <a:endParaRPr lang="fr-FR" sz="1100" b="1" i="0" dirty="0"/>
                    </a:p>
                  </a:txBody>
                  <a:tcPr marL="91462" marR="91462" marT="45717" marB="45717">
                    <a:solidFill>
                      <a:srgbClr val="FFFF00"/>
                    </a:solidFill>
                  </a:tcPr>
                </a:tc>
                <a:tc>
                  <a:txBody>
                    <a:bodyPr/>
                    <a:lstStyle/>
                    <a:p>
                      <a:r>
                        <a:rPr lang="fr-FR" sz="1100" b="1" i="0" dirty="0" smtClean="0"/>
                        <a:t>30 V</a:t>
                      </a:r>
                      <a:endParaRPr lang="fr-FR" sz="1100" b="1" i="0" dirty="0"/>
                    </a:p>
                  </a:txBody>
                  <a:tcPr marL="91462" marR="91462" marT="45717" marB="45717">
                    <a:solidFill>
                      <a:srgbClr val="FFFF00"/>
                    </a:solidFill>
                  </a:tcPr>
                </a:tc>
              </a:tr>
              <a:tr h="259074">
                <a:tc>
                  <a:txBody>
                    <a:bodyPr/>
                    <a:lstStyle/>
                    <a:p>
                      <a:r>
                        <a:rPr lang="fr-FR" sz="1100" b="1" i="0" dirty="0" smtClean="0"/>
                        <a:t>31 V</a:t>
                      </a:r>
                      <a:endParaRPr lang="fr-FR" sz="1100" b="1" i="0" dirty="0"/>
                    </a:p>
                  </a:txBody>
                  <a:tcPr marL="91462" marR="91462" marT="45717" marB="45717">
                    <a:solidFill>
                      <a:srgbClr val="FFFF00"/>
                    </a:solidFill>
                  </a:tcPr>
                </a:tc>
                <a:tc>
                  <a:txBody>
                    <a:bodyPr/>
                    <a:lstStyle/>
                    <a:p>
                      <a:endParaRPr lang="fr-FR" sz="1100" b="0" i="0" dirty="0"/>
                    </a:p>
                  </a:txBody>
                  <a:tcPr marL="91461" marR="91461" marT="45717" marB="45717"/>
                </a:tc>
                <a:tc>
                  <a:txBody>
                    <a:bodyPr/>
                    <a:lstStyle/>
                    <a:p>
                      <a:pPr algn="l"/>
                      <a:r>
                        <a:rPr lang="fr-FR" sz="1100" b="1" i="0" dirty="0" smtClean="0"/>
                        <a:t>31 M</a:t>
                      </a:r>
                      <a:endParaRPr lang="fr-FR" sz="1100" b="1" i="0" dirty="0"/>
                    </a:p>
                  </a:txBody>
                  <a:tcPr marL="91462" marR="91462" marT="45717" marB="45717">
                    <a:solidFill>
                      <a:srgbClr val="FFFF00"/>
                    </a:solidFill>
                  </a:tcPr>
                </a:tc>
                <a:tc>
                  <a:txBody>
                    <a:bodyPr/>
                    <a:lstStyle/>
                    <a:p>
                      <a:r>
                        <a:rPr lang="fr-FR" sz="1100" b="1" i="0" dirty="0" smtClean="0"/>
                        <a:t>31 S</a:t>
                      </a:r>
                      <a:endParaRPr lang="fr-FR" sz="1100" b="1" i="0" dirty="0"/>
                    </a:p>
                  </a:txBody>
                  <a:tcPr marL="91462" marR="91462" marT="45717" marB="45717">
                    <a:solidFill>
                      <a:srgbClr val="FFFF00"/>
                    </a:solidFill>
                  </a:tcPr>
                </a:tc>
              </a:tr>
            </a:tbl>
          </a:graphicData>
        </a:graphic>
      </p:graphicFrame>
      <p:pic>
        <p:nvPicPr>
          <p:cNvPr id="733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4663" y="2720752"/>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3056" y="8193360"/>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224203" y="3161288"/>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sp>
        <p:nvSpPr>
          <p:cNvPr id="8" name="ZoneTexte 7"/>
          <p:cNvSpPr txBox="1"/>
          <p:nvPr/>
        </p:nvSpPr>
        <p:spPr>
          <a:xfrm>
            <a:off x="5915016" y="5965626"/>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928" y="-24335"/>
            <a:ext cx="2505471" cy="1380363"/>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B</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1881188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91274666"/>
              </p:ext>
            </p:extLst>
          </p:nvPr>
        </p:nvGraphicFramePr>
        <p:xfrm>
          <a:off x="115888" y="1338263"/>
          <a:ext cx="6654801" cy="8294702"/>
        </p:xfrm>
        <a:graphic>
          <a:graphicData uri="http://schemas.openxmlformats.org/drawingml/2006/table">
            <a:tbl>
              <a:tblPr firstRow="1" bandRow="1">
                <a:tableStyleId>{616DA210-FB5B-4158-B5E0-FEB733F419BA}</a:tableStyleId>
              </a:tblPr>
              <a:tblGrid>
                <a:gridCol w="1685085"/>
                <a:gridCol w="1656572"/>
                <a:gridCol w="1656572"/>
                <a:gridCol w="1656572"/>
              </a:tblGrid>
              <a:tr h="263408">
                <a:tc>
                  <a:txBody>
                    <a:bodyPr/>
                    <a:lstStyle/>
                    <a:p>
                      <a:pPr algn="ctr"/>
                      <a:r>
                        <a:rPr lang="fr-FR" sz="1100" dirty="0" smtClean="0"/>
                        <a:t>SEPTEMBRE</a:t>
                      </a:r>
                      <a:endParaRPr lang="fr-FR" sz="1100" dirty="0"/>
                    </a:p>
                  </a:txBody>
                  <a:tcPr marL="91462" marR="91462"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OCTOBRE</a:t>
                      </a:r>
                    </a:p>
                  </a:txBody>
                  <a:tcPr marL="91462" marR="91462" marT="45717" marB="45717"/>
                </a:tc>
                <a:tc>
                  <a:txBody>
                    <a:bodyPr/>
                    <a:lstStyle/>
                    <a:p>
                      <a:pPr algn="ctr"/>
                      <a:r>
                        <a:rPr lang="fr-FR" sz="1100" dirty="0" smtClean="0"/>
                        <a:t>NOVEMBRE</a:t>
                      </a:r>
                      <a:endParaRPr lang="fr-FR" sz="1100" b="1" dirty="0"/>
                    </a:p>
                  </a:txBody>
                  <a:tcPr marL="91462" marR="91462" marT="45717" marB="45717"/>
                </a:tc>
                <a:tc>
                  <a:txBody>
                    <a:bodyPr/>
                    <a:lstStyle/>
                    <a:p>
                      <a:pPr algn="ctr"/>
                      <a:r>
                        <a:rPr lang="fr-FR" sz="1100" dirty="0" smtClean="0"/>
                        <a:t>DECEMBRE</a:t>
                      </a:r>
                      <a:endParaRPr lang="fr-FR" sz="1100" b="1" i="0" dirty="0"/>
                    </a:p>
                  </a:txBody>
                  <a:tcPr marL="91462" marR="91462" marT="45717" marB="45717"/>
                </a:tc>
              </a:tr>
              <a:tr h="259074">
                <a:tc>
                  <a:txBody>
                    <a:bodyPr/>
                    <a:lstStyle/>
                    <a:p>
                      <a:r>
                        <a:rPr lang="fr-FR" sz="1100" b="1" i="0" dirty="0" smtClean="0"/>
                        <a:t>1 S</a:t>
                      </a:r>
                    </a:p>
                  </a:txBody>
                  <a:tcPr marL="91462" marR="91462" marT="45717" marB="45717">
                    <a:solidFill>
                      <a:srgbClr val="FFFF00"/>
                    </a:solidFill>
                  </a:tcPr>
                </a:tc>
                <a:tc>
                  <a:txBody>
                    <a:bodyPr/>
                    <a:lstStyle/>
                    <a:p>
                      <a:r>
                        <a:rPr lang="fr-FR" sz="1100" b="0" i="0" dirty="0" smtClean="0"/>
                        <a:t>1 L</a:t>
                      </a:r>
                    </a:p>
                  </a:txBody>
                  <a:tcPr marL="91462" marR="91462" marT="45717" marB="45717"/>
                </a:tc>
                <a:tc>
                  <a:txBody>
                    <a:bodyPr/>
                    <a:lstStyle/>
                    <a:p>
                      <a:r>
                        <a:rPr lang="fr-FR" sz="1100" b="1" i="0" dirty="0" smtClean="0"/>
                        <a:t>1 J</a:t>
                      </a:r>
                    </a:p>
                  </a:txBody>
                  <a:tcPr marL="91462" marR="91462" marT="45717" marB="45717">
                    <a:solidFill>
                      <a:srgbClr val="FFFF00"/>
                    </a:solidFill>
                  </a:tcPr>
                </a:tc>
                <a:tc>
                  <a:txBody>
                    <a:bodyPr/>
                    <a:lstStyle/>
                    <a:p>
                      <a:r>
                        <a:rPr lang="fr-FR" sz="1100" b="1" i="0" dirty="0" smtClean="0"/>
                        <a:t>1 S</a:t>
                      </a:r>
                    </a:p>
                  </a:txBody>
                  <a:tcPr marL="91462" marR="91462" marT="45717" marB="45717">
                    <a:solidFill>
                      <a:srgbClr val="FFFF00"/>
                    </a:solidFill>
                  </a:tcPr>
                </a:tc>
              </a:tr>
              <a:tr h="259074">
                <a:tc>
                  <a:txBody>
                    <a:bodyPr/>
                    <a:lstStyle/>
                    <a:p>
                      <a:r>
                        <a:rPr lang="fr-FR" sz="1100" b="1" i="0" dirty="0" smtClean="0"/>
                        <a:t>2 D</a:t>
                      </a:r>
                      <a:endParaRPr lang="fr-FR" sz="1100" b="1" i="0" dirty="0"/>
                    </a:p>
                  </a:txBody>
                  <a:tcPr marL="91462" marR="91462" marT="45717" marB="45717">
                    <a:solidFill>
                      <a:srgbClr val="FFFF00"/>
                    </a:solidFill>
                  </a:tcPr>
                </a:tc>
                <a:tc>
                  <a:txBody>
                    <a:bodyPr/>
                    <a:lstStyle/>
                    <a:p>
                      <a:r>
                        <a:rPr lang="fr-FR" sz="1100" b="0" i="0" dirty="0" smtClean="0"/>
                        <a:t>2 M</a:t>
                      </a:r>
                      <a:endParaRPr lang="fr-FR" sz="1100" b="0" i="0" dirty="0"/>
                    </a:p>
                  </a:txBody>
                  <a:tcPr marL="91462" marR="91462" marT="45717" marB="45717"/>
                </a:tc>
                <a:tc>
                  <a:txBody>
                    <a:bodyPr/>
                    <a:lstStyle/>
                    <a:p>
                      <a:r>
                        <a:rPr lang="fr-FR" sz="1100" b="1" i="0" dirty="0" smtClean="0"/>
                        <a:t>2 V</a:t>
                      </a:r>
                      <a:endParaRPr lang="fr-FR" sz="1100" b="1" i="0" dirty="0"/>
                    </a:p>
                  </a:txBody>
                  <a:tcPr marL="91462" marR="91462" marT="45717" marB="45717">
                    <a:solidFill>
                      <a:srgbClr val="FFFF00"/>
                    </a:solidFill>
                  </a:tcPr>
                </a:tc>
                <a:tc>
                  <a:txBody>
                    <a:bodyPr/>
                    <a:lstStyle/>
                    <a:p>
                      <a:r>
                        <a:rPr lang="fr-FR" sz="1100" b="1" i="0" dirty="0" smtClean="0"/>
                        <a:t>2 D</a:t>
                      </a:r>
                      <a:endParaRPr lang="fr-FR" sz="1100" b="1" i="0" dirty="0"/>
                    </a:p>
                  </a:txBody>
                  <a:tcPr marL="91462" marR="91462" marT="45717" marB="45717">
                    <a:solidFill>
                      <a:srgbClr val="FFFF00"/>
                    </a:solidFill>
                  </a:tcPr>
                </a:tc>
              </a:tr>
              <a:tr h="259074">
                <a:tc>
                  <a:txBody>
                    <a:bodyPr/>
                    <a:lstStyle/>
                    <a:p>
                      <a:r>
                        <a:rPr lang="fr-FR" sz="1100" b="0" i="0" dirty="0" smtClean="0"/>
                        <a:t>3 L - </a:t>
                      </a:r>
                      <a:r>
                        <a:rPr lang="fr-FR" sz="1100" b="1" i="1" dirty="0" smtClean="0"/>
                        <a:t>Rentrée</a:t>
                      </a:r>
                    </a:p>
                  </a:txBody>
                  <a:tcPr marL="91462" marR="91462" marT="45717" marB="45717"/>
                </a:tc>
                <a:tc>
                  <a:txBody>
                    <a:bodyPr/>
                    <a:lstStyle/>
                    <a:p>
                      <a:r>
                        <a:rPr lang="fr-FR" sz="1100" b="0" i="0" dirty="0" smtClean="0"/>
                        <a:t>3 M</a:t>
                      </a:r>
                    </a:p>
                  </a:txBody>
                  <a:tcPr marL="91462" marR="91462" marT="45717" marB="45717"/>
                </a:tc>
                <a:tc>
                  <a:txBody>
                    <a:bodyPr/>
                    <a:lstStyle/>
                    <a:p>
                      <a:r>
                        <a:rPr lang="fr-FR" sz="1100" b="1" i="0" dirty="0" smtClean="0"/>
                        <a:t>3 S - </a:t>
                      </a:r>
                      <a:r>
                        <a:rPr lang="fr-FR" sz="1100" b="1" i="1" dirty="0" smtClean="0"/>
                        <a:t>Toussaint</a:t>
                      </a:r>
                    </a:p>
                  </a:txBody>
                  <a:tcPr marL="91462" marR="91462" marT="45717" marB="45717">
                    <a:solidFill>
                      <a:srgbClr val="FFFF00"/>
                    </a:solidFill>
                  </a:tcPr>
                </a:tc>
                <a:tc>
                  <a:txBody>
                    <a:bodyPr/>
                    <a:lstStyle/>
                    <a:p>
                      <a:r>
                        <a:rPr lang="fr-FR" sz="1100" b="0" i="0" dirty="0" smtClean="0"/>
                        <a:t>3 L</a:t>
                      </a:r>
                    </a:p>
                  </a:txBody>
                  <a:tcPr marL="91462" marR="91462" marT="45717" marB="45717"/>
                </a:tc>
              </a:tr>
              <a:tr h="259074">
                <a:tc>
                  <a:txBody>
                    <a:bodyPr/>
                    <a:lstStyle/>
                    <a:p>
                      <a:r>
                        <a:rPr lang="fr-FR" sz="1100" b="0" i="0" dirty="0" smtClean="0"/>
                        <a:t>4 M</a:t>
                      </a:r>
                      <a:endParaRPr lang="fr-FR" sz="1100" b="0" i="0" dirty="0"/>
                    </a:p>
                  </a:txBody>
                  <a:tcPr marL="91462" marR="91462" marT="45717" marB="45717"/>
                </a:tc>
                <a:tc>
                  <a:txBody>
                    <a:bodyPr/>
                    <a:lstStyle/>
                    <a:p>
                      <a:r>
                        <a:rPr lang="fr-FR" sz="1100" b="0" i="0" dirty="0" smtClean="0"/>
                        <a:t>4 J</a:t>
                      </a:r>
                      <a:endParaRPr lang="fr-FR" sz="1100" b="0" i="0" dirty="0"/>
                    </a:p>
                  </a:txBody>
                  <a:tcPr marL="91462" marR="91462" marT="45717" marB="45717"/>
                </a:tc>
                <a:tc>
                  <a:txBody>
                    <a:bodyPr/>
                    <a:lstStyle/>
                    <a:p>
                      <a:r>
                        <a:rPr lang="fr-FR" sz="1100" b="1" i="0" dirty="0" smtClean="0"/>
                        <a:t>4 D</a:t>
                      </a:r>
                      <a:endParaRPr lang="fr-FR" sz="1100" b="1" i="0" dirty="0"/>
                    </a:p>
                  </a:txBody>
                  <a:tcPr marL="91462" marR="91462" marT="45717" marB="45717">
                    <a:solidFill>
                      <a:srgbClr val="FFFF00"/>
                    </a:solidFill>
                  </a:tcPr>
                </a:tc>
                <a:tc>
                  <a:txBody>
                    <a:bodyPr/>
                    <a:lstStyle/>
                    <a:p>
                      <a:r>
                        <a:rPr lang="fr-FR" sz="1100" b="0" i="0" dirty="0" smtClean="0"/>
                        <a:t>4 M</a:t>
                      </a:r>
                      <a:endParaRPr lang="fr-FR" sz="1100" b="0" i="0" dirty="0"/>
                    </a:p>
                  </a:txBody>
                  <a:tcPr marL="91462" marR="91462" marT="45717" marB="45717"/>
                </a:tc>
              </a:tr>
              <a:tr h="259074">
                <a:tc>
                  <a:txBody>
                    <a:bodyPr/>
                    <a:lstStyle/>
                    <a:p>
                      <a:r>
                        <a:rPr lang="fr-FR" sz="1100" b="0" i="0" dirty="0" smtClean="0"/>
                        <a:t>5 M</a:t>
                      </a:r>
                      <a:endParaRPr lang="fr-FR" sz="1100" b="0" i="0" dirty="0"/>
                    </a:p>
                  </a:txBody>
                  <a:tcPr marL="91462" marR="91462" marT="45717" marB="45717"/>
                </a:tc>
                <a:tc>
                  <a:txBody>
                    <a:bodyPr/>
                    <a:lstStyle/>
                    <a:p>
                      <a:r>
                        <a:rPr lang="fr-FR" sz="1100" b="0" i="0" dirty="0" smtClean="0"/>
                        <a:t>5 V</a:t>
                      </a:r>
                      <a:endParaRPr lang="fr-FR" sz="1100" b="0" i="0" dirty="0"/>
                    </a:p>
                  </a:txBody>
                  <a:tcPr marL="91462" marR="91462" marT="45717" marB="45717"/>
                </a:tc>
                <a:tc>
                  <a:txBody>
                    <a:bodyPr/>
                    <a:lstStyle/>
                    <a:p>
                      <a:r>
                        <a:rPr lang="fr-FR" sz="1100" b="0" i="0" dirty="0" smtClean="0"/>
                        <a:t>5 L</a:t>
                      </a:r>
                      <a:endParaRPr lang="fr-FR" sz="1100" b="0" i="0" dirty="0"/>
                    </a:p>
                  </a:txBody>
                  <a:tcPr marL="91462" marR="91462" marT="45717" marB="45717"/>
                </a:tc>
                <a:tc>
                  <a:txBody>
                    <a:bodyPr/>
                    <a:lstStyle/>
                    <a:p>
                      <a:r>
                        <a:rPr lang="fr-FR" sz="1100" b="0" i="0" dirty="0" smtClean="0"/>
                        <a:t>5 M</a:t>
                      </a:r>
                      <a:endParaRPr lang="fr-FR" sz="1100" b="0" i="0" dirty="0"/>
                    </a:p>
                  </a:txBody>
                  <a:tcPr marL="91462" marR="91462" marT="45717" marB="45717"/>
                </a:tc>
              </a:tr>
              <a:tr h="259074">
                <a:tc>
                  <a:txBody>
                    <a:bodyPr/>
                    <a:lstStyle/>
                    <a:p>
                      <a:r>
                        <a:rPr lang="fr-FR" sz="1100" b="0" i="0" dirty="0" smtClean="0"/>
                        <a:t>6 J</a:t>
                      </a:r>
                      <a:endParaRPr lang="fr-FR" sz="1100" b="0" i="0" dirty="0"/>
                    </a:p>
                  </a:txBody>
                  <a:tcPr marL="91462" marR="91462" marT="45717" marB="45717"/>
                </a:tc>
                <a:tc>
                  <a:txBody>
                    <a:bodyPr/>
                    <a:lstStyle/>
                    <a:p>
                      <a:r>
                        <a:rPr lang="fr-FR" sz="1100" b="1" i="0" dirty="0" smtClean="0"/>
                        <a:t>6 S</a:t>
                      </a:r>
                      <a:endParaRPr lang="fr-FR" sz="1100" b="1" i="0"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J</a:t>
                      </a:r>
                      <a:endParaRPr lang="fr-FR" sz="1100" b="0" i="0" dirty="0"/>
                    </a:p>
                  </a:txBody>
                  <a:tcPr marL="91462" marR="91462" marT="45717" marB="45717"/>
                </a:tc>
              </a:tr>
              <a:tr h="259074">
                <a:tc>
                  <a:txBody>
                    <a:bodyPr/>
                    <a:lstStyle/>
                    <a:p>
                      <a:r>
                        <a:rPr lang="fr-FR" sz="1100" b="0" i="0" dirty="0" smtClean="0"/>
                        <a:t>7 V</a:t>
                      </a:r>
                      <a:endParaRPr lang="fr-FR" sz="1100" b="0" i="0" dirty="0"/>
                    </a:p>
                  </a:txBody>
                  <a:tcPr marL="91462" marR="91462" marT="45717" marB="45717"/>
                </a:tc>
                <a:tc>
                  <a:txBody>
                    <a:bodyPr/>
                    <a:lstStyle/>
                    <a:p>
                      <a:r>
                        <a:rPr lang="fr-FR" sz="1100" b="1" i="0" dirty="0" smtClean="0"/>
                        <a:t>7 D</a:t>
                      </a:r>
                      <a:endParaRPr lang="fr-FR" sz="1100" b="1" i="0" dirty="0"/>
                    </a:p>
                  </a:txBody>
                  <a:tcPr marL="91462" marR="91462" marT="45717" marB="45717">
                    <a:solidFill>
                      <a:srgbClr val="FFFF00"/>
                    </a:solidFill>
                  </a:tcPr>
                </a:tc>
                <a:tc>
                  <a:txBody>
                    <a:bodyPr/>
                    <a:lstStyle/>
                    <a:p>
                      <a:r>
                        <a:rPr lang="fr-FR" sz="1100" b="0" i="0" dirty="0" smtClean="0"/>
                        <a:t>7 M</a:t>
                      </a:r>
                      <a:endParaRPr lang="fr-FR" sz="1100" b="0" i="0" dirty="0"/>
                    </a:p>
                  </a:txBody>
                  <a:tcPr marL="91462" marR="91462" marT="45717" marB="45717"/>
                </a:tc>
                <a:tc>
                  <a:txBody>
                    <a:bodyPr/>
                    <a:lstStyle/>
                    <a:p>
                      <a:r>
                        <a:rPr lang="fr-FR" sz="1100" b="0" i="0" dirty="0" smtClean="0"/>
                        <a:t>7 V</a:t>
                      </a:r>
                      <a:endParaRPr lang="fr-FR" sz="1100" b="0" i="0" dirty="0"/>
                    </a:p>
                  </a:txBody>
                  <a:tcPr marL="91462" marR="91462" marT="45717" marB="45717"/>
                </a:tc>
              </a:tr>
              <a:tr h="259074">
                <a:tc>
                  <a:txBody>
                    <a:bodyPr/>
                    <a:lstStyle/>
                    <a:p>
                      <a:r>
                        <a:rPr lang="fr-FR" sz="1100" b="1" i="0" dirty="0" smtClean="0"/>
                        <a:t>8 S</a:t>
                      </a:r>
                      <a:endParaRPr lang="fr-FR" sz="1100" b="1" i="0" dirty="0"/>
                    </a:p>
                  </a:txBody>
                  <a:tcPr marL="91462" marR="91462" marT="45717" marB="45717">
                    <a:solidFill>
                      <a:srgbClr val="FFFF00"/>
                    </a:solidFill>
                  </a:tcPr>
                </a:tc>
                <a:tc>
                  <a:txBody>
                    <a:bodyPr/>
                    <a:lstStyle/>
                    <a:p>
                      <a:r>
                        <a:rPr lang="fr-FR" sz="1100" b="0" i="0" dirty="0" smtClean="0"/>
                        <a:t>8 L</a:t>
                      </a:r>
                      <a:endParaRPr lang="fr-FR" sz="1100" b="0" i="0" dirty="0"/>
                    </a:p>
                  </a:txBody>
                  <a:tcPr marL="91462" marR="91462" marT="45717" marB="45717"/>
                </a:tc>
                <a:tc>
                  <a:txBody>
                    <a:bodyPr/>
                    <a:lstStyle/>
                    <a:p>
                      <a:r>
                        <a:rPr lang="fr-FR" sz="1100" b="0" i="0" dirty="0" smtClean="0"/>
                        <a:t>8 J</a:t>
                      </a:r>
                      <a:endParaRPr lang="fr-FR" sz="1100" b="0" i="0" dirty="0"/>
                    </a:p>
                  </a:txBody>
                  <a:tcPr marL="91462" marR="91462" marT="45717" marB="45717"/>
                </a:tc>
                <a:tc>
                  <a:txBody>
                    <a:bodyPr/>
                    <a:lstStyle/>
                    <a:p>
                      <a:r>
                        <a:rPr lang="fr-FR" sz="1100" b="1" i="0" dirty="0" smtClean="0"/>
                        <a:t>8 S</a:t>
                      </a:r>
                      <a:endParaRPr lang="fr-FR" sz="1100" b="1" i="0" dirty="0"/>
                    </a:p>
                  </a:txBody>
                  <a:tcPr marL="91462" marR="91462" marT="45717" marB="45717">
                    <a:solidFill>
                      <a:srgbClr val="FFFF00"/>
                    </a:solidFill>
                  </a:tcPr>
                </a:tc>
              </a:tr>
              <a:tr h="259074">
                <a:tc>
                  <a:txBody>
                    <a:bodyPr/>
                    <a:lstStyle/>
                    <a:p>
                      <a:r>
                        <a:rPr lang="fr-FR" sz="1100" b="1" i="0" dirty="0" smtClean="0"/>
                        <a:t>9 D</a:t>
                      </a:r>
                      <a:endParaRPr lang="fr-FR" sz="1100" b="1" i="0" dirty="0"/>
                    </a:p>
                  </a:txBody>
                  <a:tcPr marL="91462" marR="91462" marT="45717" marB="45717">
                    <a:solidFill>
                      <a:srgbClr val="FFFF00"/>
                    </a:solidFill>
                  </a:tcPr>
                </a:tc>
                <a:tc>
                  <a:txBody>
                    <a:bodyPr/>
                    <a:lstStyle/>
                    <a:p>
                      <a:r>
                        <a:rPr lang="fr-FR" sz="1100" b="0" i="0" dirty="0" smtClean="0"/>
                        <a:t>9 M</a:t>
                      </a:r>
                      <a:endParaRPr lang="fr-FR" sz="1100" b="0" i="0" dirty="0"/>
                    </a:p>
                  </a:txBody>
                  <a:tcPr marL="91462" marR="91462" marT="45717" marB="45717"/>
                </a:tc>
                <a:tc>
                  <a:txBody>
                    <a:bodyPr/>
                    <a:lstStyle/>
                    <a:p>
                      <a:r>
                        <a:rPr lang="fr-FR" sz="1100" b="0" i="0" dirty="0" smtClean="0"/>
                        <a:t>9 V</a:t>
                      </a:r>
                      <a:endParaRPr lang="fr-FR" sz="1100" b="0" i="0" dirty="0"/>
                    </a:p>
                  </a:txBody>
                  <a:tcPr marL="91462" marR="91462" marT="45717" marB="45717"/>
                </a:tc>
                <a:tc>
                  <a:txBody>
                    <a:bodyPr/>
                    <a:lstStyle/>
                    <a:p>
                      <a:r>
                        <a:rPr lang="fr-FR" sz="1100" b="1" i="0" dirty="0" smtClean="0"/>
                        <a:t>9 D</a:t>
                      </a:r>
                      <a:endParaRPr lang="fr-FR" sz="1100" b="1" i="0" dirty="0"/>
                    </a:p>
                  </a:txBody>
                  <a:tcPr marL="91462" marR="91462" marT="45717" marB="45717">
                    <a:solidFill>
                      <a:srgbClr val="FFFF00"/>
                    </a:solidFill>
                  </a:tcPr>
                </a:tc>
              </a:tr>
              <a:tr h="259074">
                <a:tc>
                  <a:txBody>
                    <a:bodyPr/>
                    <a:lstStyle/>
                    <a:p>
                      <a:r>
                        <a:rPr lang="fr-FR" sz="1100" b="0" i="0" dirty="0" smtClean="0"/>
                        <a:t>10 L</a:t>
                      </a:r>
                      <a:endParaRPr lang="fr-FR" sz="1100" b="0" i="0" dirty="0"/>
                    </a:p>
                  </a:txBody>
                  <a:tcPr marL="91462" marR="91462" marT="45717" marB="45717"/>
                </a:tc>
                <a:tc>
                  <a:txBody>
                    <a:bodyPr/>
                    <a:lstStyle/>
                    <a:p>
                      <a:r>
                        <a:rPr lang="fr-FR" sz="1100" b="0" i="0" dirty="0" smtClean="0"/>
                        <a:t>10 M</a:t>
                      </a:r>
                      <a:endParaRPr lang="fr-FR" sz="1100" b="0" i="0" dirty="0"/>
                    </a:p>
                  </a:txBody>
                  <a:tcPr marL="91462" marR="91462" marT="45717" marB="45717"/>
                </a:tc>
                <a:tc>
                  <a:txBody>
                    <a:bodyPr/>
                    <a:lstStyle/>
                    <a:p>
                      <a:r>
                        <a:rPr lang="fr-FR" sz="1100" b="1" i="0" dirty="0" smtClean="0"/>
                        <a:t>10 S</a:t>
                      </a:r>
                      <a:endParaRPr lang="fr-FR" sz="1100" b="1" i="0" dirty="0"/>
                    </a:p>
                  </a:txBody>
                  <a:tcPr marL="91462" marR="91462" marT="45717" marB="45717">
                    <a:solidFill>
                      <a:srgbClr val="FFFF00"/>
                    </a:solidFill>
                  </a:tcPr>
                </a:tc>
                <a:tc>
                  <a:txBody>
                    <a:bodyPr/>
                    <a:lstStyle/>
                    <a:p>
                      <a:r>
                        <a:rPr lang="fr-FR" sz="1100" b="0" i="0" dirty="0" smtClean="0"/>
                        <a:t>10 L</a:t>
                      </a:r>
                      <a:endParaRPr lang="fr-FR" sz="1100" b="0" i="0" dirty="0"/>
                    </a:p>
                  </a:txBody>
                  <a:tcPr marL="91462" marR="91462" marT="45717" marB="45717"/>
                </a:tc>
              </a:tr>
              <a:tr h="259074">
                <a:tc>
                  <a:txBody>
                    <a:bodyPr/>
                    <a:lstStyle/>
                    <a:p>
                      <a:r>
                        <a:rPr lang="fr-FR" sz="1100" b="0" i="0" dirty="0" smtClean="0"/>
                        <a:t>11 M</a:t>
                      </a:r>
                      <a:endParaRPr lang="fr-FR" sz="1100" b="0" i="0" dirty="0"/>
                    </a:p>
                  </a:txBody>
                  <a:tcPr marL="91462" marR="91462" marT="45717" marB="45717"/>
                </a:tc>
                <a:tc>
                  <a:txBody>
                    <a:bodyPr/>
                    <a:lstStyle/>
                    <a:p>
                      <a:r>
                        <a:rPr lang="fr-FR" sz="1100" b="0" i="0" dirty="0" smtClean="0"/>
                        <a:t>11 J</a:t>
                      </a:r>
                      <a:endParaRPr lang="fr-FR" sz="1100" b="0" i="0" dirty="0"/>
                    </a:p>
                  </a:txBody>
                  <a:tcPr marL="91462" marR="91462" marT="45717" marB="45717"/>
                </a:tc>
                <a:tc>
                  <a:txBody>
                    <a:bodyPr/>
                    <a:lstStyle/>
                    <a:p>
                      <a:r>
                        <a:rPr lang="fr-FR" sz="1100" b="1" i="0" dirty="0" smtClean="0"/>
                        <a:t>11 D - </a:t>
                      </a:r>
                      <a:r>
                        <a:rPr lang="fr-FR" sz="1100" b="1" i="1" dirty="0" smtClean="0"/>
                        <a:t>Armistice 1918</a:t>
                      </a:r>
                      <a:endParaRPr lang="fr-FR" sz="1100" b="1" i="1" dirty="0"/>
                    </a:p>
                  </a:txBody>
                  <a:tcPr marL="91462" marR="91462" marT="45717" marB="45717">
                    <a:solidFill>
                      <a:srgbClr val="FFFF00"/>
                    </a:solidFill>
                  </a:tcPr>
                </a:tc>
                <a:tc>
                  <a:txBody>
                    <a:bodyPr/>
                    <a:lstStyle/>
                    <a:p>
                      <a:r>
                        <a:rPr lang="fr-FR" sz="1100" b="0" i="0" dirty="0" smtClean="0"/>
                        <a:t>11 M</a:t>
                      </a:r>
                      <a:endParaRPr lang="fr-FR" sz="1100" b="0" i="0" dirty="0"/>
                    </a:p>
                  </a:txBody>
                  <a:tcPr marL="91462" marR="91462" marT="45717" marB="45717"/>
                </a:tc>
              </a:tr>
              <a:tr h="259074">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V</a:t>
                      </a:r>
                      <a:endParaRPr lang="fr-FR" sz="1100" b="0" i="0" dirty="0"/>
                    </a:p>
                  </a:txBody>
                  <a:tcPr marL="91462" marR="91462" marT="45717" marB="45717"/>
                </a:tc>
                <a:tc>
                  <a:txBody>
                    <a:bodyPr/>
                    <a:lstStyle/>
                    <a:p>
                      <a:r>
                        <a:rPr lang="fr-FR" sz="1100" b="0" i="0" dirty="0" smtClean="0"/>
                        <a:t>12 L</a:t>
                      </a:r>
                      <a:endParaRPr lang="fr-FR" sz="1100" b="0" i="0" dirty="0"/>
                    </a:p>
                  </a:txBody>
                  <a:tcPr marL="91462" marR="91462" marT="45717" marB="45717"/>
                </a:tc>
                <a:tc>
                  <a:txBody>
                    <a:bodyPr/>
                    <a:lstStyle/>
                    <a:p>
                      <a:r>
                        <a:rPr lang="fr-FR" sz="1100" b="0" i="0" dirty="0" smtClean="0"/>
                        <a:t>12 M</a:t>
                      </a:r>
                      <a:endParaRPr lang="fr-FR" sz="1100" b="0" i="0" dirty="0"/>
                    </a:p>
                  </a:txBody>
                  <a:tcPr marL="91462" marR="91462" marT="45717" marB="45717"/>
                </a:tc>
              </a:tr>
              <a:tr h="259074">
                <a:tc>
                  <a:txBody>
                    <a:bodyPr/>
                    <a:lstStyle/>
                    <a:p>
                      <a:r>
                        <a:rPr lang="fr-FR" sz="1100" b="0" i="0" dirty="0" smtClean="0"/>
                        <a:t>13 J</a:t>
                      </a:r>
                      <a:endParaRPr lang="fr-FR" sz="1100" b="0" i="0" dirty="0"/>
                    </a:p>
                  </a:txBody>
                  <a:tcPr marL="91462" marR="91462" marT="45717" marB="45717"/>
                </a:tc>
                <a:tc>
                  <a:txBody>
                    <a:bodyPr/>
                    <a:lstStyle/>
                    <a:p>
                      <a:r>
                        <a:rPr lang="fr-FR" sz="1100" b="1" i="0" dirty="0" smtClean="0"/>
                        <a:t>13 S</a:t>
                      </a:r>
                      <a:endParaRPr lang="fr-FR" sz="1100" b="1" i="0"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J</a:t>
                      </a:r>
                      <a:endParaRPr lang="fr-FR" sz="1100" b="0" i="0" dirty="0"/>
                    </a:p>
                  </a:txBody>
                  <a:tcPr marL="91462" marR="91462" marT="45717" marB="45717"/>
                </a:tc>
              </a:tr>
              <a:tr h="259074">
                <a:tc>
                  <a:txBody>
                    <a:bodyPr/>
                    <a:lstStyle/>
                    <a:p>
                      <a:r>
                        <a:rPr lang="fr-FR" sz="1100" b="0" i="0" dirty="0" smtClean="0"/>
                        <a:t>14 V</a:t>
                      </a:r>
                      <a:endParaRPr lang="fr-FR" sz="1100" b="0" i="0" dirty="0"/>
                    </a:p>
                  </a:txBody>
                  <a:tcPr marL="91462" marR="91462" marT="45717" marB="45717"/>
                </a:tc>
                <a:tc>
                  <a:txBody>
                    <a:bodyPr/>
                    <a:lstStyle/>
                    <a:p>
                      <a:r>
                        <a:rPr lang="fr-FR" sz="1100" b="1" i="0" dirty="0" smtClean="0"/>
                        <a:t>14 D</a:t>
                      </a:r>
                      <a:endParaRPr lang="fr-FR" sz="1100" b="1" i="0" dirty="0"/>
                    </a:p>
                  </a:txBody>
                  <a:tcPr marL="91462" marR="91462" marT="45717" marB="45717">
                    <a:solidFill>
                      <a:srgbClr val="FFFF00"/>
                    </a:solidFill>
                  </a:tcPr>
                </a:tc>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V</a:t>
                      </a:r>
                      <a:endParaRPr lang="fr-FR" sz="1100" b="0" i="0" dirty="0"/>
                    </a:p>
                  </a:txBody>
                  <a:tcPr marL="91462" marR="91462" marT="45717" marB="45717"/>
                </a:tc>
              </a:tr>
              <a:tr h="259074">
                <a:tc>
                  <a:txBody>
                    <a:bodyPr/>
                    <a:lstStyle/>
                    <a:p>
                      <a:r>
                        <a:rPr lang="fr-FR" sz="1100" b="1" i="0" dirty="0" smtClean="0"/>
                        <a:t>15 S</a:t>
                      </a:r>
                      <a:endParaRPr lang="fr-FR" sz="1100" b="1" i="0" dirty="0"/>
                    </a:p>
                  </a:txBody>
                  <a:tcPr marL="91462" marR="91462" marT="45717" marB="45717">
                    <a:solidFill>
                      <a:srgbClr val="FFFF00"/>
                    </a:solidFill>
                  </a:tcPr>
                </a:tc>
                <a:tc>
                  <a:txBody>
                    <a:bodyPr/>
                    <a:lstStyle/>
                    <a:p>
                      <a:r>
                        <a:rPr lang="fr-FR" sz="1100" b="0" i="0" dirty="0" smtClean="0"/>
                        <a:t>15 L</a:t>
                      </a:r>
                      <a:endParaRPr lang="fr-FR" sz="1100" b="0" i="0" dirty="0"/>
                    </a:p>
                  </a:txBody>
                  <a:tcPr marL="91462" marR="91462" marT="45717" marB="45717"/>
                </a:tc>
                <a:tc>
                  <a:txBody>
                    <a:bodyPr/>
                    <a:lstStyle/>
                    <a:p>
                      <a:r>
                        <a:rPr lang="fr-FR" sz="1100" b="0" i="0" dirty="0" smtClean="0"/>
                        <a:t>15 J</a:t>
                      </a:r>
                      <a:endParaRPr lang="fr-FR" sz="1100" b="0" i="0" dirty="0"/>
                    </a:p>
                  </a:txBody>
                  <a:tcPr marL="91462" marR="91462" marT="45717" marB="45717"/>
                </a:tc>
                <a:tc>
                  <a:txBody>
                    <a:bodyPr/>
                    <a:lstStyle/>
                    <a:p>
                      <a:r>
                        <a:rPr lang="fr-FR" sz="1100" b="1" i="0" dirty="0" smtClean="0"/>
                        <a:t>15 S</a:t>
                      </a:r>
                      <a:endParaRPr lang="fr-FR" sz="1100" b="1" i="0" dirty="0"/>
                    </a:p>
                  </a:txBody>
                  <a:tcPr marL="91462" marR="91462" marT="45717" marB="45717">
                    <a:solidFill>
                      <a:srgbClr val="FFFF00"/>
                    </a:solidFill>
                  </a:tcPr>
                </a:tc>
              </a:tr>
              <a:tr h="259074">
                <a:tc>
                  <a:txBody>
                    <a:bodyPr/>
                    <a:lstStyle/>
                    <a:p>
                      <a:r>
                        <a:rPr lang="fr-FR" sz="1100" b="1" i="0" dirty="0" smtClean="0"/>
                        <a:t>16 D</a:t>
                      </a:r>
                      <a:endParaRPr lang="fr-FR" sz="1100" b="1" i="0" dirty="0"/>
                    </a:p>
                  </a:txBody>
                  <a:tcPr marL="91462" marR="91462" marT="45717" marB="45717">
                    <a:solidFill>
                      <a:srgbClr val="FFFF00"/>
                    </a:solidFill>
                  </a:tcPr>
                </a:tc>
                <a:tc>
                  <a:txBody>
                    <a:bodyPr/>
                    <a:lstStyle/>
                    <a:p>
                      <a:r>
                        <a:rPr lang="fr-FR" sz="1100" b="0" i="0" dirty="0" smtClean="0"/>
                        <a:t>16 M</a:t>
                      </a:r>
                      <a:endParaRPr lang="fr-FR" sz="1100" b="0" i="0" dirty="0"/>
                    </a:p>
                  </a:txBody>
                  <a:tcPr marL="91462" marR="91462" marT="45717" marB="45717"/>
                </a:tc>
                <a:tc>
                  <a:txBody>
                    <a:bodyPr/>
                    <a:lstStyle/>
                    <a:p>
                      <a:r>
                        <a:rPr lang="fr-FR" sz="1100" b="0" i="0" dirty="0" smtClean="0"/>
                        <a:t>16 V</a:t>
                      </a:r>
                      <a:endParaRPr lang="fr-FR" sz="1100" b="0" i="0" dirty="0"/>
                    </a:p>
                  </a:txBody>
                  <a:tcPr marL="91462" marR="91462" marT="45717" marB="45717"/>
                </a:tc>
                <a:tc>
                  <a:txBody>
                    <a:bodyPr/>
                    <a:lstStyle/>
                    <a:p>
                      <a:r>
                        <a:rPr lang="fr-FR" sz="1100" b="1" i="0" dirty="0" smtClean="0"/>
                        <a:t>16 D</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L</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L</a:t>
                      </a:r>
                      <a:endParaRPr lang="fr-FR" sz="1100" b="0" i="0" dirty="0"/>
                    </a:p>
                  </a:txBody>
                  <a:tcPr marL="91462" marR="91462" marT="45717" marB="45717"/>
                </a:tc>
              </a:tr>
              <a:tr h="259074">
                <a:tc>
                  <a:txBody>
                    <a:bodyPr/>
                    <a:lstStyle/>
                    <a:p>
                      <a:r>
                        <a:rPr lang="fr-FR" sz="1100" b="0" i="0" dirty="0" smtClean="0"/>
                        <a:t>18 M</a:t>
                      </a:r>
                      <a:endParaRPr lang="fr-FR" sz="1100" b="0" i="0" dirty="0"/>
                    </a:p>
                  </a:txBody>
                  <a:tcPr marL="91462" marR="91462" marT="45717" marB="45717"/>
                </a:tc>
                <a:tc>
                  <a:txBody>
                    <a:bodyPr/>
                    <a:lstStyle/>
                    <a:p>
                      <a:r>
                        <a:rPr lang="fr-FR" sz="1100" b="0" i="0" dirty="0" smtClean="0"/>
                        <a:t>18 J</a:t>
                      </a:r>
                      <a:endParaRPr lang="fr-FR" sz="1100" b="0" i="0" dirty="0"/>
                    </a:p>
                  </a:txBody>
                  <a:tcPr marL="91462" marR="91462" marT="45717" marB="45717"/>
                </a:tc>
                <a:tc>
                  <a:txBody>
                    <a:bodyPr/>
                    <a:lstStyle/>
                    <a:p>
                      <a:r>
                        <a:rPr lang="fr-FR" sz="1100" b="1" i="0" dirty="0" smtClean="0"/>
                        <a:t>18 D</a:t>
                      </a:r>
                      <a:endParaRPr lang="fr-FR" sz="1100" b="1" i="0" dirty="0"/>
                    </a:p>
                  </a:txBody>
                  <a:tcPr marL="91462" marR="91462" marT="45717" marB="45717">
                    <a:solidFill>
                      <a:srgbClr val="FFFF00"/>
                    </a:solidFill>
                  </a:tcPr>
                </a:tc>
                <a:tc>
                  <a:txBody>
                    <a:bodyPr/>
                    <a:lstStyle/>
                    <a:p>
                      <a:r>
                        <a:rPr lang="fr-FR" sz="1100" b="0" i="0" dirty="0" smtClean="0"/>
                        <a:t>18 M</a:t>
                      </a:r>
                      <a:endParaRPr lang="fr-FR" sz="1100" b="0" i="0" dirty="0"/>
                    </a:p>
                  </a:txBody>
                  <a:tcPr marL="91462" marR="91462" marT="45717" marB="45717"/>
                </a:tc>
              </a:tr>
              <a:tr h="259074">
                <a:tc>
                  <a:txBody>
                    <a:bodyPr/>
                    <a:lstStyle/>
                    <a:p>
                      <a:r>
                        <a:rPr lang="fr-FR" sz="1100" b="0" i="0" dirty="0" smtClean="0"/>
                        <a:t>19 M</a:t>
                      </a:r>
                      <a:endParaRPr lang="fr-FR" sz="1100" b="0" i="0" dirty="0"/>
                    </a:p>
                  </a:txBody>
                  <a:tcPr marL="91462" marR="91462" marT="45717" marB="45717"/>
                </a:tc>
                <a:tc>
                  <a:txBody>
                    <a:bodyPr/>
                    <a:lstStyle/>
                    <a:p>
                      <a:r>
                        <a:rPr lang="fr-FR" sz="1100" b="0" i="0" dirty="0" smtClean="0"/>
                        <a:t>19 V</a:t>
                      </a:r>
                      <a:endParaRPr lang="fr-FR" sz="1100" b="0" i="0" dirty="0"/>
                    </a:p>
                  </a:txBody>
                  <a:tcPr marL="91462" marR="91462" marT="45717" marB="45717"/>
                </a:tc>
                <a:tc>
                  <a:txBody>
                    <a:bodyPr/>
                    <a:lstStyle/>
                    <a:p>
                      <a:r>
                        <a:rPr lang="fr-FR" sz="1100" b="0" i="0" dirty="0" smtClean="0"/>
                        <a:t>19 L</a:t>
                      </a:r>
                      <a:endParaRPr lang="fr-FR" sz="1100" b="0" i="0" dirty="0"/>
                    </a:p>
                  </a:txBody>
                  <a:tcPr marL="91462" marR="91462" marT="45717" marB="45717"/>
                </a:tc>
                <a:tc>
                  <a:txBody>
                    <a:bodyPr/>
                    <a:lstStyle/>
                    <a:p>
                      <a:r>
                        <a:rPr lang="fr-FR" sz="1100" b="0" i="0" dirty="0" smtClean="0"/>
                        <a:t>19 M</a:t>
                      </a:r>
                      <a:endParaRPr lang="fr-FR" sz="1100" b="0" i="0" dirty="0"/>
                    </a:p>
                  </a:txBody>
                  <a:tcPr marL="91462" marR="91462" marT="45717" marB="45717"/>
                </a:tc>
              </a:tr>
              <a:tr h="259074">
                <a:tc>
                  <a:txBody>
                    <a:bodyPr/>
                    <a:lstStyle/>
                    <a:p>
                      <a:r>
                        <a:rPr lang="fr-FR" sz="1100" b="0" i="0" dirty="0" smtClean="0"/>
                        <a:t>20 J</a:t>
                      </a:r>
                      <a:endParaRPr lang="fr-FR" sz="1100" b="0" i="0" dirty="0"/>
                    </a:p>
                  </a:txBody>
                  <a:tcPr marL="91462" marR="91462" marT="45717" marB="45717"/>
                </a:tc>
                <a:tc>
                  <a:txBody>
                    <a:bodyPr/>
                    <a:lstStyle/>
                    <a:p>
                      <a:r>
                        <a:rPr lang="fr-FR" sz="1100" b="1" i="0" dirty="0" smtClean="0"/>
                        <a:t>20 S</a:t>
                      </a:r>
                      <a:endParaRPr lang="fr-FR" sz="1100" b="1" i="0" dirty="0"/>
                    </a:p>
                  </a:txBody>
                  <a:tcPr marL="91462" marR="91462" marT="45717" marB="45717">
                    <a:solidFill>
                      <a:srgbClr val="FFFF00"/>
                    </a:solidFill>
                  </a:tcPr>
                </a:tc>
                <a:tc>
                  <a:txBody>
                    <a:bodyPr/>
                    <a:lstStyle/>
                    <a:p>
                      <a:r>
                        <a:rPr lang="fr-FR" sz="1100" b="0" i="0" dirty="0" smtClean="0"/>
                        <a:t>20 M</a:t>
                      </a:r>
                      <a:endParaRPr lang="fr-FR" sz="1100" b="0" i="0" dirty="0"/>
                    </a:p>
                  </a:txBody>
                  <a:tcPr marL="91462" marR="91462" marT="45717" marB="45717"/>
                </a:tc>
                <a:tc>
                  <a:txBody>
                    <a:bodyPr/>
                    <a:lstStyle/>
                    <a:p>
                      <a:r>
                        <a:rPr lang="fr-FR" sz="1100" b="0" i="0" dirty="0" smtClean="0"/>
                        <a:t>20 J</a:t>
                      </a:r>
                      <a:endParaRPr lang="fr-FR" sz="1100" b="0" i="0" dirty="0"/>
                    </a:p>
                  </a:txBody>
                  <a:tcPr marL="91462" marR="91462" marT="45717" marB="45717"/>
                </a:tc>
              </a:tr>
              <a:tr h="259074">
                <a:tc>
                  <a:txBody>
                    <a:bodyPr/>
                    <a:lstStyle/>
                    <a:p>
                      <a:r>
                        <a:rPr lang="fr-FR" sz="1100" b="0" i="0" dirty="0" smtClean="0"/>
                        <a:t>21 V</a:t>
                      </a:r>
                      <a:endParaRPr lang="fr-FR" sz="1100" b="0" i="0" dirty="0"/>
                    </a:p>
                  </a:txBody>
                  <a:tcPr marL="91462" marR="91462" marT="45717" marB="45717"/>
                </a:tc>
                <a:tc>
                  <a:txBody>
                    <a:bodyPr/>
                    <a:lstStyle/>
                    <a:p>
                      <a:r>
                        <a:rPr lang="fr-FR" sz="1100" b="1" i="0" dirty="0" smtClean="0"/>
                        <a:t>21 D</a:t>
                      </a:r>
                      <a:endParaRPr lang="fr-FR" sz="1100" b="1" i="0" dirty="0"/>
                    </a:p>
                  </a:txBody>
                  <a:tcPr marL="91462" marR="91462" marT="45717" marB="45717">
                    <a:solidFill>
                      <a:srgbClr val="FFFF00"/>
                    </a:solidFill>
                  </a:tcPr>
                </a:tc>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V - </a:t>
                      </a:r>
                      <a:r>
                        <a:rPr lang="fr-FR" sz="1100" b="1" i="1" dirty="0" smtClean="0"/>
                        <a:t>Hiver</a:t>
                      </a:r>
                      <a:endParaRPr lang="fr-FR" sz="1100" b="1" i="1" dirty="0"/>
                    </a:p>
                  </a:txBody>
                  <a:tcPr marL="91462" marR="91462" marT="45717" marB="45717"/>
                </a:tc>
              </a:tr>
              <a:tr h="259074">
                <a:tc>
                  <a:txBody>
                    <a:bodyPr/>
                    <a:lstStyle/>
                    <a:p>
                      <a:r>
                        <a:rPr lang="fr-FR" sz="1100" b="1" i="0" dirty="0" smtClean="0"/>
                        <a:t>22 S</a:t>
                      </a:r>
                      <a:endParaRPr lang="fr-FR" sz="1100" b="1" i="0" dirty="0"/>
                    </a:p>
                  </a:txBody>
                  <a:tcPr marL="91462" marR="91462" marT="45717" marB="45717">
                    <a:solidFill>
                      <a:srgbClr val="FFFF00"/>
                    </a:solidFill>
                  </a:tcPr>
                </a:tc>
                <a:tc>
                  <a:txBody>
                    <a:bodyPr/>
                    <a:lstStyle/>
                    <a:p>
                      <a:r>
                        <a:rPr lang="fr-FR" sz="1100" b="1" i="0" dirty="0" smtClean="0"/>
                        <a:t>22 L</a:t>
                      </a:r>
                      <a:endParaRPr lang="fr-FR" sz="1100" b="1" i="0" dirty="0"/>
                    </a:p>
                  </a:txBody>
                  <a:tcPr marL="91462" marR="91462" marT="45717" marB="45717">
                    <a:solidFill>
                      <a:srgbClr val="FFFF00"/>
                    </a:solidFill>
                  </a:tcPr>
                </a:tc>
                <a:tc>
                  <a:txBody>
                    <a:bodyPr/>
                    <a:lstStyle/>
                    <a:p>
                      <a:r>
                        <a:rPr lang="fr-FR" sz="1100" b="0" i="0" dirty="0" smtClean="0"/>
                        <a:t>22 J</a:t>
                      </a:r>
                      <a:endParaRPr lang="fr-FR" sz="1100" b="0" i="0" dirty="0"/>
                    </a:p>
                  </a:txBody>
                  <a:tcPr marL="91462" marR="91462" marT="45717" marB="45717"/>
                </a:tc>
                <a:tc>
                  <a:txBody>
                    <a:bodyPr/>
                    <a:lstStyle/>
                    <a:p>
                      <a:r>
                        <a:rPr lang="fr-FR" sz="1100" b="1" i="0" dirty="0" smtClean="0"/>
                        <a:t>22 S</a:t>
                      </a:r>
                      <a:endParaRPr lang="fr-FR" sz="1100" b="1" i="0" dirty="0"/>
                    </a:p>
                  </a:txBody>
                  <a:tcPr marL="91462" marR="91462" marT="45717" marB="45717">
                    <a:solidFill>
                      <a:srgbClr val="FFFF00"/>
                    </a:solidFill>
                  </a:tcPr>
                </a:tc>
              </a:tr>
              <a:tr h="259074">
                <a:tc>
                  <a:txBody>
                    <a:bodyPr/>
                    <a:lstStyle/>
                    <a:p>
                      <a:r>
                        <a:rPr lang="fr-FR" sz="1100" b="1" i="0" dirty="0" smtClean="0"/>
                        <a:t>23 D - </a:t>
                      </a:r>
                      <a:r>
                        <a:rPr lang="fr-FR" sz="1100" b="1" i="1" dirty="0" smtClean="0"/>
                        <a:t>Automne</a:t>
                      </a:r>
                      <a:endParaRPr lang="fr-FR" sz="1100" b="1" i="1" dirty="0"/>
                    </a:p>
                  </a:txBody>
                  <a:tcPr marL="91462" marR="91462" marT="45717" marB="45717">
                    <a:solidFill>
                      <a:srgbClr val="FFFF00"/>
                    </a:solidFill>
                  </a:tcPr>
                </a:tc>
                <a:tc>
                  <a:txBody>
                    <a:bodyPr/>
                    <a:lstStyle/>
                    <a:p>
                      <a:r>
                        <a:rPr lang="fr-FR" sz="1100" b="1" i="0" dirty="0" smtClean="0"/>
                        <a:t>23 M</a:t>
                      </a:r>
                      <a:endParaRPr lang="fr-FR" sz="1100" b="1" i="0" dirty="0"/>
                    </a:p>
                  </a:txBody>
                  <a:tcPr marL="91462" marR="91462" marT="45717" marB="45717">
                    <a:solidFill>
                      <a:srgbClr val="FFFF00"/>
                    </a:solidFill>
                  </a:tcPr>
                </a:tc>
                <a:tc>
                  <a:txBody>
                    <a:bodyPr/>
                    <a:lstStyle/>
                    <a:p>
                      <a:r>
                        <a:rPr lang="fr-FR" sz="1100" b="0" i="0" dirty="0" smtClean="0"/>
                        <a:t>23 V</a:t>
                      </a:r>
                      <a:endParaRPr lang="fr-FR" sz="1100" b="0" i="0" dirty="0"/>
                    </a:p>
                  </a:txBody>
                  <a:tcPr marL="91462" marR="91462" marT="45717" marB="45717"/>
                </a:tc>
                <a:tc>
                  <a:txBody>
                    <a:bodyPr/>
                    <a:lstStyle/>
                    <a:p>
                      <a:r>
                        <a:rPr lang="fr-FR" sz="1100" b="1" i="0" dirty="0" smtClean="0"/>
                        <a:t>23 D</a:t>
                      </a:r>
                      <a:endParaRPr lang="fr-FR" sz="1100" b="1" i="0" dirty="0"/>
                    </a:p>
                  </a:txBody>
                  <a:tcPr marL="91462" marR="91462" marT="45717" marB="45717">
                    <a:solidFill>
                      <a:srgbClr val="FFFF00"/>
                    </a:solidFill>
                  </a:tcPr>
                </a:tc>
              </a:tr>
              <a:tr h="259074">
                <a:tc>
                  <a:txBody>
                    <a:bodyPr/>
                    <a:lstStyle/>
                    <a:p>
                      <a:r>
                        <a:rPr lang="fr-FR" sz="1100" b="0" i="0" dirty="0" smtClean="0"/>
                        <a:t>24 L</a:t>
                      </a:r>
                      <a:endParaRPr lang="fr-FR" sz="1100" b="0" i="0" dirty="0"/>
                    </a:p>
                  </a:txBody>
                  <a:tcPr marL="91462" marR="91462" marT="45717" marB="45717"/>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1" i="0" dirty="0" smtClean="0"/>
                        <a:t>24 S</a:t>
                      </a:r>
                      <a:endParaRPr lang="fr-FR" sz="1100" b="1" i="0" dirty="0"/>
                    </a:p>
                  </a:txBody>
                  <a:tcPr marL="91462" marR="91462" marT="45717" marB="45717">
                    <a:solidFill>
                      <a:srgbClr val="FFFF00"/>
                    </a:solidFill>
                  </a:tcPr>
                </a:tc>
                <a:tc>
                  <a:txBody>
                    <a:bodyPr/>
                    <a:lstStyle/>
                    <a:p>
                      <a:r>
                        <a:rPr lang="fr-FR" sz="1100" b="1" i="0" dirty="0" smtClean="0"/>
                        <a:t>24 L</a:t>
                      </a:r>
                      <a:endParaRPr lang="fr-FR" sz="1100" b="1" i="0" dirty="0"/>
                    </a:p>
                  </a:txBody>
                  <a:tcPr marL="91462" marR="91462" marT="45717" marB="45717">
                    <a:solidFill>
                      <a:srgbClr val="FFFF00"/>
                    </a:solidFill>
                  </a:tcPr>
                </a:tc>
              </a:tr>
              <a:tr h="259074">
                <a:tc>
                  <a:txBody>
                    <a:bodyPr/>
                    <a:lstStyle/>
                    <a:p>
                      <a:r>
                        <a:rPr lang="fr-FR" sz="1100" b="0" i="0" dirty="0" smtClean="0"/>
                        <a:t>25</a:t>
                      </a:r>
                      <a:r>
                        <a:rPr lang="fr-FR" sz="1100" b="0" i="0" baseline="0" dirty="0" smtClean="0"/>
                        <a:t> M</a:t>
                      </a:r>
                      <a:endParaRPr lang="fr-FR" sz="1100" b="0" i="0" dirty="0"/>
                    </a:p>
                  </a:txBody>
                  <a:tcPr marL="91462" marR="91462" marT="45717" marB="45717"/>
                </a:tc>
                <a:tc>
                  <a:txBody>
                    <a:bodyPr/>
                    <a:lstStyle/>
                    <a:p>
                      <a:r>
                        <a:rPr lang="fr-FR" sz="1100" b="1" i="0" dirty="0" smtClean="0"/>
                        <a:t>25</a:t>
                      </a:r>
                      <a:r>
                        <a:rPr lang="fr-FR" sz="1100" b="1" i="0" baseline="0" dirty="0" smtClean="0"/>
                        <a:t> J</a:t>
                      </a:r>
                      <a:endParaRPr lang="fr-FR" sz="1100" b="1" i="0" dirty="0"/>
                    </a:p>
                  </a:txBody>
                  <a:tcPr marL="91462" marR="91462" marT="45717" marB="45717">
                    <a:solidFill>
                      <a:srgbClr val="FFFF00"/>
                    </a:solidFill>
                  </a:tcPr>
                </a:tc>
                <a:tc>
                  <a:txBody>
                    <a:bodyPr/>
                    <a:lstStyle/>
                    <a:p>
                      <a:r>
                        <a:rPr lang="fr-FR" sz="1100" b="1" i="0" dirty="0" smtClean="0"/>
                        <a:t>25</a:t>
                      </a:r>
                      <a:r>
                        <a:rPr lang="fr-FR" sz="1100" b="1" i="0" baseline="0" dirty="0" smtClean="0"/>
                        <a:t> D</a:t>
                      </a:r>
                      <a:endParaRPr lang="fr-FR" sz="1100" b="1" i="0" dirty="0"/>
                    </a:p>
                  </a:txBody>
                  <a:tcPr marL="91462" marR="91462" marT="45717" marB="45717">
                    <a:solidFill>
                      <a:srgbClr val="FFFF00"/>
                    </a:solidFill>
                  </a:tcPr>
                </a:tc>
                <a:tc>
                  <a:txBody>
                    <a:bodyPr/>
                    <a:lstStyle/>
                    <a:p>
                      <a:r>
                        <a:rPr lang="fr-FR" sz="1100" b="1" i="0" dirty="0" smtClean="0"/>
                        <a:t>25</a:t>
                      </a:r>
                      <a:r>
                        <a:rPr lang="fr-FR" sz="1100" b="1" i="0" baseline="0" dirty="0" smtClean="0"/>
                        <a:t> M - </a:t>
                      </a:r>
                      <a:r>
                        <a:rPr lang="fr-FR" sz="1100" b="1" i="1" baseline="0" dirty="0" smtClean="0"/>
                        <a:t>Noël</a:t>
                      </a:r>
                      <a:endParaRPr lang="fr-FR" sz="1100" b="1" i="1" dirty="0"/>
                    </a:p>
                  </a:txBody>
                  <a:tcPr marL="91462" marR="91462" marT="45717" marB="45717">
                    <a:solidFill>
                      <a:srgbClr val="FFFF00"/>
                    </a:solidFill>
                  </a:tcPr>
                </a:tc>
              </a:tr>
              <a:tr h="259074">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V</a:t>
                      </a:r>
                      <a:endParaRPr lang="fr-FR" sz="1100" b="1" i="0" dirty="0"/>
                    </a:p>
                  </a:txBody>
                  <a:tcPr marL="91462" marR="91462" marT="45717" marB="45717">
                    <a:solidFill>
                      <a:srgbClr val="FFFF00"/>
                    </a:solidFill>
                  </a:tcPr>
                </a:tc>
                <a:tc>
                  <a:txBody>
                    <a:bodyPr/>
                    <a:lstStyle/>
                    <a:p>
                      <a:r>
                        <a:rPr lang="fr-FR" sz="1100" b="0" i="0" dirty="0" smtClean="0"/>
                        <a:t>26 L</a:t>
                      </a:r>
                      <a:endParaRPr lang="fr-FR" sz="1100" b="0" i="0" dirty="0"/>
                    </a:p>
                  </a:txBody>
                  <a:tcPr marL="91462" marR="91462" marT="45717" marB="45717"/>
                </a:tc>
                <a:tc>
                  <a:txBody>
                    <a:bodyPr/>
                    <a:lstStyle/>
                    <a:p>
                      <a:r>
                        <a:rPr lang="fr-FR" sz="1100" b="1" i="0" dirty="0" smtClean="0"/>
                        <a:t>26 M</a:t>
                      </a:r>
                      <a:endParaRPr lang="fr-FR" sz="1100" b="1" i="0" dirty="0"/>
                    </a:p>
                  </a:txBody>
                  <a:tcPr marL="91462" marR="91462" marT="45717" marB="45717">
                    <a:solidFill>
                      <a:srgbClr val="FFFF00"/>
                    </a:solidFill>
                  </a:tcPr>
                </a:tc>
              </a:tr>
              <a:tr h="259074">
                <a:tc>
                  <a:txBody>
                    <a:bodyPr/>
                    <a:lstStyle/>
                    <a:p>
                      <a:r>
                        <a:rPr lang="fr-FR" sz="1100" b="0" i="0" dirty="0" smtClean="0"/>
                        <a:t>27 J</a:t>
                      </a:r>
                      <a:endParaRPr lang="fr-FR" sz="1100" b="0" i="0" dirty="0"/>
                    </a:p>
                  </a:txBody>
                  <a:tcPr marL="91462" marR="91462" marT="45717" marB="45717"/>
                </a:tc>
                <a:tc>
                  <a:txBody>
                    <a:bodyPr/>
                    <a:lstStyle/>
                    <a:p>
                      <a:r>
                        <a:rPr lang="fr-FR" sz="1100" b="1" i="0" dirty="0" smtClean="0"/>
                        <a:t>27 S</a:t>
                      </a:r>
                      <a:endParaRPr lang="fr-FR" sz="1100" b="1" i="0"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J</a:t>
                      </a:r>
                      <a:endParaRPr lang="fr-FR" sz="1100" b="1" i="0" dirty="0"/>
                    </a:p>
                  </a:txBody>
                  <a:tcPr marL="91462" marR="91462" marT="45717" marB="45717">
                    <a:solidFill>
                      <a:srgbClr val="FFFF00"/>
                    </a:solidFill>
                  </a:tcPr>
                </a:tc>
              </a:tr>
              <a:tr h="259074">
                <a:tc>
                  <a:txBody>
                    <a:bodyPr/>
                    <a:lstStyle/>
                    <a:p>
                      <a:r>
                        <a:rPr lang="fr-FR" sz="1100" b="0" i="0" dirty="0" smtClean="0"/>
                        <a:t>28 V</a:t>
                      </a:r>
                      <a:endParaRPr lang="fr-FR" sz="1100" b="0" i="0" dirty="0"/>
                    </a:p>
                  </a:txBody>
                  <a:tcPr marL="91462" marR="91462" marT="45717" marB="45717"/>
                </a:tc>
                <a:tc>
                  <a:txBody>
                    <a:bodyPr/>
                    <a:lstStyle/>
                    <a:p>
                      <a:r>
                        <a:rPr lang="fr-FR" sz="1100" b="1" i="0" dirty="0" smtClean="0"/>
                        <a:t>28 D - </a:t>
                      </a:r>
                      <a:r>
                        <a:rPr lang="fr-FR" sz="1100" b="1" i="1" dirty="0" smtClean="0"/>
                        <a:t>Heure d’hiver</a:t>
                      </a:r>
                      <a:endParaRPr lang="fr-FR" sz="1100" b="1" i="1" dirty="0"/>
                    </a:p>
                  </a:txBody>
                  <a:tcPr marL="91462" marR="91462" marT="45717" marB="45717">
                    <a:solidFill>
                      <a:srgbClr val="FFFF00"/>
                    </a:solidFill>
                  </a:tcPr>
                </a:tc>
                <a:tc>
                  <a:txBody>
                    <a:bodyPr/>
                    <a:lstStyle/>
                    <a:p>
                      <a:r>
                        <a:rPr lang="fr-FR" sz="1100" b="0" i="0" dirty="0" smtClean="0"/>
                        <a:t>28 M</a:t>
                      </a:r>
                      <a:endParaRPr lang="fr-FR" sz="1100" b="0" i="0" dirty="0"/>
                    </a:p>
                  </a:txBody>
                  <a:tcPr marL="91462" marR="91462" marT="45717" marB="45717"/>
                </a:tc>
                <a:tc>
                  <a:txBody>
                    <a:bodyPr/>
                    <a:lstStyle/>
                    <a:p>
                      <a:r>
                        <a:rPr lang="fr-FR" sz="1100" b="1" i="0" dirty="0" smtClean="0"/>
                        <a:t>28 V</a:t>
                      </a:r>
                      <a:endParaRPr lang="fr-FR" sz="1100" b="1" i="0" dirty="0"/>
                    </a:p>
                  </a:txBody>
                  <a:tcPr marL="91462" marR="91462" marT="45717" marB="45717">
                    <a:solidFill>
                      <a:srgbClr val="FFFF00"/>
                    </a:solidFill>
                  </a:tcPr>
                </a:tc>
              </a:tr>
              <a:tr h="259074">
                <a:tc>
                  <a:txBody>
                    <a:bodyPr/>
                    <a:lstStyle/>
                    <a:p>
                      <a:r>
                        <a:rPr lang="fr-FR" sz="1100" b="1" i="0" dirty="0" smtClean="0"/>
                        <a:t>29 S</a:t>
                      </a:r>
                      <a:endParaRPr lang="fr-FR" sz="1100" b="1" i="0" dirty="0"/>
                    </a:p>
                  </a:txBody>
                  <a:tcPr marL="91462" marR="91462" marT="45717" marB="45717">
                    <a:solidFill>
                      <a:srgbClr val="FFFF00"/>
                    </a:solidFill>
                  </a:tcPr>
                </a:tc>
                <a:tc>
                  <a:txBody>
                    <a:bodyPr/>
                    <a:lstStyle/>
                    <a:p>
                      <a:r>
                        <a:rPr lang="fr-FR" sz="1100" b="1" i="0" dirty="0" smtClean="0"/>
                        <a:t>29 L</a:t>
                      </a:r>
                      <a:endParaRPr lang="fr-FR" sz="1100" b="1" i="0" dirty="0"/>
                    </a:p>
                  </a:txBody>
                  <a:tcPr marL="91462" marR="91462" marT="45717" marB="45717">
                    <a:solidFill>
                      <a:srgbClr val="FFFF00"/>
                    </a:solidFill>
                  </a:tcPr>
                </a:tc>
                <a:tc>
                  <a:txBody>
                    <a:bodyPr/>
                    <a:lstStyle/>
                    <a:p>
                      <a:r>
                        <a:rPr lang="fr-FR" sz="1100" b="0" i="0" dirty="0" smtClean="0"/>
                        <a:t>29 J</a:t>
                      </a:r>
                      <a:endParaRPr lang="fr-FR" sz="1100" b="0" i="0" dirty="0"/>
                    </a:p>
                  </a:txBody>
                  <a:tcPr marL="91462" marR="91462" marT="45717" marB="45717"/>
                </a:tc>
                <a:tc>
                  <a:txBody>
                    <a:bodyPr/>
                    <a:lstStyle/>
                    <a:p>
                      <a:r>
                        <a:rPr lang="fr-FR" sz="1100" b="1" i="0" dirty="0" smtClean="0"/>
                        <a:t>29 S</a:t>
                      </a:r>
                      <a:endParaRPr lang="fr-FR" sz="1100" b="1" i="0" dirty="0"/>
                    </a:p>
                  </a:txBody>
                  <a:tcPr marL="91462" marR="91462" marT="45717" marB="45717">
                    <a:solidFill>
                      <a:srgbClr val="FFFF00"/>
                    </a:solidFill>
                  </a:tcPr>
                </a:tc>
              </a:tr>
              <a:tr h="259074">
                <a:tc>
                  <a:txBody>
                    <a:bodyPr/>
                    <a:lstStyle/>
                    <a:p>
                      <a:r>
                        <a:rPr lang="fr-FR" sz="1100" b="1" i="0" dirty="0" smtClean="0"/>
                        <a:t>30 D</a:t>
                      </a:r>
                      <a:endParaRPr lang="fr-FR" sz="1100" b="1" i="0" dirty="0"/>
                    </a:p>
                  </a:txBody>
                  <a:tcPr marL="91462" marR="91462" marT="45717" marB="45717">
                    <a:solidFill>
                      <a:srgbClr val="FFFF00"/>
                    </a:solidFill>
                  </a:tcPr>
                </a:tc>
                <a:tc>
                  <a:txBody>
                    <a:bodyPr/>
                    <a:lstStyle/>
                    <a:p>
                      <a:r>
                        <a:rPr lang="fr-FR" sz="1100" b="1" i="0" dirty="0" smtClean="0"/>
                        <a:t>30 M</a:t>
                      </a:r>
                      <a:endParaRPr lang="fr-FR" sz="1100" b="1" i="0" dirty="0"/>
                    </a:p>
                  </a:txBody>
                  <a:tcPr marL="91462" marR="91462" marT="45717" marB="45717">
                    <a:solidFill>
                      <a:srgbClr val="FFFF00"/>
                    </a:solidFill>
                  </a:tcPr>
                </a:tc>
                <a:tc>
                  <a:txBody>
                    <a:bodyPr/>
                    <a:lstStyle/>
                    <a:p>
                      <a:r>
                        <a:rPr lang="fr-FR" sz="1100" b="0" i="0" dirty="0" smtClean="0"/>
                        <a:t>30 V</a:t>
                      </a:r>
                      <a:endParaRPr lang="fr-FR" sz="1100" b="0" i="0" dirty="0"/>
                    </a:p>
                  </a:txBody>
                  <a:tcPr marL="91462" marR="91462" marT="45717" marB="45717"/>
                </a:tc>
                <a:tc>
                  <a:txBody>
                    <a:bodyPr/>
                    <a:lstStyle/>
                    <a:p>
                      <a:r>
                        <a:rPr lang="fr-FR" sz="1100" b="1" i="0" dirty="0" smtClean="0"/>
                        <a:t>30 D</a:t>
                      </a:r>
                      <a:endParaRPr lang="fr-FR" sz="1100" b="1" i="0" dirty="0"/>
                    </a:p>
                  </a:txBody>
                  <a:tcPr marL="91462" marR="91462" marT="45717" marB="45717">
                    <a:solidFill>
                      <a:srgbClr val="FFFF00"/>
                    </a:solidFill>
                  </a:tcPr>
                </a:tc>
              </a:tr>
              <a:tr h="259074">
                <a:tc>
                  <a:txBody>
                    <a:bodyPr/>
                    <a:lstStyle/>
                    <a:p>
                      <a:pPr algn="ctr"/>
                      <a:endParaRPr lang="fr-FR" sz="1100" b="0" i="0" dirty="0"/>
                    </a:p>
                  </a:txBody>
                  <a:tcPr marL="91462" marR="91462" marT="45717" marB="45717"/>
                </a:tc>
                <a:tc>
                  <a:txBody>
                    <a:bodyPr/>
                    <a:lstStyle/>
                    <a:p>
                      <a:pPr algn="l"/>
                      <a:r>
                        <a:rPr lang="fr-FR" sz="1100" b="1" i="0" dirty="0" smtClean="0"/>
                        <a:t>31 M - </a:t>
                      </a:r>
                      <a:r>
                        <a:rPr lang="fr-FR" sz="1100" b="1" i="1" dirty="0" smtClean="0"/>
                        <a:t>Halloween</a:t>
                      </a:r>
                      <a:endParaRPr lang="fr-FR" sz="1100" b="1" i="1" dirty="0"/>
                    </a:p>
                  </a:txBody>
                  <a:tcPr marL="91462" marR="91462" marT="45717" marB="45717">
                    <a:solidFill>
                      <a:srgbClr val="FFFF00"/>
                    </a:solidFill>
                  </a:tcPr>
                </a:tc>
                <a:tc>
                  <a:txBody>
                    <a:bodyPr/>
                    <a:lstStyle/>
                    <a:p>
                      <a:pPr algn="l"/>
                      <a:endParaRPr lang="fr-FR" sz="1100" b="0" i="0" dirty="0"/>
                    </a:p>
                  </a:txBody>
                  <a:tcPr marL="91462" marR="91462" marT="45717" marB="45717"/>
                </a:tc>
                <a:tc>
                  <a:txBody>
                    <a:bodyPr/>
                    <a:lstStyle/>
                    <a:p>
                      <a:pPr algn="l"/>
                      <a:r>
                        <a:rPr lang="fr-FR" sz="1100" b="1" i="0" dirty="0" smtClean="0"/>
                        <a:t>31 L</a:t>
                      </a:r>
                      <a:endParaRPr lang="fr-FR" sz="1100" b="1" i="0" dirty="0"/>
                    </a:p>
                  </a:txBody>
                  <a:tcPr marL="91462" marR="91462" marT="45717" marB="45717">
                    <a:solidFill>
                      <a:srgbClr val="FFFF00"/>
                    </a:solidFill>
                  </a:tcPr>
                </a:tc>
              </a:tr>
            </a:tbl>
          </a:graphicData>
        </a:graphic>
      </p:graphicFrame>
      <p:pic>
        <p:nvPicPr>
          <p:cNvPr id="529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9240" y="8112323"/>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915" y="7617296"/>
            <a:ext cx="10747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080573" y="6753200"/>
            <a:ext cx="492443" cy="2664296"/>
          </a:xfrm>
          <a:prstGeom prst="rect">
            <a:avLst/>
          </a:prstGeom>
          <a:noFill/>
        </p:spPr>
        <p:txBody>
          <a:bodyPr vert="vert270" wrap="square" rtlCol="0">
            <a:spAutoFit/>
          </a:bodyPr>
          <a:lstStyle/>
          <a:p>
            <a:pPr algn="ctr"/>
            <a:r>
              <a:rPr lang="fr-FR" sz="2000" dirty="0" smtClean="0">
                <a:latin typeface="Amandine" pitchFamily="2" charset="0"/>
              </a:rPr>
              <a:t>Vacances de Toussaint</a:t>
            </a:r>
            <a:endParaRPr lang="fr-FR" sz="2000" dirty="0">
              <a:latin typeface="Amandine" pitchFamily="2" charset="0"/>
            </a:endParaRPr>
          </a:p>
        </p:txBody>
      </p:sp>
      <p:sp>
        <p:nvSpPr>
          <p:cNvPr id="10" name="ZoneTexte 9"/>
          <p:cNvSpPr txBox="1"/>
          <p:nvPr/>
        </p:nvSpPr>
        <p:spPr>
          <a:xfrm>
            <a:off x="6319609" y="6969224"/>
            <a:ext cx="492443" cy="2664296"/>
          </a:xfrm>
          <a:prstGeom prst="rect">
            <a:avLst/>
          </a:prstGeom>
          <a:noFill/>
        </p:spPr>
        <p:txBody>
          <a:bodyPr vert="vert270" wrap="square" rtlCol="0">
            <a:spAutoFit/>
          </a:bodyPr>
          <a:lstStyle/>
          <a:p>
            <a:pPr algn="ctr"/>
            <a:r>
              <a:rPr lang="fr-FR" sz="2000" dirty="0" smtClean="0">
                <a:latin typeface="Amandine" pitchFamily="2" charset="0"/>
              </a:rPr>
              <a:t>Vacances de Noël</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673" y="56456"/>
            <a:ext cx="2220703" cy="1134751"/>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C</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2334823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00297549"/>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JANVIER</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FEVRIER</a:t>
                      </a:r>
                    </a:p>
                  </a:txBody>
                  <a:tcPr marL="91461" marR="91461" marT="45717" marB="45717"/>
                </a:tc>
                <a:tc>
                  <a:txBody>
                    <a:bodyPr/>
                    <a:lstStyle/>
                    <a:p>
                      <a:pPr algn="ctr"/>
                      <a:r>
                        <a:rPr lang="fr-FR" sz="1100" dirty="0" smtClean="0"/>
                        <a:t>MARS</a:t>
                      </a:r>
                      <a:endParaRPr lang="fr-FR" sz="1100" b="1" dirty="0"/>
                    </a:p>
                  </a:txBody>
                  <a:tcPr marL="91461" marR="91461" marT="45717" marB="45717"/>
                </a:tc>
                <a:tc>
                  <a:txBody>
                    <a:bodyPr/>
                    <a:lstStyle/>
                    <a:p>
                      <a:pPr algn="ctr"/>
                      <a:r>
                        <a:rPr lang="fr-FR" sz="1100" dirty="0" smtClean="0"/>
                        <a:t>AVRIL</a:t>
                      </a:r>
                      <a:endParaRPr lang="fr-FR" sz="1100" b="1" i="0" dirty="0"/>
                    </a:p>
                  </a:txBody>
                  <a:tcPr marL="91461" marR="91461" marT="45717" marB="45717"/>
                </a:tc>
              </a:tr>
              <a:tr h="259074">
                <a:tc>
                  <a:txBody>
                    <a:bodyPr/>
                    <a:lstStyle/>
                    <a:p>
                      <a:r>
                        <a:rPr lang="fr-FR" sz="1100" b="1" i="0" dirty="0" smtClean="0"/>
                        <a:t>1 M - </a:t>
                      </a:r>
                      <a:r>
                        <a:rPr lang="fr-FR" sz="1100" b="1" i="1" dirty="0" smtClean="0"/>
                        <a:t>Jour de l’an</a:t>
                      </a:r>
                    </a:p>
                  </a:txBody>
                  <a:tcPr marL="91462" marR="91462" marT="45717" marB="45717">
                    <a:solidFill>
                      <a:srgbClr val="FFFF00"/>
                    </a:solidFill>
                  </a:tcPr>
                </a:tc>
                <a:tc>
                  <a:txBody>
                    <a:bodyPr/>
                    <a:lstStyle/>
                    <a:p>
                      <a:r>
                        <a:rPr lang="fr-FR" sz="1100" b="0" i="0" dirty="0" smtClean="0"/>
                        <a:t>1 V</a:t>
                      </a:r>
                    </a:p>
                  </a:txBody>
                  <a:tcPr marL="91462" marR="91462" marT="45717" marB="45717"/>
                </a:tc>
                <a:tc>
                  <a:txBody>
                    <a:bodyPr/>
                    <a:lstStyle/>
                    <a:p>
                      <a:r>
                        <a:rPr lang="fr-FR" sz="1100" b="1" i="0" dirty="0" smtClean="0"/>
                        <a:t>1 V</a:t>
                      </a:r>
                    </a:p>
                  </a:txBody>
                  <a:tcPr marL="91462" marR="91462" marT="45717" marB="45717">
                    <a:solidFill>
                      <a:srgbClr val="FFFF00"/>
                    </a:solidFill>
                  </a:tcPr>
                </a:tc>
                <a:tc>
                  <a:txBody>
                    <a:bodyPr/>
                    <a:lstStyle/>
                    <a:p>
                      <a:r>
                        <a:rPr lang="fr-FR" sz="1100" b="0" i="0" dirty="0" smtClean="0"/>
                        <a:t>1 L</a:t>
                      </a:r>
                    </a:p>
                  </a:txBody>
                  <a:tcPr marL="91462" marR="91462" marT="45717" marB="45717"/>
                </a:tc>
              </a:tr>
              <a:tr h="259074">
                <a:tc>
                  <a:txBody>
                    <a:bodyPr/>
                    <a:lstStyle/>
                    <a:p>
                      <a:r>
                        <a:rPr lang="fr-FR" sz="1100" b="1" i="0" dirty="0" smtClean="0"/>
                        <a:t>2 M</a:t>
                      </a:r>
                      <a:endParaRPr lang="fr-FR" sz="1100" b="1" i="0" dirty="0"/>
                    </a:p>
                  </a:txBody>
                  <a:tcPr marL="91462" marR="91462" marT="45717" marB="45717">
                    <a:solidFill>
                      <a:srgbClr val="FFFF00"/>
                    </a:solidFill>
                  </a:tcPr>
                </a:tc>
                <a:tc>
                  <a:txBody>
                    <a:bodyPr/>
                    <a:lstStyle/>
                    <a:p>
                      <a:r>
                        <a:rPr lang="fr-FR" sz="1100" b="1" i="0" dirty="0" smtClean="0"/>
                        <a:t>2 S - </a:t>
                      </a:r>
                      <a:r>
                        <a:rPr lang="fr-FR" sz="1100" b="1" i="1" dirty="0" smtClean="0"/>
                        <a:t>Chandeleur</a:t>
                      </a:r>
                      <a:endParaRPr lang="fr-FR" sz="1100" b="1" i="1" dirty="0"/>
                    </a:p>
                  </a:txBody>
                  <a:tcPr marL="91462" marR="91462" marT="45717" marB="45717">
                    <a:solidFill>
                      <a:srgbClr val="FFFF00"/>
                    </a:solidFill>
                  </a:tcPr>
                </a:tc>
                <a:tc>
                  <a:txBody>
                    <a:bodyPr/>
                    <a:lstStyle/>
                    <a:p>
                      <a:r>
                        <a:rPr lang="fr-FR" sz="1100" b="1" i="0" dirty="0" smtClean="0"/>
                        <a:t>2 S</a:t>
                      </a:r>
                      <a:endParaRPr lang="fr-FR" sz="1100" b="1" i="0" dirty="0"/>
                    </a:p>
                  </a:txBody>
                  <a:tcPr marL="91462" marR="91462" marT="45717" marB="45717">
                    <a:solidFill>
                      <a:srgbClr val="FFFF00"/>
                    </a:solidFill>
                  </a:tcPr>
                </a:tc>
                <a:tc>
                  <a:txBody>
                    <a:bodyPr/>
                    <a:lstStyle/>
                    <a:p>
                      <a:r>
                        <a:rPr lang="fr-FR" sz="1100" b="0" i="0" dirty="0" smtClean="0"/>
                        <a:t>2 M</a:t>
                      </a:r>
                      <a:endParaRPr lang="fr-FR" sz="1100" b="0" i="0" dirty="0"/>
                    </a:p>
                  </a:txBody>
                  <a:tcPr marL="91462" marR="91462" marT="45717" marB="45717"/>
                </a:tc>
              </a:tr>
              <a:tr h="259074">
                <a:tc>
                  <a:txBody>
                    <a:bodyPr/>
                    <a:lstStyle/>
                    <a:p>
                      <a:r>
                        <a:rPr lang="fr-FR" sz="1100" b="1" i="0" dirty="0" smtClean="0"/>
                        <a:t>3 J</a:t>
                      </a:r>
                    </a:p>
                  </a:txBody>
                  <a:tcPr marL="91462" marR="91462" marT="45717" marB="45717">
                    <a:solidFill>
                      <a:srgbClr val="FFFF00"/>
                    </a:solidFill>
                  </a:tcPr>
                </a:tc>
                <a:tc>
                  <a:txBody>
                    <a:bodyPr/>
                    <a:lstStyle/>
                    <a:p>
                      <a:r>
                        <a:rPr lang="fr-FR" sz="1100" b="1" i="0" dirty="0" smtClean="0"/>
                        <a:t>3 D</a:t>
                      </a:r>
                    </a:p>
                  </a:txBody>
                  <a:tcPr marL="91462" marR="91462" marT="45717" marB="45717">
                    <a:solidFill>
                      <a:srgbClr val="FFFF00"/>
                    </a:solidFill>
                  </a:tcPr>
                </a:tc>
                <a:tc>
                  <a:txBody>
                    <a:bodyPr/>
                    <a:lstStyle/>
                    <a:p>
                      <a:r>
                        <a:rPr lang="fr-FR" sz="1100" b="1" i="0" dirty="0" smtClean="0"/>
                        <a:t>3 D</a:t>
                      </a:r>
                    </a:p>
                  </a:txBody>
                  <a:tcPr marL="91462" marR="91462" marT="45717" marB="45717">
                    <a:solidFill>
                      <a:srgbClr val="FFFF00"/>
                    </a:solidFill>
                  </a:tcPr>
                </a:tc>
                <a:tc>
                  <a:txBody>
                    <a:bodyPr/>
                    <a:lstStyle/>
                    <a:p>
                      <a:r>
                        <a:rPr lang="fr-FR" sz="1100" b="0" i="0" dirty="0" smtClean="0"/>
                        <a:t>3 M</a:t>
                      </a:r>
                    </a:p>
                  </a:txBody>
                  <a:tcPr marL="91462" marR="91462" marT="45717" marB="45717"/>
                </a:tc>
              </a:tr>
              <a:tr h="259074">
                <a:tc>
                  <a:txBody>
                    <a:bodyPr/>
                    <a:lstStyle/>
                    <a:p>
                      <a:r>
                        <a:rPr lang="fr-FR" sz="1100" b="1" i="0" dirty="0" smtClean="0"/>
                        <a:t>4 V</a:t>
                      </a:r>
                      <a:endParaRPr lang="fr-FR" sz="1100" b="1" i="0" dirty="0"/>
                    </a:p>
                  </a:txBody>
                  <a:tcPr marL="91462" marR="91462" marT="45717" marB="45717">
                    <a:solidFill>
                      <a:srgbClr val="FFFF00"/>
                    </a:solidFill>
                  </a:tcPr>
                </a:tc>
                <a:tc>
                  <a:txBody>
                    <a:bodyPr/>
                    <a:lstStyle/>
                    <a:p>
                      <a:r>
                        <a:rPr lang="fr-FR" sz="1100" b="0" i="0" dirty="0" smtClean="0"/>
                        <a:t>4 L</a:t>
                      </a:r>
                      <a:endParaRPr lang="fr-FR" sz="1100" b="0" i="0" dirty="0"/>
                    </a:p>
                  </a:txBody>
                  <a:tcPr marL="91462" marR="91462" marT="45717" marB="45717"/>
                </a:tc>
                <a:tc>
                  <a:txBody>
                    <a:bodyPr/>
                    <a:lstStyle/>
                    <a:p>
                      <a:r>
                        <a:rPr lang="fr-FR" sz="1100" b="1" i="0" dirty="0" smtClean="0"/>
                        <a:t>4 L</a:t>
                      </a:r>
                      <a:endParaRPr lang="fr-FR" sz="1100" b="1" i="0" dirty="0"/>
                    </a:p>
                  </a:txBody>
                  <a:tcPr marL="91462" marR="91462" marT="45717" marB="45717">
                    <a:solidFill>
                      <a:srgbClr val="FFFF00"/>
                    </a:solidFill>
                  </a:tcPr>
                </a:tc>
                <a:tc>
                  <a:txBody>
                    <a:bodyPr/>
                    <a:lstStyle/>
                    <a:p>
                      <a:r>
                        <a:rPr lang="fr-FR" sz="1100" b="0" i="0" dirty="0" smtClean="0"/>
                        <a:t>4 J</a:t>
                      </a:r>
                      <a:endParaRPr lang="fr-FR" sz="1100" b="0" i="0" dirty="0"/>
                    </a:p>
                  </a:txBody>
                  <a:tcPr marL="91462" marR="91462" marT="45717" marB="45717"/>
                </a:tc>
              </a:tr>
              <a:tr h="259074">
                <a:tc>
                  <a:txBody>
                    <a:bodyPr/>
                    <a:lstStyle/>
                    <a:p>
                      <a:r>
                        <a:rPr lang="fr-FR" sz="1100" b="1" i="0" dirty="0" smtClean="0"/>
                        <a:t>5 S</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c>
                  <a:txBody>
                    <a:bodyPr/>
                    <a:lstStyle/>
                    <a:p>
                      <a:r>
                        <a:rPr lang="fr-FR" sz="1100" b="1" i="0" dirty="0" smtClean="0"/>
                        <a:t>5 M - </a:t>
                      </a:r>
                      <a:r>
                        <a:rPr lang="fr-FR" sz="1100" b="1" i="1" dirty="0" smtClean="0"/>
                        <a:t>Mardi gras</a:t>
                      </a:r>
                      <a:endParaRPr lang="fr-FR" sz="1100" b="1" i="1" dirty="0"/>
                    </a:p>
                  </a:txBody>
                  <a:tcPr marL="91462" marR="91462" marT="45717" marB="45717">
                    <a:solidFill>
                      <a:srgbClr val="FFFF00"/>
                    </a:solidFill>
                  </a:tcPr>
                </a:tc>
                <a:tc>
                  <a:txBody>
                    <a:bodyPr/>
                    <a:lstStyle/>
                    <a:p>
                      <a:r>
                        <a:rPr lang="fr-FR" sz="1100" b="0" i="0" dirty="0" smtClean="0"/>
                        <a:t>5 V</a:t>
                      </a:r>
                      <a:endParaRPr lang="fr-FR" sz="1100" b="0" i="0" dirty="0"/>
                    </a:p>
                  </a:txBody>
                  <a:tcPr marL="91462" marR="91462" marT="45717" marB="45717"/>
                </a:tc>
              </a:tr>
              <a:tr h="259074">
                <a:tc>
                  <a:txBody>
                    <a:bodyPr/>
                    <a:lstStyle/>
                    <a:p>
                      <a:r>
                        <a:rPr lang="fr-FR" sz="1100" b="1" i="0" dirty="0" smtClean="0"/>
                        <a:t>6 D - </a:t>
                      </a:r>
                      <a:r>
                        <a:rPr lang="fr-FR" sz="1100" b="1" i="1" dirty="0" smtClean="0"/>
                        <a:t>Epiphanie</a:t>
                      </a:r>
                      <a:endParaRPr lang="fr-FR" sz="1100" b="1" i="1"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1" i="0" dirty="0" smtClean="0"/>
                        <a:t>6 M</a:t>
                      </a:r>
                      <a:endParaRPr lang="fr-FR" sz="1100" b="1" i="0" dirty="0"/>
                    </a:p>
                  </a:txBody>
                  <a:tcPr marL="91462" marR="91462" marT="45717" marB="45717">
                    <a:solidFill>
                      <a:srgbClr val="FFFF00"/>
                    </a:solidFill>
                  </a:tcPr>
                </a:tc>
                <a:tc>
                  <a:txBody>
                    <a:bodyPr/>
                    <a:lstStyle/>
                    <a:p>
                      <a:r>
                        <a:rPr lang="fr-FR" sz="1100" b="1" i="0" dirty="0" smtClean="0"/>
                        <a:t>6 S</a:t>
                      </a:r>
                      <a:endParaRPr lang="fr-FR" sz="1100" b="1" i="0" dirty="0"/>
                    </a:p>
                  </a:txBody>
                  <a:tcPr marL="91462" marR="91462" marT="45717" marB="45717">
                    <a:solidFill>
                      <a:srgbClr val="FFFF00"/>
                    </a:solidFill>
                  </a:tcPr>
                </a:tc>
              </a:tr>
              <a:tr h="259074">
                <a:tc>
                  <a:txBody>
                    <a:bodyPr/>
                    <a:lstStyle/>
                    <a:p>
                      <a:r>
                        <a:rPr lang="fr-FR" sz="1100" b="0" i="0" dirty="0" smtClean="0"/>
                        <a:t>7 L</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tc>
                <a:tc>
                  <a:txBody>
                    <a:bodyPr/>
                    <a:lstStyle/>
                    <a:p>
                      <a:r>
                        <a:rPr lang="fr-FR" sz="1100" b="1" i="0" dirty="0" smtClean="0"/>
                        <a:t>7 J</a:t>
                      </a:r>
                      <a:endParaRPr lang="fr-FR" sz="1100" b="1" i="0" dirty="0"/>
                    </a:p>
                  </a:txBody>
                  <a:tcPr marL="91462" marR="91462" marT="45717" marB="45717">
                    <a:solidFill>
                      <a:srgbClr val="FFFF00"/>
                    </a:solidFill>
                  </a:tcPr>
                </a:tc>
                <a:tc>
                  <a:txBody>
                    <a:bodyPr/>
                    <a:lstStyle/>
                    <a:p>
                      <a:r>
                        <a:rPr lang="fr-FR" sz="1100" b="1" i="0" dirty="0" smtClean="0"/>
                        <a:t>7 D</a:t>
                      </a:r>
                      <a:endParaRPr lang="fr-FR" sz="1100" b="1" i="0" dirty="0"/>
                    </a:p>
                  </a:txBody>
                  <a:tcPr marL="91462" marR="91462" marT="45717" marB="45717">
                    <a:solidFill>
                      <a:srgbClr val="FFFF00"/>
                    </a:solidFill>
                  </a:tcPr>
                </a:tc>
              </a:tr>
              <a:tr h="259074">
                <a:tc>
                  <a:txBody>
                    <a:bodyPr/>
                    <a:lstStyle/>
                    <a:p>
                      <a:r>
                        <a:rPr lang="fr-FR" sz="1100" b="0" i="0" dirty="0" smtClean="0"/>
                        <a:t>8 M</a:t>
                      </a:r>
                      <a:endParaRPr lang="fr-FR" sz="1100" b="0" i="0" dirty="0"/>
                    </a:p>
                  </a:txBody>
                  <a:tcPr marL="91462" marR="91462" marT="45717" marB="45717"/>
                </a:tc>
                <a:tc>
                  <a:txBody>
                    <a:bodyPr/>
                    <a:lstStyle/>
                    <a:p>
                      <a:r>
                        <a:rPr lang="fr-FR" sz="1100" b="0" i="0" dirty="0" smtClean="0"/>
                        <a:t>8 V</a:t>
                      </a:r>
                      <a:endParaRPr lang="fr-FR" sz="1100" b="0" i="0" dirty="0"/>
                    </a:p>
                  </a:txBody>
                  <a:tcPr marL="91462" marR="91462" marT="45717" marB="45717"/>
                </a:tc>
                <a:tc>
                  <a:txBody>
                    <a:bodyPr/>
                    <a:lstStyle/>
                    <a:p>
                      <a:r>
                        <a:rPr lang="fr-FR" sz="1100" b="1" i="0" dirty="0" smtClean="0"/>
                        <a:t>8 V</a:t>
                      </a:r>
                      <a:endParaRPr lang="fr-FR" sz="1100" b="1" i="0" dirty="0"/>
                    </a:p>
                  </a:txBody>
                  <a:tcPr marL="91462" marR="91462" marT="45717" marB="45717">
                    <a:solidFill>
                      <a:srgbClr val="FFFF00"/>
                    </a:solidFill>
                  </a:tcPr>
                </a:tc>
                <a:tc>
                  <a:txBody>
                    <a:bodyPr/>
                    <a:lstStyle/>
                    <a:p>
                      <a:r>
                        <a:rPr lang="fr-FR" sz="1100" b="0" i="0" dirty="0" smtClean="0"/>
                        <a:t>8 L</a:t>
                      </a:r>
                      <a:endParaRPr lang="fr-FR" sz="1100" b="0" i="0" dirty="0"/>
                    </a:p>
                  </a:txBody>
                  <a:tcPr marL="91462" marR="91462" marT="45717" marB="45717"/>
                </a:tc>
              </a:tr>
              <a:tr h="259074">
                <a:tc>
                  <a:txBody>
                    <a:bodyPr/>
                    <a:lstStyle/>
                    <a:p>
                      <a:r>
                        <a:rPr lang="fr-FR" sz="1100" b="0" i="0" dirty="0" smtClean="0"/>
                        <a:t>9 M</a:t>
                      </a:r>
                      <a:endParaRPr lang="fr-FR" sz="1100" b="0" i="0" dirty="0"/>
                    </a:p>
                  </a:txBody>
                  <a:tcPr marL="91462" marR="91462" marT="45717" marB="45717"/>
                </a:tc>
                <a:tc>
                  <a:txBody>
                    <a:bodyPr/>
                    <a:lstStyle/>
                    <a:p>
                      <a:r>
                        <a:rPr lang="fr-FR" sz="1100" b="1" i="0" dirty="0" smtClean="0"/>
                        <a:t>9 S</a:t>
                      </a:r>
                      <a:endParaRPr lang="fr-FR" sz="1100" b="1" i="0" dirty="0"/>
                    </a:p>
                  </a:txBody>
                  <a:tcPr marL="91462" marR="91462" marT="45717" marB="45717">
                    <a:solidFill>
                      <a:srgbClr val="FFFF00"/>
                    </a:solidFill>
                  </a:tcPr>
                </a:tc>
                <a:tc>
                  <a:txBody>
                    <a:bodyPr/>
                    <a:lstStyle/>
                    <a:p>
                      <a:r>
                        <a:rPr lang="fr-FR" sz="1100" b="1" i="0" dirty="0" smtClean="0"/>
                        <a:t>9 S</a:t>
                      </a:r>
                      <a:endParaRPr lang="fr-FR" sz="1100" b="1" i="0" dirty="0"/>
                    </a:p>
                  </a:txBody>
                  <a:tcPr marL="91462" marR="91462" marT="45717" marB="45717">
                    <a:solidFill>
                      <a:srgbClr val="FFFF00"/>
                    </a:solidFill>
                  </a:tcPr>
                </a:tc>
                <a:tc>
                  <a:txBody>
                    <a:bodyPr/>
                    <a:lstStyle/>
                    <a:p>
                      <a:r>
                        <a:rPr lang="fr-FR" sz="1100" b="0" i="0" dirty="0" smtClean="0"/>
                        <a:t>9 M</a:t>
                      </a:r>
                      <a:endParaRPr lang="fr-FR" sz="1100" b="0" i="0" dirty="0"/>
                    </a:p>
                  </a:txBody>
                  <a:tcPr marL="91462" marR="91462" marT="45717" marB="45717"/>
                </a:tc>
              </a:tr>
              <a:tr h="259074">
                <a:tc>
                  <a:txBody>
                    <a:bodyPr/>
                    <a:lstStyle/>
                    <a:p>
                      <a:r>
                        <a:rPr lang="fr-FR" sz="1100" b="0" i="0" dirty="0" smtClean="0"/>
                        <a:t>10 J</a:t>
                      </a:r>
                      <a:endParaRPr lang="fr-FR" sz="1100" b="0" i="0" dirty="0"/>
                    </a:p>
                  </a:txBody>
                  <a:tcPr marL="91462" marR="91462" marT="45717" marB="45717"/>
                </a:tc>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0" i="0" dirty="0" smtClean="0"/>
                        <a:t>10 M</a:t>
                      </a:r>
                      <a:endParaRPr lang="fr-FR" sz="1100" b="0" i="0" dirty="0"/>
                    </a:p>
                  </a:txBody>
                  <a:tcPr marL="91462" marR="91462" marT="45717" marB="45717"/>
                </a:tc>
              </a:tr>
              <a:tr h="259074">
                <a:tc>
                  <a:txBody>
                    <a:bodyPr/>
                    <a:lstStyle/>
                    <a:p>
                      <a:r>
                        <a:rPr lang="fr-FR" sz="1100" b="0" i="0" dirty="0" smtClean="0"/>
                        <a:t>11 V</a:t>
                      </a:r>
                      <a:endParaRPr lang="fr-FR" sz="1100" b="0" i="0" dirty="0"/>
                    </a:p>
                  </a:txBody>
                  <a:tcPr marL="91462" marR="91462" marT="45717" marB="45717"/>
                </a:tc>
                <a:tc>
                  <a:txBody>
                    <a:bodyPr/>
                    <a:lstStyle/>
                    <a:p>
                      <a:r>
                        <a:rPr lang="fr-FR" sz="1100" b="0" i="0" dirty="0" smtClean="0"/>
                        <a:t>11 L</a:t>
                      </a:r>
                      <a:endParaRPr lang="fr-FR" sz="1100" b="0" i="0" dirty="0"/>
                    </a:p>
                  </a:txBody>
                  <a:tcPr marL="91462" marR="91462" marT="45717" marB="45717"/>
                </a:tc>
                <a:tc>
                  <a:txBody>
                    <a:bodyPr/>
                    <a:lstStyle/>
                    <a:p>
                      <a:r>
                        <a:rPr lang="fr-FR" sz="1100" b="0" i="0" dirty="0" smtClean="0"/>
                        <a:t>11 L</a:t>
                      </a:r>
                      <a:endParaRPr lang="fr-FR" sz="1100" b="0" i="0" dirty="0"/>
                    </a:p>
                  </a:txBody>
                  <a:tcPr marL="91462" marR="91462" marT="45717" marB="45717"/>
                </a:tc>
                <a:tc>
                  <a:txBody>
                    <a:bodyPr/>
                    <a:lstStyle/>
                    <a:p>
                      <a:r>
                        <a:rPr lang="fr-FR" sz="1100" b="0" i="0" dirty="0" smtClean="0"/>
                        <a:t>11 J</a:t>
                      </a:r>
                      <a:endParaRPr lang="fr-FR" sz="1100" b="0" i="0" dirty="0"/>
                    </a:p>
                  </a:txBody>
                  <a:tcPr marL="91462" marR="91462" marT="45717" marB="45717"/>
                </a:tc>
              </a:tr>
              <a:tr h="259074">
                <a:tc>
                  <a:txBody>
                    <a:bodyPr/>
                    <a:lstStyle/>
                    <a:p>
                      <a:r>
                        <a:rPr lang="fr-FR" sz="1100" b="1" i="0" dirty="0" smtClean="0"/>
                        <a:t>12 S</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V</a:t>
                      </a:r>
                      <a:endParaRPr lang="fr-FR" sz="1100" b="0" i="0" dirty="0"/>
                    </a:p>
                  </a:txBody>
                  <a:tcPr marL="91462" marR="91462" marT="45717" marB="45717"/>
                </a:tc>
              </a:tr>
              <a:tr h="259074">
                <a:tc>
                  <a:txBody>
                    <a:bodyPr/>
                    <a:lstStyle/>
                    <a:p>
                      <a:r>
                        <a:rPr lang="fr-FR" sz="1100" b="1" i="0" dirty="0" smtClean="0"/>
                        <a:t>13 D</a:t>
                      </a:r>
                      <a:endParaRPr lang="fr-FR" sz="1100" b="1" i="0"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M</a:t>
                      </a:r>
                      <a:endParaRPr lang="fr-FR" sz="1100" b="0" i="0" dirty="0"/>
                    </a:p>
                  </a:txBody>
                  <a:tcPr marL="91462" marR="91462" marT="45717" marB="45717"/>
                </a:tc>
                <a:tc>
                  <a:txBody>
                    <a:bodyPr/>
                    <a:lstStyle/>
                    <a:p>
                      <a:r>
                        <a:rPr lang="fr-FR" sz="1100" b="1" i="0" dirty="0" smtClean="0"/>
                        <a:t>13 S</a:t>
                      </a:r>
                      <a:endParaRPr lang="fr-FR" sz="1100" b="1" i="0" dirty="0"/>
                    </a:p>
                  </a:txBody>
                  <a:tcPr marL="91462" marR="91462" marT="45717" marB="45717">
                    <a:solidFill>
                      <a:srgbClr val="FFFF00"/>
                    </a:solidFill>
                  </a:tcPr>
                </a:tc>
              </a:tr>
              <a:tr h="259074">
                <a:tc>
                  <a:txBody>
                    <a:bodyPr/>
                    <a:lstStyle/>
                    <a:p>
                      <a:r>
                        <a:rPr lang="fr-FR" sz="1100" b="0" i="0" dirty="0" smtClean="0"/>
                        <a:t>14 L</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c>
                  <a:txBody>
                    <a:bodyPr/>
                    <a:lstStyle/>
                    <a:p>
                      <a:r>
                        <a:rPr lang="fr-FR" sz="1100" b="1" i="0" dirty="0" smtClean="0"/>
                        <a:t>14 D</a:t>
                      </a:r>
                      <a:endParaRPr lang="fr-FR" sz="1100" b="1" i="0" dirty="0"/>
                    </a:p>
                  </a:txBody>
                  <a:tcPr marL="91462" marR="91462" marT="45717" marB="45717">
                    <a:solidFill>
                      <a:srgbClr val="FFFF00"/>
                    </a:solidFill>
                  </a:tcPr>
                </a:tc>
              </a:tr>
              <a:tr h="259074">
                <a:tc>
                  <a:txBody>
                    <a:bodyPr/>
                    <a:lstStyle/>
                    <a:p>
                      <a:r>
                        <a:rPr lang="fr-FR" sz="1100" b="0" i="0" dirty="0" smtClean="0"/>
                        <a:t>15 M</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c>
                  <a:txBody>
                    <a:bodyPr/>
                    <a:lstStyle/>
                    <a:p>
                      <a:r>
                        <a:rPr lang="fr-FR" sz="1100" b="0" i="0" dirty="0" smtClean="0"/>
                        <a:t>15 L</a:t>
                      </a:r>
                      <a:endParaRPr lang="fr-FR" sz="1100" b="0" i="0" dirty="0"/>
                    </a:p>
                  </a:txBody>
                  <a:tcPr marL="91462" marR="91462" marT="45717" marB="45717"/>
                </a:tc>
              </a:tr>
              <a:tr h="259074">
                <a:tc>
                  <a:txBody>
                    <a:bodyPr/>
                    <a:lstStyle/>
                    <a:p>
                      <a:r>
                        <a:rPr lang="fr-FR" sz="1100" b="0" i="0" dirty="0" smtClean="0"/>
                        <a:t>16 M</a:t>
                      </a:r>
                      <a:endParaRPr lang="fr-FR" sz="1100" b="0" i="0" dirty="0"/>
                    </a:p>
                  </a:txBody>
                  <a:tcPr marL="91462" marR="91462" marT="45717" marB="45717"/>
                </a:tc>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0" i="0" dirty="0" smtClean="0"/>
                        <a:t>16 M</a:t>
                      </a:r>
                      <a:endParaRPr lang="fr-FR" sz="1100" b="0" i="0" dirty="0"/>
                    </a:p>
                  </a:txBody>
                  <a:tcPr marL="91462" marR="91462" marT="45717" marB="45717"/>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J</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r>
              <a:tr h="259074">
                <a:tc>
                  <a:txBody>
                    <a:bodyPr/>
                    <a:lstStyle/>
                    <a:p>
                      <a:r>
                        <a:rPr lang="fr-FR" sz="1100" b="0" i="0" dirty="0" smtClean="0"/>
                        <a:t>18 V</a:t>
                      </a:r>
                      <a:endParaRPr lang="fr-FR" sz="1100" b="0" i="0" dirty="0"/>
                    </a:p>
                  </a:txBody>
                  <a:tcPr marL="91462" marR="91462" marT="45717" marB="45717"/>
                </a:tc>
                <a:tc>
                  <a:txBody>
                    <a:bodyPr/>
                    <a:lstStyle/>
                    <a:p>
                      <a:r>
                        <a:rPr lang="fr-FR" sz="1100" b="0" i="0" dirty="0" smtClean="0"/>
                        <a:t>18 L</a:t>
                      </a:r>
                      <a:endParaRPr lang="fr-FR" sz="1100" b="0" i="0" dirty="0"/>
                    </a:p>
                  </a:txBody>
                  <a:tcPr marL="91462" marR="91462" marT="45717" marB="45717"/>
                </a:tc>
                <a:tc>
                  <a:txBody>
                    <a:bodyPr/>
                    <a:lstStyle/>
                    <a:p>
                      <a:r>
                        <a:rPr lang="fr-FR" sz="1100" b="0" i="0" dirty="0" smtClean="0"/>
                        <a:t>18 L</a:t>
                      </a:r>
                      <a:endParaRPr lang="fr-FR" sz="1100" b="0" i="0" dirty="0"/>
                    </a:p>
                  </a:txBody>
                  <a:tcPr marL="91462" marR="91462" marT="45717" marB="45717"/>
                </a:tc>
                <a:tc>
                  <a:txBody>
                    <a:bodyPr/>
                    <a:lstStyle/>
                    <a:p>
                      <a:r>
                        <a:rPr lang="fr-FR" sz="1100" b="0" i="0" dirty="0" smtClean="0"/>
                        <a:t>18 J</a:t>
                      </a:r>
                      <a:endParaRPr lang="fr-FR" sz="1100" b="0" i="0" dirty="0"/>
                    </a:p>
                  </a:txBody>
                  <a:tcPr marL="91462" marR="91462" marT="45717" marB="45717"/>
                </a:tc>
              </a:tr>
              <a:tr h="259074">
                <a:tc>
                  <a:txBody>
                    <a:bodyPr/>
                    <a:lstStyle/>
                    <a:p>
                      <a:r>
                        <a:rPr lang="fr-FR" sz="1100" b="1" i="0" dirty="0" smtClean="0"/>
                        <a:t>19 S</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c>
                  <a:txBody>
                    <a:bodyPr/>
                    <a:lstStyle/>
                    <a:p>
                      <a:r>
                        <a:rPr lang="fr-FR" sz="1100" b="0" i="0" dirty="0" smtClean="0"/>
                        <a:t>19 M</a:t>
                      </a:r>
                      <a:endParaRPr lang="fr-FR" sz="1100" b="0" i="0" dirty="0"/>
                    </a:p>
                  </a:txBody>
                  <a:tcPr marL="91462" marR="91462" marT="45717" marB="45717"/>
                </a:tc>
                <a:tc>
                  <a:txBody>
                    <a:bodyPr/>
                    <a:lstStyle/>
                    <a:p>
                      <a:r>
                        <a:rPr lang="fr-FR" sz="1100" b="0" i="0" dirty="0" smtClean="0"/>
                        <a:t>19 V</a:t>
                      </a:r>
                      <a:endParaRPr lang="fr-FR" sz="1100" b="0" i="0" dirty="0"/>
                    </a:p>
                  </a:txBody>
                  <a:tcPr marL="91462" marR="91462" marT="45717" marB="45717"/>
                </a:tc>
              </a:tr>
              <a:tr h="259074">
                <a:tc>
                  <a:txBody>
                    <a:bodyPr/>
                    <a:lstStyle/>
                    <a:p>
                      <a:r>
                        <a:rPr lang="fr-FR" sz="1100" b="1" i="0" dirty="0" smtClean="0"/>
                        <a:t>20 D</a:t>
                      </a:r>
                      <a:endParaRPr lang="fr-FR" sz="1100" b="1" i="0" dirty="0"/>
                    </a:p>
                  </a:txBody>
                  <a:tcPr marL="91462" marR="91462" marT="45717" marB="45717">
                    <a:solidFill>
                      <a:srgbClr val="FFFF00"/>
                    </a:solidFill>
                  </a:tcPr>
                </a:tc>
                <a:tc>
                  <a:txBody>
                    <a:bodyPr/>
                    <a:lstStyle/>
                    <a:p>
                      <a:r>
                        <a:rPr lang="fr-FR" sz="1100" b="0" i="0" dirty="0" smtClean="0"/>
                        <a:t>20 M</a:t>
                      </a:r>
                      <a:endParaRPr lang="fr-FR" sz="1100" b="0" i="0" dirty="0"/>
                    </a:p>
                  </a:txBody>
                  <a:tcPr marL="91462" marR="91462" marT="45717" marB="45717"/>
                </a:tc>
                <a:tc>
                  <a:txBody>
                    <a:bodyPr/>
                    <a:lstStyle/>
                    <a:p>
                      <a:r>
                        <a:rPr lang="fr-FR" sz="1100" b="0" i="0" dirty="0" smtClean="0"/>
                        <a:t>20 M -</a:t>
                      </a:r>
                      <a:r>
                        <a:rPr lang="fr-FR" sz="1100" b="1" i="1" dirty="0" smtClean="0"/>
                        <a:t> Printemps</a:t>
                      </a:r>
                      <a:endParaRPr lang="fr-FR" sz="1100" b="1" i="1" dirty="0"/>
                    </a:p>
                  </a:txBody>
                  <a:tcPr marL="91462" marR="91462" marT="45717" marB="45717"/>
                </a:tc>
                <a:tc>
                  <a:txBody>
                    <a:bodyPr/>
                    <a:lstStyle/>
                    <a:p>
                      <a:r>
                        <a:rPr lang="fr-FR" sz="1100" b="1" i="0" dirty="0" smtClean="0"/>
                        <a:t>20 S</a:t>
                      </a:r>
                      <a:endParaRPr lang="fr-FR" sz="1100" b="1" i="0" dirty="0"/>
                    </a:p>
                  </a:txBody>
                  <a:tcPr marL="91462" marR="91462" marT="45717" marB="45717">
                    <a:solidFill>
                      <a:srgbClr val="FFFF00"/>
                    </a:solidFill>
                  </a:tcPr>
                </a:tc>
              </a:tr>
              <a:tr h="259074">
                <a:tc>
                  <a:txBody>
                    <a:bodyPr/>
                    <a:lstStyle/>
                    <a:p>
                      <a:r>
                        <a:rPr lang="fr-FR" sz="1100" b="0" i="0" dirty="0" smtClean="0"/>
                        <a:t>21 L</a:t>
                      </a:r>
                      <a:endParaRPr lang="fr-FR" sz="1100" b="0" i="0" dirty="0"/>
                    </a:p>
                  </a:txBody>
                  <a:tcPr marL="91462" marR="91462" marT="45717" marB="45717"/>
                </a:tc>
                <a:tc>
                  <a:txBody>
                    <a:bodyPr/>
                    <a:lstStyle/>
                    <a:p>
                      <a:r>
                        <a:rPr lang="fr-FR" sz="1100" b="0" i="0" dirty="0" smtClean="0"/>
                        <a:t>21 J</a:t>
                      </a:r>
                      <a:endParaRPr lang="fr-FR" sz="1100" b="0" i="0" dirty="0"/>
                    </a:p>
                  </a:txBody>
                  <a:tcPr marL="91462" marR="91462" marT="45717" marB="45717"/>
                </a:tc>
                <a:tc>
                  <a:txBody>
                    <a:bodyPr/>
                    <a:lstStyle/>
                    <a:p>
                      <a:r>
                        <a:rPr lang="fr-FR" sz="1100" b="0" i="0" dirty="0" smtClean="0"/>
                        <a:t>21 J</a:t>
                      </a:r>
                      <a:endParaRPr lang="fr-FR" sz="1100" b="0" i="0" dirty="0"/>
                    </a:p>
                  </a:txBody>
                  <a:tcPr marL="91462" marR="91462" marT="45717" marB="45717"/>
                </a:tc>
                <a:tc>
                  <a:txBody>
                    <a:bodyPr/>
                    <a:lstStyle/>
                    <a:p>
                      <a:r>
                        <a:rPr lang="fr-FR" sz="1100" b="1" i="0" dirty="0" smtClean="0"/>
                        <a:t>21 D</a:t>
                      </a:r>
                      <a:endParaRPr lang="fr-FR" sz="1100" b="1" i="0" dirty="0"/>
                    </a:p>
                  </a:txBody>
                  <a:tcPr marL="91462" marR="91462" marT="45717" marB="45717">
                    <a:solidFill>
                      <a:srgbClr val="FFFF00"/>
                    </a:solidFill>
                  </a:tcPr>
                </a:tc>
              </a:tr>
              <a:tr h="259074">
                <a:tc>
                  <a:txBody>
                    <a:bodyPr/>
                    <a:lstStyle/>
                    <a:p>
                      <a:r>
                        <a:rPr lang="fr-FR" sz="1100" b="0" i="0" dirty="0" smtClean="0"/>
                        <a:t>22 M</a:t>
                      </a:r>
                      <a:endParaRPr lang="fr-FR" sz="1100" b="0" i="0" dirty="0"/>
                    </a:p>
                  </a:txBody>
                  <a:tcPr marL="91462" marR="91462" marT="45717" marB="45717"/>
                </a:tc>
                <a:tc>
                  <a:txBody>
                    <a:bodyPr/>
                    <a:lstStyle/>
                    <a:p>
                      <a:r>
                        <a:rPr lang="fr-FR" sz="1100" b="0" i="0" dirty="0" smtClean="0"/>
                        <a:t>22 V</a:t>
                      </a:r>
                      <a:endParaRPr lang="fr-FR" sz="1100" b="0" i="0" dirty="0"/>
                    </a:p>
                  </a:txBody>
                  <a:tcPr marL="91462" marR="91462" marT="45717" marB="45717"/>
                </a:tc>
                <a:tc>
                  <a:txBody>
                    <a:bodyPr/>
                    <a:lstStyle/>
                    <a:p>
                      <a:r>
                        <a:rPr lang="fr-FR" sz="1100" b="0" i="0" dirty="0" smtClean="0"/>
                        <a:t>22 V</a:t>
                      </a:r>
                      <a:endParaRPr lang="fr-FR" sz="1100" b="0" i="0" dirty="0"/>
                    </a:p>
                  </a:txBody>
                  <a:tcPr marL="91462" marR="91462" marT="45717" marB="45717"/>
                </a:tc>
                <a:tc>
                  <a:txBody>
                    <a:bodyPr/>
                    <a:lstStyle/>
                    <a:p>
                      <a:r>
                        <a:rPr lang="fr-FR" sz="1100" b="1" i="0" dirty="0" smtClean="0"/>
                        <a:t>22 L - </a:t>
                      </a:r>
                      <a:r>
                        <a:rPr lang="fr-FR" sz="1100" b="1" i="1" dirty="0" smtClean="0"/>
                        <a:t>Lundi de Pâques</a:t>
                      </a:r>
                      <a:endParaRPr lang="fr-FR" sz="1100" b="1" i="1" dirty="0"/>
                    </a:p>
                  </a:txBody>
                  <a:tcPr marL="91462" marR="91462" marT="45717" marB="45717">
                    <a:solidFill>
                      <a:srgbClr val="FFFF00"/>
                    </a:solidFill>
                  </a:tcPr>
                </a:tc>
              </a:tr>
              <a:tr h="259074">
                <a:tc>
                  <a:txBody>
                    <a:bodyPr/>
                    <a:lstStyle/>
                    <a:p>
                      <a:r>
                        <a:rPr lang="fr-FR" sz="1100" b="0" i="0" dirty="0" smtClean="0"/>
                        <a:t>23 M</a:t>
                      </a:r>
                      <a:endParaRPr lang="fr-FR" sz="1100" b="0" i="0" dirty="0"/>
                    </a:p>
                  </a:txBody>
                  <a:tcPr marL="91462" marR="91462" marT="45717" marB="45717"/>
                </a:tc>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M</a:t>
                      </a:r>
                      <a:endParaRPr lang="fr-FR" sz="1100" b="1" i="0" dirty="0"/>
                    </a:p>
                  </a:txBody>
                  <a:tcPr marL="91462" marR="91462" marT="45717" marB="45717">
                    <a:solidFill>
                      <a:srgbClr val="FFFF00"/>
                    </a:solidFill>
                  </a:tcPr>
                </a:tc>
              </a:tr>
              <a:tr h="259074">
                <a:tc>
                  <a:txBody>
                    <a:bodyPr/>
                    <a:lstStyle/>
                    <a:p>
                      <a:r>
                        <a:rPr lang="fr-FR" sz="1100" b="0" i="0" dirty="0" smtClean="0"/>
                        <a:t>24 J</a:t>
                      </a:r>
                      <a:endParaRPr lang="fr-FR" sz="1100" b="0" i="0" dirty="0"/>
                    </a:p>
                  </a:txBody>
                  <a:tcPr marL="91462" marR="91462" marT="45717" marB="45717"/>
                </a:tc>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r>
              <a:tr h="259074">
                <a:tc>
                  <a:txBody>
                    <a:bodyPr/>
                    <a:lstStyle/>
                    <a:p>
                      <a:r>
                        <a:rPr lang="fr-FR" sz="1100" b="0" i="0" dirty="0" smtClean="0"/>
                        <a:t>25</a:t>
                      </a:r>
                      <a:r>
                        <a:rPr lang="fr-FR" sz="1100" b="0" i="0" baseline="0" dirty="0" smtClean="0"/>
                        <a:t> V</a:t>
                      </a:r>
                      <a:endParaRPr lang="fr-FR" sz="1100" b="0" i="0" dirty="0"/>
                    </a:p>
                  </a:txBody>
                  <a:tcPr marL="91462" marR="91462" marT="45717" marB="45717"/>
                </a:tc>
                <a:tc>
                  <a:txBody>
                    <a:bodyPr/>
                    <a:lstStyle/>
                    <a:p>
                      <a:r>
                        <a:rPr lang="fr-FR" sz="1100" b="1" i="0" dirty="0" smtClean="0"/>
                        <a:t>25</a:t>
                      </a:r>
                      <a:r>
                        <a:rPr lang="fr-FR" sz="1100" b="1" i="0" baseline="0" dirty="0" smtClean="0"/>
                        <a:t> L</a:t>
                      </a:r>
                      <a:endParaRPr lang="fr-FR" sz="1100" b="1" i="0" dirty="0"/>
                    </a:p>
                  </a:txBody>
                  <a:tcPr marL="91462" marR="91462" marT="45717" marB="45717">
                    <a:solidFill>
                      <a:srgbClr val="FFFF00"/>
                    </a:solidFill>
                  </a:tcPr>
                </a:tc>
                <a:tc>
                  <a:txBody>
                    <a:bodyPr/>
                    <a:lstStyle/>
                    <a:p>
                      <a:r>
                        <a:rPr lang="fr-FR" sz="1100" b="0" i="0" dirty="0" smtClean="0"/>
                        <a:t>25</a:t>
                      </a:r>
                      <a:r>
                        <a:rPr lang="fr-FR" sz="1100" b="0" i="0" baseline="0" dirty="0" smtClean="0"/>
                        <a:t> L</a:t>
                      </a:r>
                      <a:endParaRPr lang="fr-FR" sz="1100" b="0" i="0" dirty="0"/>
                    </a:p>
                  </a:txBody>
                  <a:tcPr marL="91462" marR="91462" marT="45717" marB="45717"/>
                </a:tc>
                <a:tc>
                  <a:txBody>
                    <a:bodyPr/>
                    <a:lstStyle/>
                    <a:p>
                      <a:r>
                        <a:rPr lang="fr-FR" sz="1100" b="1" i="0" dirty="0" smtClean="0"/>
                        <a:t>25</a:t>
                      </a:r>
                      <a:r>
                        <a:rPr lang="fr-FR" sz="1100" b="1" i="0" baseline="0" dirty="0" smtClean="0"/>
                        <a:t> J</a:t>
                      </a:r>
                      <a:endParaRPr lang="fr-FR" sz="1100" b="1" i="0" dirty="0"/>
                    </a:p>
                  </a:txBody>
                  <a:tcPr marL="91462" marR="91462" marT="45717" marB="45717">
                    <a:solidFill>
                      <a:srgbClr val="FFFF00"/>
                    </a:solidFill>
                  </a:tcPr>
                </a:tc>
              </a:tr>
              <a:tr h="259074">
                <a:tc>
                  <a:txBody>
                    <a:bodyPr/>
                    <a:lstStyle/>
                    <a:p>
                      <a:r>
                        <a:rPr lang="fr-FR" sz="1100" b="1" i="0" dirty="0" smtClean="0"/>
                        <a:t>26 S</a:t>
                      </a:r>
                      <a:endParaRPr lang="fr-FR" sz="1100" b="1" i="0" dirty="0"/>
                    </a:p>
                  </a:txBody>
                  <a:tcPr marL="91462" marR="91462" marT="45717" marB="45717">
                    <a:solidFill>
                      <a:srgbClr val="FFFF00"/>
                    </a:solidFill>
                  </a:tcPr>
                </a:tc>
                <a:tc>
                  <a:txBody>
                    <a:bodyPr/>
                    <a:lstStyle/>
                    <a:p>
                      <a:r>
                        <a:rPr lang="fr-FR" sz="1100" b="1" i="0" dirty="0" smtClean="0"/>
                        <a:t>26 M</a:t>
                      </a:r>
                      <a:endParaRPr lang="fr-FR" sz="1100" b="1" i="0" dirty="0"/>
                    </a:p>
                  </a:txBody>
                  <a:tcPr marL="91462" marR="91462" marT="45717" marB="45717">
                    <a:solidFill>
                      <a:srgbClr val="FFFF00"/>
                    </a:solidFill>
                  </a:tcPr>
                </a:tc>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V</a:t>
                      </a:r>
                      <a:endParaRPr lang="fr-FR" sz="1100" b="1" i="0" dirty="0"/>
                    </a:p>
                  </a:txBody>
                  <a:tcPr marL="91462" marR="91462" marT="45717" marB="45717">
                    <a:solidFill>
                      <a:srgbClr val="FFFF00"/>
                    </a:solidFill>
                  </a:tcPr>
                </a:tc>
              </a:tr>
              <a:tr h="259074">
                <a:tc>
                  <a:txBody>
                    <a:bodyPr/>
                    <a:lstStyle/>
                    <a:p>
                      <a:r>
                        <a:rPr lang="fr-FR" sz="1100" b="1" i="0" dirty="0" smtClean="0"/>
                        <a:t>27 D</a:t>
                      </a:r>
                      <a:endParaRPr lang="fr-FR" sz="1100" b="1" i="0" dirty="0"/>
                    </a:p>
                  </a:txBody>
                  <a:tcPr marL="91462" marR="91462" marT="45717" marB="45717">
                    <a:solidFill>
                      <a:srgbClr val="FFFF00"/>
                    </a:solidFill>
                  </a:tcPr>
                </a:tc>
                <a:tc>
                  <a:txBody>
                    <a:bodyPr/>
                    <a:lstStyle/>
                    <a:p>
                      <a:r>
                        <a:rPr lang="fr-FR" sz="1100" b="1" i="0" dirty="0" smtClean="0"/>
                        <a:t>27 M</a:t>
                      </a:r>
                      <a:endParaRPr lang="fr-FR" sz="1100" b="1" i="0"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S</a:t>
                      </a:r>
                      <a:endParaRPr lang="fr-FR" sz="1100" b="1" i="0" dirty="0"/>
                    </a:p>
                  </a:txBody>
                  <a:tcPr marL="91462" marR="91462" marT="45717" marB="45717">
                    <a:solidFill>
                      <a:srgbClr val="FFFF00"/>
                    </a:solidFill>
                  </a:tcPr>
                </a:tc>
              </a:tr>
              <a:tr h="259074">
                <a:tc>
                  <a:txBody>
                    <a:bodyPr/>
                    <a:lstStyle/>
                    <a:p>
                      <a:r>
                        <a:rPr lang="fr-FR" sz="1100" b="0" i="0" dirty="0" smtClean="0"/>
                        <a:t>28 L</a:t>
                      </a:r>
                      <a:endParaRPr lang="fr-FR" sz="1100" b="0" i="0" dirty="0"/>
                    </a:p>
                  </a:txBody>
                  <a:tcPr marL="91462" marR="91462" marT="45717" marB="45717"/>
                </a:tc>
                <a:tc>
                  <a:txBody>
                    <a:bodyPr/>
                    <a:lstStyle/>
                    <a:p>
                      <a:r>
                        <a:rPr lang="fr-FR" sz="1100" b="1" i="0" dirty="0" smtClean="0"/>
                        <a:t>28 J</a:t>
                      </a:r>
                      <a:endParaRPr lang="fr-FR" sz="1100" b="1" i="0" dirty="0"/>
                    </a:p>
                  </a:txBody>
                  <a:tcPr marL="91462" marR="91462" marT="45717" marB="45717">
                    <a:solidFill>
                      <a:srgbClr val="FFFF00"/>
                    </a:solidFill>
                  </a:tcPr>
                </a:tc>
                <a:tc>
                  <a:txBody>
                    <a:bodyPr/>
                    <a:lstStyle/>
                    <a:p>
                      <a:r>
                        <a:rPr lang="fr-FR" sz="1100" b="0" i="0" dirty="0" smtClean="0"/>
                        <a:t>28 J</a:t>
                      </a:r>
                      <a:endParaRPr lang="fr-FR" sz="1100" b="0" i="0" dirty="0"/>
                    </a:p>
                  </a:txBody>
                  <a:tcPr marL="91462" marR="91462" marT="45717" marB="45717"/>
                </a:tc>
                <a:tc>
                  <a:txBody>
                    <a:bodyPr/>
                    <a:lstStyle/>
                    <a:p>
                      <a:r>
                        <a:rPr lang="fr-FR" sz="1100" b="1" i="0" dirty="0" smtClean="0"/>
                        <a:t>28 D</a:t>
                      </a:r>
                      <a:endParaRPr lang="fr-FR" sz="1100" b="1" i="0" dirty="0"/>
                    </a:p>
                  </a:txBody>
                  <a:tcPr marL="91462" marR="91462" marT="45717" marB="45717">
                    <a:solidFill>
                      <a:srgbClr val="FFFF00"/>
                    </a:solidFill>
                  </a:tcPr>
                </a:tc>
              </a:tr>
              <a:tr h="259074">
                <a:tc>
                  <a:txBody>
                    <a:bodyPr/>
                    <a:lstStyle/>
                    <a:p>
                      <a:r>
                        <a:rPr lang="fr-FR" sz="1100" b="0" i="0" dirty="0" smtClean="0"/>
                        <a:t>29 M</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0" i="0" dirty="0" smtClean="0"/>
                        <a:t>29 V</a:t>
                      </a:r>
                      <a:endParaRPr lang="fr-FR" sz="1100" b="0" i="0" dirty="0"/>
                    </a:p>
                  </a:txBody>
                  <a:tcPr marL="91462" marR="91462" marT="45717" marB="45717"/>
                </a:tc>
                <a:tc>
                  <a:txBody>
                    <a:bodyPr/>
                    <a:lstStyle/>
                    <a:p>
                      <a:r>
                        <a:rPr lang="fr-FR" sz="1100" b="1" i="0" dirty="0" smtClean="0"/>
                        <a:t>29 L</a:t>
                      </a:r>
                      <a:endParaRPr lang="fr-FR" sz="1100" b="1" i="0" dirty="0"/>
                    </a:p>
                  </a:txBody>
                  <a:tcPr marL="91462" marR="91462" marT="45717" marB="45717">
                    <a:solidFill>
                      <a:srgbClr val="FFFF00"/>
                    </a:solidFill>
                  </a:tcPr>
                </a:tc>
              </a:tr>
              <a:tr h="259074">
                <a:tc>
                  <a:txBody>
                    <a:bodyPr/>
                    <a:lstStyle/>
                    <a:p>
                      <a:r>
                        <a:rPr lang="fr-FR" sz="1100" b="0" i="0" dirty="0" smtClean="0"/>
                        <a:t>30 M</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1" i="0" dirty="0" smtClean="0"/>
                        <a:t>30 S</a:t>
                      </a:r>
                      <a:endParaRPr lang="fr-FR" sz="1100" b="1" i="0" dirty="0"/>
                    </a:p>
                  </a:txBody>
                  <a:tcPr marL="91462" marR="91462" marT="45717" marB="45717">
                    <a:solidFill>
                      <a:srgbClr val="FFFF00"/>
                    </a:solidFill>
                  </a:tcPr>
                </a:tc>
                <a:tc>
                  <a:txBody>
                    <a:bodyPr/>
                    <a:lstStyle/>
                    <a:p>
                      <a:r>
                        <a:rPr lang="fr-FR" sz="1100" b="1" i="0" dirty="0" smtClean="0"/>
                        <a:t>30 M</a:t>
                      </a:r>
                      <a:endParaRPr lang="fr-FR" sz="1100" b="1" i="0" dirty="0"/>
                    </a:p>
                  </a:txBody>
                  <a:tcPr marL="91462" marR="91462" marT="45717" marB="45717">
                    <a:solidFill>
                      <a:srgbClr val="FFFF00"/>
                    </a:solidFill>
                  </a:tcPr>
                </a:tc>
              </a:tr>
              <a:tr h="259074">
                <a:tc>
                  <a:txBody>
                    <a:bodyPr/>
                    <a:lstStyle/>
                    <a:p>
                      <a:pPr algn="l"/>
                      <a:r>
                        <a:rPr lang="fr-FR" sz="1100" b="0" i="0" dirty="0" smtClean="0"/>
                        <a:t>31 J</a:t>
                      </a:r>
                      <a:endParaRPr lang="fr-FR" sz="1100" b="0" i="0" dirty="0"/>
                    </a:p>
                  </a:txBody>
                  <a:tcPr marL="91462" marR="91462" marT="45717" marB="45717"/>
                </a:tc>
                <a:tc>
                  <a:txBody>
                    <a:bodyPr/>
                    <a:lstStyle/>
                    <a:p>
                      <a:endParaRPr lang="fr-FR" sz="1100" b="0" i="0" dirty="0" smtClean="0"/>
                    </a:p>
                  </a:txBody>
                  <a:tcPr marL="91462" marR="91462" marT="45717" marB="45717"/>
                </a:tc>
                <a:tc>
                  <a:txBody>
                    <a:bodyPr/>
                    <a:lstStyle/>
                    <a:p>
                      <a:r>
                        <a:rPr lang="fr-FR" sz="1100" b="1" i="0" dirty="0" smtClean="0"/>
                        <a:t>31 D</a:t>
                      </a:r>
                    </a:p>
                  </a:txBody>
                  <a:tcPr marL="91462" marR="91462" marT="45717" marB="45717">
                    <a:solidFill>
                      <a:srgbClr val="FFFF00"/>
                    </a:solidFill>
                  </a:tcPr>
                </a:tc>
                <a:tc>
                  <a:txBody>
                    <a:bodyPr/>
                    <a:lstStyle/>
                    <a:p>
                      <a:endParaRPr lang="fr-FR" sz="1100" b="0" i="0" dirty="0" smtClean="0"/>
                    </a:p>
                  </a:txBody>
                  <a:tcPr marL="91462" marR="91462" marT="45717" marB="45717"/>
                </a:tc>
              </a:tr>
            </a:tbl>
          </a:graphicData>
        </a:graphic>
      </p:graphicFrame>
      <p:pic>
        <p:nvPicPr>
          <p:cNvPr id="631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872" y="7617296"/>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7232" y="7589657"/>
            <a:ext cx="107473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559407" y="1505645"/>
            <a:ext cx="492443" cy="2664296"/>
          </a:xfrm>
          <a:prstGeom prst="rect">
            <a:avLst/>
          </a:prstGeom>
          <a:noFill/>
        </p:spPr>
        <p:txBody>
          <a:bodyPr vert="vert270" wrap="square" rtlCol="0">
            <a:spAutoFit/>
          </a:bodyPr>
          <a:lstStyle/>
          <a:p>
            <a:r>
              <a:rPr lang="fr-FR" sz="2000" dirty="0" smtClean="0">
                <a:latin typeface="Amandine" pitchFamily="2" charset="0"/>
              </a:rPr>
              <a:t>Vacances d’Hiver</a:t>
            </a:r>
            <a:endParaRPr lang="fr-FR" sz="2000" dirty="0">
              <a:latin typeface="Amandine" pitchFamily="2" charset="0"/>
            </a:endParaRPr>
          </a:p>
        </p:txBody>
      </p:sp>
      <p:sp>
        <p:nvSpPr>
          <p:cNvPr id="8" name="ZoneTexte 7"/>
          <p:cNvSpPr txBox="1"/>
          <p:nvPr/>
        </p:nvSpPr>
        <p:spPr>
          <a:xfrm>
            <a:off x="6320933" y="6609184"/>
            <a:ext cx="492443" cy="2664296"/>
          </a:xfrm>
          <a:prstGeom prst="rect">
            <a:avLst/>
          </a:prstGeom>
          <a:noFill/>
        </p:spPr>
        <p:txBody>
          <a:bodyPr vert="vert270" wrap="square" rtlCol="0">
            <a:spAutoFit/>
          </a:bodyPr>
          <a:lstStyle/>
          <a:p>
            <a:r>
              <a:rPr lang="fr-FR" sz="2000" dirty="0" smtClean="0">
                <a:latin typeface="Amandine" pitchFamily="2" charset="0"/>
              </a:rPr>
              <a:t>Vacances de Printemps</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262" y="-131639"/>
            <a:ext cx="1646493" cy="1368152"/>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C</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64337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248153211"/>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MAI</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JUIN</a:t>
                      </a:r>
                    </a:p>
                  </a:txBody>
                  <a:tcPr marL="91461" marR="91461" marT="45717" marB="45717"/>
                </a:tc>
                <a:tc>
                  <a:txBody>
                    <a:bodyPr/>
                    <a:lstStyle/>
                    <a:p>
                      <a:pPr algn="ctr"/>
                      <a:r>
                        <a:rPr lang="fr-FR" sz="1100" dirty="0" smtClean="0"/>
                        <a:t>JUILLET</a:t>
                      </a:r>
                      <a:endParaRPr lang="fr-FR" sz="1100" b="1" dirty="0"/>
                    </a:p>
                  </a:txBody>
                  <a:tcPr marL="91461" marR="91461" marT="45717" marB="45717"/>
                </a:tc>
                <a:tc>
                  <a:txBody>
                    <a:bodyPr/>
                    <a:lstStyle/>
                    <a:p>
                      <a:pPr algn="ctr"/>
                      <a:r>
                        <a:rPr lang="fr-FR" sz="1100" dirty="0" smtClean="0"/>
                        <a:t>AOÛT</a:t>
                      </a:r>
                      <a:endParaRPr lang="fr-FR" sz="1100" b="1" i="0" dirty="0"/>
                    </a:p>
                  </a:txBody>
                  <a:tcPr marL="91461" marR="91461" marT="45717" marB="45717"/>
                </a:tc>
              </a:tr>
              <a:tr h="259074">
                <a:tc>
                  <a:txBody>
                    <a:bodyPr/>
                    <a:lstStyle/>
                    <a:p>
                      <a:r>
                        <a:rPr lang="fr-FR" sz="1100" b="1" i="0" dirty="0" smtClean="0"/>
                        <a:t>1 M - </a:t>
                      </a:r>
                      <a:r>
                        <a:rPr lang="fr-FR" sz="1100" b="1" i="1" dirty="0" smtClean="0"/>
                        <a:t>Fête du travail</a:t>
                      </a:r>
                    </a:p>
                  </a:txBody>
                  <a:tcPr marL="91462" marR="91462" marT="45717" marB="45717">
                    <a:solidFill>
                      <a:srgbClr val="FFFF00"/>
                    </a:solidFill>
                  </a:tcPr>
                </a:tc>
                <a:tc>
                  <a:txBody>
                    <a:bodyPr/>
                    <a:lstStyle/>
                    <a:p>
                      <a:r>
                        <a:rPr lang="fr-FR" sz="1100" b="1" i="0" dirty="0" smtClean="0"/>
                        <a:t>1 S</a:t>
                      </a:r>
                    </a:p>
                  </a:txBody>
                  <a:tcPr marL="91462" marR="91462" marT="45717" marB="45717">
                    <a:solidFill>
                      <a:srgbClr val="FFFF00"/>
                    </a:solidFill>
                  </a:tcPr>
                </a:tc>
                <a:tc>
                  <a:txBody>
                    <a:bodyPr/>
                    <a:lstStyle/>
                    <a:p>
                      <a:r>
                        <a:rPr lang="fr-FR" sz="1100" b="0" i="0" dirty="0" smtClean="0"/>
                        <a:t>1 L</a:t>
                      </a:r>
                    </a:p>
                  </a:txBody>
                  <a:tcPr marL="91462" marR="91462" marT="45717" marB="45717"/>
                </a:tc>
                <a:tc>
                  <a:txBody>
                    <a:bodyPr/>
                    <a:lstStyle/>
                    <a:p>
                      <a:r>
                        <a:rPr lang="fr-FR" sz="1100" b="1" i="0" dirty="0" smtClean="0"/>
                        <a:t>1 J</a:t>
                      </a:r>
                    </a:p>
                  </a:txBody>
                  <a:tcPr marL="91462" marR="91462" marT="45717" marB="45717">
                    <a:solidFill>
                      <a:srgbClr val="FFFF00"/>
                    </a:solidFill>
                  </a:tcPr>
                </a:tc>
              </a:tr>
              <a:tr h="259074">
                <a:tc>
                  <a:txBody>
                    <a:bodyPr/>
                    <a:lstStyle/>
                    <a:p>
                      <a:r>
                        <a:rPr lang="fr-FR" sz="1100" b="1" i="0" dirty="0" smtClean="0"/>
                        <a:t>2 J</a:t>
                      </a:r>
                      <a:endParaRPr lang="fr-FR" sz="1100" b="1" i="0" dirty="0"/>
                    </a:p>
                  </a:txBody>
                  <a:tcPr marL="91462" marR="91462" marT="45717" marB="45717">
                    <a:solidFill>
                      <a:srgbClr val="FFFF00"/>
                    </a:solidFill>
                  </a:tcPr>
                </a:tc>
                <a:tc>
                  <a:txBody>
                    <a:bodyPr/>
                    <a:lstStyle/>
                    <a:p>
                      <a:r>
                        <a:rPr lang="fr-FR" sz="1100" b="1" i="0" dirty="0" smtClean="0"/>
                        <a:t>2 D</a:t>
                      </a:r>
                      <a:endParaRPr lang="fr-FR" sz="1100" b="1" i="0" dirty="0"/>
                    </a:p>
                  </a:txBody>
                  <a:tcPr marL="91462" marR="91462" marT="45717" marB="45717">
                    <a:solidFill>
                      <a:srgbClr val="FFFF00"/>
                    </a:solidFill>
                  </a:tcPr>
                </a:tc>
                <a:tc>
                  <a:txBody>
                    <a:bodyPr/>
                    <a:lstStyle/>
                    <a:p>
                      <a:r>
                        <a:rPr lang="fr-FR" sz="1100" b="0" i="0" dirty="0" smtClean="0"/>
                        <a:t>2 M</a:t>
                      </a:r>
                      <a:endParaRPr lang="fr-FR" sz="1100" b="0" i="0" dirty="0"/>
                    </a:p>
                  </a:txBody>
                  <a:tcPr marL="91462" marR="91462" marT="45717" marB="45717"/>
                </a:tc>
                <a:tc>
                  <a:txBody>
                    <a:bodyPr/>
                    <a:lstStyle/>
                    <a:p>
                      <a:r>
                        <a:rPr lang="fr-FR" sz="1100" b="1" i="0" dirty="0" smtClean="0"/>
                        <a:t>2 V</a:t>
                      </a:r>
                      <a:endParaRPr lang="fr-FR" sz="1100" b="1" i="0" dirty="0"/>
                    </a:p>
                  </a:txBody>
                  <a:tcPr marL="91462" marR="91462" marT="45717" marB="45717">
                    <a:solidFill>
                      <a:srgbClr val="FFFF00"/>
                    </a:solidFill>
                  </a:tcPr>
                </a:tc>
              </a:tr>
              <a:tr h="259074">
                <a:tc>
                  <a:txBody>
                    <a:bodyPr/>
                    <a:lstStyle/>
                    <a:p>
                      <a:r>
                        <a:rPr lang="fr-FR" sz="1100" b="1" i="0" dirty="0" smtClean="0"/>
                        <a:t>3 V</a:t>
                      </a:r>
                    </a:p>
                  </a:txBody>
                  <a:tcPr marL="91462" marR="91462" marT="45717" marB="45717">
                    <a:solidFill>
                      <a:srgbClr val="FFFF00"/>
                    </a:solidFill>
                  </a:tcPr>
                </a:tc>
                <a:tc>
                  <a:txBody>
                    <a:bodyPr/>
                    <a:lstStyle/>
                    <a:p>
                      <a:r>
                        <a:rPr lang="fr-FR" sz="1100" b="0" i="0" dirty="0" smtClean="0"/>
                        <a:t>3 L</a:t>
                      </a:r>
                    </a:p>
                  </a:txBody>
                  <a:tcPr marL="91462" marR="91462" marT="45717" marB="45717"/>
                </a:tc>
                <a:tc>
                  <a:txBody>
                    <a:bodyPr/>
                    <a:lstStyle/>
                    <a:p>
                      <a:r>
                        <a:rPr lang="fr-FR" sz="1100" b="0" i="0" dirty="0" smtClean="0"/>
                        <a:t>3 M</a:t>
                      </a:r>
                    </a:p>
                  </a:txBody>
                  <a:tcPr marL="91462" marR="91462" marT="45717" marB="45717"/>
                </a:tc>
                <a:tc>
                  <a:txBody>
                    <a:bodyPr/>
                    <a:lstStyle/>
                    <a:p>
                      <a:r>
                        <a:rPr lang="fr-FR" sz="1100" b="1" i="0" dirty="0" smtClean="0"/>
                        <a:t>3 S</a:t>
                      </a:r>
                    </a:p>
                  </a:txBody>
                  <a:tcPr marL="91462" marR="91462" marT="45717" marB="45717">
                    <a:solidFill>
                      <a:srgbClr val="FFFF00"/>
                    </a:solidFill>
                  </a:tcPr>
                </a:tc>
              </a:tr>
              <a:tr h="259074">
                <a:tc>
                  <a:txBody>
                    <a:bodyPr/>
                    <a:lstStyle/>
                    <a:p>
                      <a:r>
                        <a:rPr lang="fr-FR" sz="1100" b="1" i="0" dirty="0" smtClean="0"/>
                        <a:t>4 S</a:t>
                      </a:r>
                      <a:endParaRPr lang="fr-FR" sz="1100" b="1" i="0" dirty="0"/>
                    </a:p>
                  </a:txBody>
                  <a:tcPr marL="91462" marR="91462" marT="45717" marB="45717">
                    <a:solidFill>
                      <a:srgbClr val="FFFF00"/>
                    </a:solidFill>
                  </a:tcPr>
                </a:tc>
                <a:tc>
                  <a:txBody>
                    <a:bodyPr/>
                    <a:lstStyle/>
                    <a:p>
                      <a:r>
                        <a:rPr lang="fr-FR" sz="1100" b="0" i="0" dirty="0" smtClean="0"/>
                        <a:t>4 M</a:t>
                      </a:r>
                      <a:endParaRPr lang="fr-FR" sz="1100" b="0" i="0" dirty="0"/>
                    </a:p>
                  </a:txBody>
                  <a:tcPr marL="91462" marR="91462" marT="45717" marB="45717"/>
                </a:tc>
                <a:tc>
                  <a:txBody>
                    <a:bodyPr/>
                    <a:lstStyle/>
                    <a:p>
                      <a:r>
                        <a:rPr lang="fr-FR" sz="1100" b="0" i="0" dirty="0" smtClean="0"/>
                        <a:t>4 J</a:t>
                      </a:r>
                      <a:endParaRPr lang="fr-FR" sz="1100" b="0" i="0" dirty="0"/>
                    </a:p>
                  </a:txBody>
                  <a:tcPr marL="91462" marR="91462" marT="45717" marB="45717"/>
                </a:tc>
                <a:tc>
                  <a:txBody>
                    <a:bodyPr/>
                    <a:lstStyle/>
                    <a:p>
                      <a:r>
                        <a:rPr lang="fr-FR" sz="1100" b="1" i="0" dirty="0" smtClean="0"/>
                        <a:t>4 D</a:t>
                      </a:r>
                      <a:endParaRPr lang="fr-FR" sz="1100" b="1" i="0" dirty="0"/>
                    </a:p>
                  </a:txBody>
                  <a:tcPr marL="91462" marR="91462" marT="45717" marB="45717">
                    <a:solidFill>
                      <a:srgbClr val="FFFF00"/>
                    </a:solidFill>
                  </a:tcPr>
                </a:tc>
              </a:tr>
              <a:tr h="259074">
                <a:tc>
                  <a:txBody>
                    <a:bodyPr/>
                    <a:lstStyle/>
                    <a:p>
                      <a:r>
                        <a:rPr lang="fr-FR" sz="1100" b="1" i="0" dirty="0" smtClean="0"/>
                        <a:t>5 D</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c>
                  <a:txBody>
                    <a:bodyPr/>
                    <a:lstStyle/>
                    <a:p>
                      <a:r>
                        <a:rPr lang="fr-FR" sz="1100" b="0" i="0" dirty="0" smtClean="0"/>
                        <a:t>5 V</a:t>
                      </a:r>
                      <a:endParaRPr lang="fr-FR" sz="1100" b="0" i="0" dirty="0"/>
                    </a:p>
                  </a:txBody>
                  <a:tcPr marL="91462" marR="91462" marT="45717" marB="45717"/>
                </a:tc>
                <a:tc>
                  <a:txBody>
                    <a:bodyPr/>
                    <a:lstStyle/>
                    <a:p>
                      <a:r>
                        <a:rPr lang="fr-FR" sz="1100" b="1" i="0" dirty="0" smtClean="0"/>
                        <a:t>5 L</a:t>
                      </a:r>
                      <a:endParaRPr lang="fr-FR" sz="1100" b="1" i="0" dirty="0"/>
                    </a:p>
                  </a:txBody>
                  <a:tcPr marL="91462" marR="91462" marT="45717" marB="45717">
                    <a:solidFill>
                      <a:srgbClr val="FFFF00"/>
                    </a:solidFill>
                  </a:tcPr>
                </a:tc>
              </a:tr>
              <a:tr h="259074">
                <a:tc>
                  <a:txBody>
                    <a:bodyPr/>
                    <a:lstStyle/>
                    <a:p>
                      <a:r>
                        <a:rPr lang="fr-FR" sz="1100" b="0" i="0" dirty="0" smtClean="0"/>
                        <a:t>6 L</a:t>
                      </a:r>
                      <a:endParaRPr lang="fr-FR" sz="1100" b="0" i="0" dirty="0"/>
                    </a:p>
                  </a:txBody>
                  <a:tcPr marL="91462" marR="91462" marT="45717" marB="45717"/>
                </a:tc>
                <a:tc>
                  <a:txBody>
                    <a:bodyPr/>
                    <a:lstStyle/>
                    <a:p>
                      <a:r>
                        <a:rPr lang="fr-FR" sz="1100" b="0" i="0" dirty="0" smtClean="0"/>
                        <a:t>6 J</a:t>
                      </a:r>
                      <a:endParaRPr lang="fr-FR" sz="1100" b="0" i="0" dirty="0"/>
                    </a:p>
                  </a:txBody>
                  <a:tcPr marL="91462" marR="91462" marT="45717" marB="45717"/>
                </a:tc>
                <a:tc>
                  <a:txBody>
                    <a:bodyPr/>
                    <a:lstStyle/>
                    <a:p>
                      <a:r>
                        <a:rPr lang="fr-FR" sz="1100" b="1" i="0" dirty="0" smtClean="0"/>
                        <a:t>6 S</a:t>
                      </a:r>
                      <a:endParaRPr lang="fr-FR" sz="1100" b="1" i="0" dirty="0"/>
                    </a:p>
                  </a:txBody>
                  <a:tcPr marL="91462" marR="91462" marT="45717" marB="45717">
                    <a:solidFill>
                      <a:srgbClr val="FFFF00"/>
                    </a:solidFill>
                  </a:tcPr>
                </a:tc>
                <a:tc>
                  <a:txBody>
                    <a:bodyPr/>
                    <a:lstStyle/>
                    <a:p>
                      <a:r>
                        <a:rPr lang="fr-FR" sz="1100" b="1" i="0" dirty="0" smtClean="0"/>
                        <a:t>6 M</a:t>
                      </a:r>
                      <a:endParaRPr lang="fr-FR" sz="1100" b="1" i="0" dirty="0"/>
                    </a:p>
                  </a:txBody>
                  <a:tcPr marL="91462" marR="91462" marT="45717" marB="45717">
                    <a:solidFill>
                      <a:srgbClr val="FFFF00"/>
                    </a:solidFill>
                  </a:tcPr>
                </a:tc>
              </a:tr>
              <a:tr h="259074">
                <a:tc>
                  <a:txBody>
                    <a:bodyPr/>
                    <a:lstStyle/>
                    <a:p>
                      <a:r>
                        <a:rPr lang="fr-FR" sz="1100" b="0" i="0" dirty="0" smtClean="0"/>
                        <a:t>7 M</a:t>
                      </a:r>
                      <a:endParaRPr lang="fr-FR" sz="1100" b="0" i="0" dirty="0"/>
                    </a:p>
                  </a:txBody>
                  <a:tcPr marL="91462" marR="91462" marT="45717" marB="45717"/>
                </a:tc>
                <a:tc>
                  <a:txBody>
                    <a:bodyPr/>
                    <a:lstStyle/>
                    <a:p>
                      <a:r>
                        <a:rPr lang="fr-FR" sz="1100" b="0" i="0" dirty="0" smtClean="0"/>
                        <a:t>7 V</a:t>
                      </a:r>
                      <a:endParaRPr lang="fr-FR" sz="1100" b="0" i="0" dirty="0"/>
                    </a:p>
                  </a:txBody>
                  <a:tcPr marL="91462" marR="91462" marT="45717" marB="45717"/>
                </a:tc>
                <a:tc>
                  <a:txBody>
                    <a:bodyPr/>
                    <a:lstStyle/>
                    <a:p>
                      <a:r>
                        <a:rPr lang="fr-FR" sz="1100" b="1" i="0" dirty="0" smtClean="0"/>
                        <a:t>7 D</a:t>
                      </a:r>
                      <a:endParaRPr lang="fr-FR" sz="1100" b="1" i="0" dirty="0"/>
                    </a:p>
                  </a:txBody>
                  <a:tcPr marL="91462" marR="91462" marT="45717" marB="45717">
                    <a:solidFill>
                      <a:srgbClr val="FFFF00"/>
                    </a:solidFill>
                  </a:tcPr>
                </a:tc>
                <a:tc>
                  <a:txBody>
                    <a:bodyPr/>
                    <a:lstStyle/>
                    <a:p>
                      <a:r>
                        <a:rPr lang="fr-FR" sz="1100" b="1" i="0" dirty="0" smtClean="0"/>
                        <a:t>7 M</a:t>
                      </a:r>
                      <a:endParaRPr lang="fr-FR" sz="1100" b="1" i="0" dirty="0"/>
                    </a:p>
                  </a:txBody>
                  <a:tcPr marL="91462" marR="91462" marT="45717" marB="45717">
                    <a:solidFill>
                      <a:srgbClr val="FFFF00"/>
                    </a:solidFill>
                  </a:tcPr>
                </a:tc>
              </a:tr>
              <a:tr h="259074">
                <a:tc>
                  <a:txBody>
                    <a:bodyPr/>
                    <a:lstStyle/>
                    <a:p>
                      <a:r>
                        <a:rPr lang="fr-FR" sz="1100" b="1" i="0" dirty="0" smtClean="0"/>
                        <a:t>8 M - </a:t>
                      </a:r>
                      <a:r>
                        <a:rPr lang="fr-FR" sz="1100" b="1" i="1" dirty="0" smtClean="0"/>
                        <a:t>Victoire 1945</a:t>
                      </a:r>
                      <a:endParaRPr lang="fr-FR" sz="1100" b="1" i="1" dirty="0"/>
                    </a:p>
                  </a:txBody>
                  <a:tcPr marL="91462" marR="91462" marT="45717" marB="45717">
                    <a:solidFill>
                      <a:srgbClr val="FFFF00"/>
                    </a:solidFill>
                  </a:tcPr>
                </a:tc>
                <a:tc>
                  <a:txBody>
                    <a:bodyPr/>
                    <a:lstStyle/>
                    <a:p>
                      <a:r>
                        <a:rPr lang="fr-FR" sz="1100" b="1" i="0" dirty="0" smtClean="0"/>
                        <a:t>8 S</a:t>
                      </a:r>
                      <a:endParaRPr lang="fr-FR" sz="1100" b="1" i="0" dirty="0"/>
                    </a:p>
                  </a:txBody>
                  <a:tcPr marL="91462" marR="91462" marT="45717" marB="45717">
                    <a:solidFill>
                      <a:srgbClr val="FFFF00"/>
                    </a:solidFill>
                  </a:tcPr>
                </a:tc>
                <a:tc>
                  <a:txBody>
                    <a:bodyPr/>
                    <a:lstStyle/>
                    <a:p>
                      <a:r>
                        <a:rPr lang="fr-FR" sz="1100" b="1" i="0" dirty="0" smtClean="0"/>
                        <a:t>8 L</a:t>
                      </a:r>
                      <a:endParaRPr lang="fr-FR" sz="1100" b="1" i="0" dirty="0"/>
                    </a:p>
                  </a:txBody>
                  <a:tcPr marL="91462" marR="91462" marT="45717" marB="45717">
                    <a:solidFill>
                      <a:srgbClr val="FFFF00"/>
                    </a:solidFill>
                  </a:tcPr>
                </a:tc>
                <a:tc>
                  <a:txBody>
                    <a:bodyPr/>
                    <a:lstStyle/>
                    <a:p>
                      <a:r>
                        <a:rPr lang="fr-FR" sz="1100" b="1" i="0" dirty="0" smtClean="0"/>
                        <a:t>8 J</a:t>
                      </a:r>
                      <a:endParaRPr lang="fr-FR" sz="1100" b="1" i="0" dirty="0"/>
                    </a:p>
                  </a:txBody>
                  <a:tcPr marL="91462" marR="91462" marT="45717" marB="45717">
                    <a:solidFill>
                      <a:srgbClr val="FFFF00"/>
                    </a:solidFill>
                  </a:tcPr>
                </a:tc>
              </a:tr>
              <a:tr h="259074">
                <a:tc>
                  <a:txBody>
                    <a:bodyPr/>
                    <a:lstStyle/>
                    <a:p>
                      <a:r>
                        <a:rPr lang="fr-FR" sz="1100" b="0" i="0" dirty="0" smtClean="0"/>
                        <a:t>9 J</a:t>
                      </a:r>
                      <a:endParaRPr lang="fr-FR" sz="1100" b="0" i="0" dirty="0"/>
                    </a:p>
                  </a:txBody>
                  <a:tcPr marL="91462" marR="91462" marT="45717" marB="45717"/>
                </a:tc>
                <a:tc>
                  <a:txBody>
                    <a:bodyPr/>
                    <a:lstStyle/>
                    <a:p>
                      <a:r>
                        <a:rPr lang="fr-FR" sz="1100" b="1" i="0" dirty="0" smtClean="0"/>
                        <a:t>9 D</a:t>
                      </a:r>
                      <a:endParaRPr lang="fr-FR" sz="1100" b="1" i="0" dirty="0"/>
                    </a:p>
                  </a:txBody>
                  <a:tcPr marL="91462" marR="91462" marT="45717" marB="45717">
                    <a:solidFill>
                      <a:srgbClr val="FFFF00"/>
                    </a:solidFill>
                  </a:tcPr>
                </a:tc>
                <a:tc>
                  <a:txBody>
                    <a:bodyPr/>
                    <a:lstStyle/>
                    <a:p>
                      <a:r>
                        <a:rPr lang="fr-FR" sz="1100" b="1" i="0" dirty="0" smtClean="0"/>
                        <a:t>9 M</a:t>
                      </a:r>
                      <a:endParaRPr lang="fr-FR" sz="1100" b="1" i="0" dirty="0"/>
                    </a:p>
                  </a:txBody>
                  <a:tcPr marL="91462" marR="91462" marT="45717" marB="45717">
                    <a:solidFill>
                      <a:srgbClr val="FFFF00"/>
                    </a:solidFill>
                  </a:tcPr>
                </a:tc>
                <a:tc>
                  <a:txBody>
                    <a:bodyPr/>
                    <a:lstStyle/>
                    <a:p>
                      <a:r>
                        <a:rPr lang="fr-FR" sz="1100" b="1" i="0" dirty="0" smtClean="0"/>
                        <a:t>9 V</a:t>
                      </a:r>
                      <a:endParaRPr lang="fr-FR" sz="1100" b="1" i="0" dirty="0"/>
                    </a:p>
                  </a:txBody>
                  <a:tcPr marL="91462" marR="91462" marT="45717" marB="45717">
                    <a:solidFill>
                      <a:srgbClr val="FFFF00"/>
                    </a:solidFill>
                  </a:tcPr>
                </a:tc>
              </a:tr>
              <a:tr h="259074">
                <a:tc>
                  <a:txBody>
                    <a:bodyPr/>
                    <a:lstStyle/>
                    <a:p>
                      <a:r>
                        <a:rPr lang="fr-FR" sz="1100" b="0" i="0" dirty="0" smtClean="0"/>
                        <a:t>10 V </a:t>
                      </a:r>
                      <a:endParaRPr lang="fr-FR" sz="1100" b="0" i="0" dirty="0"/>
                    </a:p>
                  </a:txBody>
                  <a:tcPr marL="91462" marR="91462" marT="45717" marB="45717"/>
                </a:tc>
                <a:tc>
                  <a:txBody>
                    <a:bodyPr/>
                    <a:lstStyle/>
                    <a:p>
                      <a:r>
                        <a:rPr lang="fr-FR" sz="1100" b="1" i="0" dirty="0" smtClean="0"/>
                        <a:t>10 L -</a:t>
                      </a:r>
                      <a:r>
                        <a:rPr lang="fr-FR" sz="1100" b="0" i="0" dirty="0" smtClean="0"/>
                        <a:t> </a:t>
                      </a:r>
                      <a:r>
                        <a:rPr lang="fr-FR" sz="1100" b="1" i="1" dirty="0" smtClean="0"/>
                        <a:t>Lundi de Pentecôte</a:t>
                      </a:r>
                      <a:endParaRPr lang="fr-FR" sz="1100" b="1" i="1" dirty="0"/>
                    </a:p>
                  </a:txBody>
                  <a:tcPr marL="91462" marR="91462" marT="45717" marB="45717">
                    <a:solidFill>
                      <a:srgbClr val="FFFF00"/>
                    </a:solidFill>
                  </a:tcPr>
                </a:tc>
                <a:tc>
                  <a:txBody>
                    <a:bodyPr/>
                    <a:lstStyle/>
                    <a:p>
                      <a:r>
                        <a:rPr lang="fr-FR" sz="1100" b="1" i="0" dirty="0" smtClean="0"/>
                        <a:t>10 M</a:t>
                      </a:r>
                      <a:endParaRPr lang="fr-FR" sz="1100" b="1" i="0" dirty="0"/>
                    </a:p>
                  </a:txBody>
                  <a:tcPr marL="91462" marR="91462" marT="45717" marB="45717">
                    <a:solidFill>
                      <a:srgbClr val="FFFF00"/>
                    </a:solidFill>
                  </a:tcPr>
                </a:tc>
                <a:tc>
                  <a:txBody>
                    <a:bodyPr/>
                    <a:lstStyle/>
                    <a:p>
                      <a:r>
                        <a:rPr lang="fr-FR" sz="1100" b="1" i="0" dirty="0" smtClean="0"/>
                        <a:t>10 S</a:t>
                      </a:r>
                      <a:endParaRPr lang="fr-FR" sz="1100" b="1" i="0" dirty="0"/>
                    </a:p>
                  </a:txBody>
                  <a:tcPr marL="91462" marR="91462" marT="45717" marB="45717">
                    <a:solidFill>
                      <a:srgbClr val="FFFF00"/>
                    </a:solidFill>
                  </a:tcPr>
                </a:tc>
              </a:tr>
              <a:tr h="259074">
                <a:tc>
                  <a:txBody>
                    <a:bodyPr/>
                    <a:lstStyle/>
                    <a:p>
                      <a:r>
                        <a:rPr lang="fr-FR" sz="1100" b="1" i="0" dirty="0" smtClean="0"/>
                        <a:t>11 S</a:t>
                      </a:r>
                      <a:endParaRPr lang="fr-FR" sz="1100" b="1" i="0" dirty="0"/>
                    </a:p>
                  </a:txBody>
                  <a:tcPr marL="91462" marR="91462" marT="45717" marB="45717">
                    <a:solidFill>
                      <a:srgbClr val="FFFF00"/>
                    </a:solidFill>
                  </a:tcPr>
                </a:tc>
                <a:tc>
                  <a:txBody>
                    <a:bodyPr/>
                    <a:lstStyle/>
                    <a:p>
                      <a:r>
                        <a:rPr lang="fr-FR" sz="1100" b="0" i="0" dirty="0" smtClean="0"/>
                        <a:t>11 M</a:t>
                      </a:r>
                      <a:endParaRPr lang="fr-FR" sz="1100" b="0" i="0" dirty="0"/>
                    </a:p>
                  </a:txBody>
                  <a:tcPr marL="91462" marR="91462" marT="45717" marB="45717"/>
                </a:tc>
                <a:tc>
                  <a:txBody>
                    <a:bodyPr/>
                    <a:lstStyle/>
                    <a:p>
                      <a:r>
                        <a:rPr lang="fr-FR" sz="1100" b="1" i="0" dirty="0" smtClean="0"/>
                        <a:t>11 J</a:t>
                      </a:r>
                      <a:endParaRPr lang="fr-FR" sz="1100" b="1" i="0" dirty="0"/>
                    </a:p>
                  </a:txBody>
                  <a:tcPr marL="91462" marR="91462" marT="45717" marB="45717">
                    <a:solidFill>
                      <a:srgbClr val="FFFF00"/>
                    </a:solidFill>
                  </a:tcPr>
                </a:tc>
                <a:tc>
                  <a:txBody>
                    <a:bodyPr/>
                    <a:lstStyle/>
                    <a:p>
                      <a:r>
                        <a:rPr lang="fr-FR" sz="1100" b="1" i="0" dirty="0" smtClean="0"/>
                        <a:t>11 D</a:t>
                      </a:r>
                      <a:endParaRPr lang="fr-FR" sz="1100" b="1" i="0" dirty="0"/>
                    </a:p>
                  </a:txBody>
                  <a:tcPr marL="91462" marR="91462" marT="45717" marB="45717">
                    <a:solidFill>
                      <a:srgbClr val="FFFF00"/>
                    </a:solidFill>
                  </a:tcPr>
                </a:tc>
              </a:tr>
              <a:tr h="259074">
                <a:tc>
                  <a:txBody>
                    <a:bodyPr/>
                    <a:lstStyle/>
                    <a:p>
                      <a:r>
                        <a:rPr lang="fr-FR" sz="1100" b="1" i="0" dirty="0" smtClean="0"/>
                        <a:t>12 D</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c>
                  <a:txBody>
                    <a:bodyPr/>
                    <a:lstStyle/>
                    <a:p>
                      <a:r>
                        <a:rPr lang="fr-FR" sz="1100" b="1" i="0" dirty="0" smtClean="0"/>
                        <a:t>12 V</a:t>
                      </a:r>
                      <a:endParaRPr lang="fr-FR" sz="1100" b="1" i="0" dirty="0"/>
                    </a:p>
                  </a:txBody>
                  <a:tcPr marL="91462" marR="91462" marT="45717" marB="45717">
                    <a:solidFill>
                      <a:srgbClr val="FFFF00"/>
                    </a:solidFill>
                  </a:tcPr>
                </a:tc>
                <a:tc>
                  <a:txBody>
                    <a:bodyPr/>
                    <a:lstStyle/>
                    <a:p>
                      <a:r>
                        <a:rPr lang="fr-FR" sz="1100" b="1" i="0" dirty="0" smtClean="0"/>
                        <a:t>12 L</a:t>
                      </a:r>
                      <a:endParaRPr lang="fr-FR" sz="1100" b="1" i="0" dirty="0"/>
                    </a:p>
                  </a:txBody>
                  <a:tcPr marL="91462" marR="91462" marT="45717" marB="45717">
                    <a:solidFill>
                      <a:srgbClr val="FFFF00"/>
                    </a:solidFill>
                  </a:tcPr>
                </a:tc>
              </a:tr>
              <a:tr h="259074">
                <a:tc>
                  <a:txBody>
                    <a:bodyPr/>
                    <a:lstStyle/>
                    <a:p>
                      <a:r>
                        <a:rPr lang="fr-FR" sz="1100" b="0" i="0" dirty="0" smtClean="0"/>
                        <a:t>13 L</a:t>
                      </a:r>
                      <a:endParaRPr lang="fr-FR" sz="1100" b="0" i="0" dirty="0"/>
                    </a:p>
                  </a:txBody>
                  <a:tcPr marL="91462" marR="91462" marT="45717" marB="45717"/>
                </a:tc>
                <a:tc>
                  <a:txBody>
                    <a:bodyPr/>
                    <a:lstStyle/>
                    <a:p>
                      <a:r>
                        <a:rPr lang="fr-FR" sz="1100" b="0" i="0" dirty="0" smtClean="0"/>
                        <a:t>13 J</a:t>
                      </a:r>
                      <a:endParaRPr lang="fr-FR" sz="1100" b="0" i="0" dirty="0"/>
                    </a:p>
                  </a:txBody>
                  <a:tcPr marL="91462" marR="91462" marT="45717" marB="45717"/>
                </a:tc>
                <a:tc>
                  <a:txBody>
                    <a:bodyPr/>
                    <a:lstStyle/>
                    <a:p>
                      <a:r>
                        <a:rPr lang="fr-FR" sz="1100" b="1" i="0" dirty="0" smtClean="0"/>
                        <a:t>13 S</a:t>
                      </a:r>
                      <a:endParaRPr lang="fr-FR" sz="1100" b="1" i="0" dirty="0"/>
                    </a:p>
                  </a:txBody>
                  <a:tcPr marL="91462" marR="91462" marT="45717" marB="45717">
                    <a:solidFill>
                      <a:srgbClr val="FFFF00"/>
                    </a:solidFill>
                  </a:tcPr>
                </a:tc>
                <a:tc>
                  <a:txBody>
                    <a:bodyPr/>
                    <a:lstStyle/>
                    <a:p>
                      <a:r>
                        <a:rPr lang="fr-FR" sz="1100" b="1" i="0" dirty="0" smtClean="0"/>
                        <a:t>13 M</a:t>
                      </a:r>
                      <a:endParaRPr lang="fr-FR" sz="1100" b="1" i="0" dirty="0"/>
                    </a:p>
                  </a:txBody>
                  <a:tcPr marL="91462" marR="91462" marT="45717" marB="45717">
                    <a:solidFill>
                      <a:srgbClr val="FFFF00"/>
                    </a:solidFill>
                  </a:tcPr>
                </a:tc>
              </a:tr>
              <a:tr h="259074">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V</a:t>
                      </a:r>
                      <a:endParaRPr lang="fr-FR" sz="1100" b="0" i="0" dirty="0"/>
                    </a:p>
                  </a:txBody>
                  <a:tcPr marL="91462" marR="91462" marT="45717" marB="45717"/>
                </a:tc>
                <a:tc>
                  <a:txBody>
                    <a:bodyPr/>
                    <a:lstStyle/>
                    <a:p>
                      <a:r>
                        <a:rPr lang="fr-FR" sz="1100" b="1" i="0" dirty="0" smtClean="0"/>
                        <a:t>14 D</a:t>
                      </a:r>
                      <a:endParaRPr lang="fr-FR" sz="1100" b="1" i="0" dirty="0"/>
                    </a:p>
                  </a:txBody>
                  <a:tcPr marL="91462" marR="91462" marT="45717" marB="45717">
                    <a:solidFill>
                      <a:srgbClr val="FFFF00"/>
                    </a:solidFill>
                  </a:tcPr>
                </a:tc>
                <a:tc>
                  <a:txBody>
                    <a:bodyPr/>
                    <a:lstStyle/>
                    <a:p>
                      <a:r>
                        <a:rPr lang="fr-FR" sz="1100" b="1" i="0" dirty="0" smtClean="0"/>
                        <a:t>14 M</a:t>
                      </a:r>
                      <a:endParaRPr lang="fr-FR" sz="1100" b="1" i="0" dirty="0"/>
                    </a:p>
                  </a:txBody>
                  <a:tcPr marL="91462" marR="91462" marT="45717" marB="45717">
                    <a:solidFill>
                      <a:srgbClr val="FFFF00"/>
                    </a:solidFill>
                  </a:tcPr>
                </a:tc>
              </a:tr>
              <a:tr h="259074">
                <a:tc>
                  <a:txBody>
                    <a:bodyPr/>
                    <a:lstStyle/>
                    <a:p>
                      <a:r>
                        <a:rPr lang="fr-FR" sz="1100" b="0" i="0" dirty="0" smtClean="0"/>
                        <a:t>15 M</a:t>
                      </a:r>
                      <a:endParaRPr lang="fr-FR" sz="1100" b="0" i="0" dirty="0"/>
                    </a:p>
                  </a:txBody>
                  <a:tcPr marL="91462" marR="91462" marT="45717" marB="45717"/>
                </a:tc>
                <a:tc>
                  <a:txBody>
                    <a:bodyPr/>
                    <a:lstStyle/>
                    <a:p>
                      <a:r>
                        <a:rPr lang="fr-FR" sz="1100" b="1" i="0" dirty="0" smtClean="0"/>
                        <a:t>15 S</a:t>
                      </a:r>
                      <a:endParaRPr lang="fr-FR" sz="1100" b="1" i="0" dirty="0"/>
                    </a:p>
                  </a:txBody>
                  <a:tcPr marL="91462" marR="91462" marT="45717" marB="45717">
                    <a:solidFill>
                      <a:srgbClr val="FFFF00"/>
                    </a:solidFill>
                  </a:tcPr>
                </a:tc>
                <a:tc>
                  <a:txBody>
                    <a:bodyPr/>
                    <a:lstStyle/>
                    <a:p>
                      <a:r>
                        <a:rPr lang="fr-FR" sz="1100" b="1" i="0" dirty="0" smtClean="0"/>
                        <a:t>15 L</a:t>
                      </a:r>
                      <a:endParaRPr lang="fr-FR" sz="1100" b="1" i="0" dirty="0"/>
                    </a:p>
                  </a:txBody>
                  <a:tcPr marL="91462" marR="91462" marT="45717" marB="45717">
                    <a:solidFill>
                      <a:srgbClr val="FFFF00"/>
                    </a:solidFill>
                  </a:tcPr>
                </a:tc>
                <a:tc>
                  <a:txBody>
                    <a:bodyPr/>
                    <a:lstStyle/>
                    <a:p>
                      <a:r>
                        <a:rPr lang="fr-FR" sz="1100" b="1" i="0" dirty="0" smtClean="0"/>
                        <a:t>15 J</a:t>
                      </a:r>
                      <a:endParaRPr lang="fr-FR" sz="1100" b="1" i="0" dirty="0"/>
                    </a:p>
                  </a:txBody>
                  <a:tcPr marL="91462" marR="91462" marT="45717" marB="45717">
                    <a:solidFill>
                      <a:srgbClr val="FFFF00"/>
                    </a:solidFill>
                  </a:tcPr>
                </a:tc>
              </a:tr>
              <a:tr h="259074">
                <a:tc>
                  <a:txBody>
                    <a:bodyPr/>
                    <a:lstStyle/>
                    <a:p>
                      <a:r>
                        <a:rPr lang="fr-FR" sz="1100" b="0" i="0" dirty="0" smtClean="0"/>
                        <a:t>16 J</a:t>
                      </a:r>
                      <a:endParaRPr lang="fr-FR" sz="1100" b="0" i="0" dirty="0"/>
                    </a:p>
                  </a:txBody>
                  <a:tcPr marL="91462" marR="91462" marT="45717" marB="45717"/>
                </a:tc>
                <a:tc>
                  <a:txBody>
                    <a:bodyPr/>
                    <a:lstStyle/>
                    <a:p>
                      <a:r>
                        <a:rPr lang="fr-FR" sz="1100" b="1" i="0" dirty="0" smtClean="0"/>
                        <a:t>16 D - </a:t>
                      </a:r>
                      <a:r>
                        <a:rPr lang="fr-FR" sz="1100" b="1" i="1" dirty="0" smtClean="0"/>
                        <a:t>Fête des pères</a:t>
                      </a:r>
                      <a:endParaRPr lang="fr-FR" sz="1100" b="1" i="1" dirty="0"/>
                    </a:p>
                  </a:txBody>
                  <a:tcPr marL="91462" marR="91462" marT="45717" marB="45717">
                    <a:solidFill>
                      <a:srgbClr val="FFFF00"/>
                    </a:solidFill>
                  </a:tcPr>
                </a:tc>
                <a:tc>
                  <a:txBody>
                    <a:bodyPr/>
                    <a:lstStyle/>
                    <a:p>
                      <a:r>
                        <a:rPr lang="fr-FR" sz="1100" b="1" i="0" dirty="0" smtClean="0"/>
                        <a:t>16 M</a:t>
                      </a:r>
                      <a:endParaRPr lang="fr-FR" sz="1100" b="1" i="0" dirty="0"/>
                    </a:p>
                  </a:txBody>
                  <a:tcPr marL="91462" marR="91462" marT="45717" marB="45717">
                    <a:solidFill>
                      <a:srgbClr val="FFFF00"/>
                    </a:solidFill>
                  </a:tcPr>
                </a:tc>
                <a:tc>
                  <a:txBody>
                    <a:bodyPr/>
                    <a:lstStyle/>
                    <a:p>
                      <a:r>
                        <a:rPr lang="fr-FR" sz="1100" b="1" i="0" dirty="0" smtClean="0"/>
                        <a:t>16 V</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V</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L</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solidFill>
                      <a:srgbClr val="FFFF00"/>
                    </a:solidFill>
                  </a:tcPr>
                </a:tc>
              </a:tr>
              <a:tr h="259074">
                <a:tc>
                  <a:txBody>
                    <a:bodyPr/>
                    <a:lstStyle/>
                    <a:p>
                      <a:r>
                        <a:rPr lang="fr-FR" sz="1100" b="1" i="0" dirty="0" smtClean="0"/>
                        <a:t>18 S</a:t>
                      </a:r>
                      <a:endParaRPr lang="fr-FR" sz="1100" b="1" i="0" dirty="0"/>
                    </a:p>
                  </a:txBody>
                  <a:tcPr marL="91462" marR="91462" marT="45717" marB="45717">
                    <a:solidFill>
                      <a:srgbClr val="FFFF00"/>
                    </a:solidFill>
                  </a:tcPr>
                </a:tc>
                <a:tc>
                  <a:txBody>
                    <a:bodyPr/>
                    <a:lstStyle/>
                    <a:p>
                      <a:r>
                        <a:rPr lang="fr-FR" sz="1100" b="0" i="0" dirty="0" smtClean="0"/>
                        <a:t>18 M</a:t>
                      </a:r>
                      <a:endParaRPr lang="fr-FR" sz="1100" b="0" i="0" dirty="0"/>
                    </a:p>
                  </a:txBody>
                  <a:tcPr marL="91462" marR="91462" marT="45717" marB="45717"/>
                </a:tc>
                <a:tc>
                  <a:txBody>
                    <a:bodyPr/>
                    <a:lstStyle/>
                    <a:p>
                      <a:r>
                        <a:rPr lang="fr-FR" sz="1100" b="1" i="0" dirty="0" smtClean="0"/>
                        <a:t>18 J</a:t>
                      </a:r>
                      <a:endParaRPr lang="fr-FR" sz="1100" b="1" i="0" dirty="0"/>
                    </a:p>
                  </a:txBody>
                  <a:tcPr marL="91462" marR="91462" marT="45717" marB="45717">
                    <a:solidFill>
                      <a:srgbClr val="FFFF00"/>
                    </a:solidFill>
                  </a:tcPr>
                </a:tc>
                <a:tc>
                  <a:txBody>
                    <a:bodyPr/>
                    <a:lstStyle/>
                    <a:p>
                      <a:r>
                        <a:rPr lang="fr-FR" sz="1100" b="1" i="0" dirty="0" smtClean="0"/>
                        <a:t>18 D</a:t>
                      </a:r>
                      <a:endParaRPr lang="fr-FR" sz="1100" b="1" i="0" dirty="0"/>
                    </a:p>
                  </a:txBody>
                  <a:tcPr marL="91462" marR="91462" marT="45717" marB="45717">
                    <a:solidFill>
                      <a:srgbClr val="FFFF00"/>
                    </a:solidFill>
                  </a:tcPr>
                </a:tc>
              </a:tr>
              <a:tr h="259074">
                <a:tc>
                  <a:txBody>
                    <a:bodyPr/>
                    <a:lstStyle/>
                    <a:p>
                      <a:r>
                        <a:rPr lang="fr-FR" sz="1100" b="1" i="0" dirty="0" smtClean="0"/>
                        <a:t>19 D</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c>
                  <a:txBody>
                    <a:bodyPr/>
                    <a:lstStyle/>
                    <a:p>
                      <a:r>
                        <a:rPr lang="fr-FR" sz="1100" b="1" i="0" dirty="0" smtClean="0"/>
                        <a:t>19 V</a:t>
                      </a:r>
                      <a:endParaRPr lang="fr-FR" sz="1100" b="1" i="0" dirty="0"/>
                    </a:p>
                  </a:txBody>
                  <a:tcPr marL="91462" marR="91462" marT="45717" marB="45717">
                    <a:solidFill>
                      <a:srgbClr val="FFFF00"/>
                    </a:solidFill>
                  </a:tcPr>
                </a:tc>
                <a:tc>
                  <a:txBody>
                    <a:bodyPr/>
                    <a:lstStyle/>
                    <a:p>
                      <a:r>
                        <a:rPr lang="fr-FR" sz="1100" b="1" i="0" dirty="0" smtClean="0"/>
                        <a:t>19 L</a:t>
                      </a:r>
                      <a:endParaRPr lang="fr-FR" sz="1100" b="1" i="0" dirty="0"/>
                    </a:p>
                  </a:txBody>
                  <a:tcPr marL="91462" marR="91462" marT="45717" marB="45717">
                    <a:solidFill>
                      <a:srgbClr val="FFFF00"/>
                    </a:solidFill>
                  </a:tcPr>
                </a:tc>
              </a:tr>
              <a:tr h="259074">
                <a:tc>
                  <a:txBody>
                    <a:bodyPr/>
                    <a:lstStyle/>
                    <a:p>
                      <a:r>
                        <a:rPr lang="fr-FR" sz="1100" b="0" i="0" dirty="0" smtClean="0"/>
                        <a:t>20 L</a:t>
                      </a:r>
                      <a:endParaRPr lang="fr-FR" sz="1100" b="0" i="0" dirty="0"/>
                    </a:p>
                  </a:txBody>
                  <a:tcPr marL="91462" marR="91462" marT="45717" marB="45717"/>
                </a:tc>
                <a:tc>
                  <a:txBody>
                    <a:bodyPr/>
                    <a:lstStyle/>
                    <a:p>
                      <a:r>
                        <a:rPr lang="fr-FR" sz="1100" b="0" i="0" dirty="0" smtClean="0"/>
                        <a:t>20 J</a:t>
                      </a:r>
                      <a:endParaRPr lang="fr-FR" sz="1100" b="0" i="0" dirty="0"/>
                    </a:p>
                  </a:txBody>
                  <a:tcPr marL="91462" marR="91462" marT="45717" marB="45717"/>
                </a:tc>
                <a:tc>
                  <a:txBody>
                    <a:bodyPr/>
                    <a:lstStyle/>
                    <a:p>
                      <a:r>
                        <a:rPr lang="fr-FR" sz="1100" b="1" i="0" dirty="0" smtClean="0"/>
                        <a:t>20 S</a:t>
                      </a:r>
                      <a:endParaRPr lang="fr-FR" sz="1100" b="1" i="0" dirty="0"/>
                    </a:p>
                  </a:txBody>
                  <a:tcPr marL="91462" marR="91462" marT="45717" marB="45717">
                    <a:solidFill>
                      <a:srgbClr val="FFFF00"/>
                    </a:solidFill>
                  </a:tcPr>
                </a:tc>
                <a:tc>
                  <a:txBody>
                    <a:bodyPr/>
                    <a:lstStyle/>
                    <a:p>
                      <a:r>
                        <a:rPr lang="fr-FR" sz="1100" b="1" i="0" dirty="0" smtClean="0"/>
                        <a:t>20 M</a:t>
                      </a:r>
                      <a:endParaRPr lang="fr-FR" sz="1100" b="1" i="0" dirty="0"/>
                    </a:p>
                  </a:txBody>
                  <a:tcPr marL="91462" marR="91462" marT="45717" marB="45717">
                    <a:solidFill>
                      <a:srgbClr val="FFFF00"/>
                    </a:solidFill>
                  </a:tcPr>
                </a:tc>
              </a:tr>
              <a:tr h="259074">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V - </a:t>
                      </a:r>
                      <a:r>
                        <a:rPr lang="fr-FR" sz="1100" b="1" i="1" dirty="0" smtClean="0"/>
                        <a:t>Eté / F. de la mus.</a:t>
                      </a:r>
                      <a:endParaRPr lang="fr-FR" sz="1100" b="1" i="1" dirty="0"/>
                    </a:p>
                  </a:txBody>
                  <a:tcPr marL="91462" marR="91462" marT="45717" marB="45717"/>
                </a:tc>
                <a:tc>
                  <a:txBody>
                    <a:bodyPr/>
                    <a:lstStyle/>
                    <a:p>
                      <a:r>
                        <a:rPr lang="fr-FR" sz="1100" b="1" i="0" dirty="0" smtClean="0"/>
                        <a:t>21 D</a:t>
                      </a:r>
                      <a:endParaRPr lang="fr-FR" sz="1100" b="1" i="0" dirty="0"/>
                    </a:p>
                  </a:txBody>
                  <a:tcPr marL="91462" marR="91462" marT="45717" marB="45717">
                    <a:solidFill>
                      <a:srgbClr val="FFFF00"/>
                    </a:solidFill>
                  </a:tcPr>
                </a:tc>
                <a:tc>
                  <a:txBody>
                    <a:bodyPr/>
                    <a:lstStyle/>
                    <a:p>
                      <a:r>
                        <a:rPr lang="fr-FR" sz="1100" b="1" i="0" dirty="0" smtClean="0"/>
                        <a:t>21 M</a:t>
                      </a:r>
                      <a:endParaRPr lang="fr-FR" sz="1100" b="1" i="0" dirty="0"/>
                    </a:p>
                  </a:txBody>
                  <a:tcPr marL="91462" marR="91462" marT="45717" marB="45717">
                    <a:solidFill>
                      <a:srgbClr val="FFFF00"/>
                    </a:solidFill>
                  </a:tcPr>
                </a:tc>
              </a:tr>
              <a:tr h="259074">
                <a:tc>
                  <a:txBody>
                    <a:bodyPr/>
                    <a:lstStyle/>
                    <a:p>
                      <a:r>
                        <a:rPr lang="fr-FR" sz="1100" b="0" i="0" dirty="0" smtClean="0"/>
                        <a:t>22 M</a:t>
                      </a:r>
                      <a:endParaRPr lang="fr-FR" sz="1100" b="0" i="0" dirty="0"/>
                    </a:p>
                  </a:txBody>
                  <a:tcPr marL="91462" marR="91462" marT="45717" marB="45717"/>
                </a:tc>
                <a:tc>
                  <a:txBody>
                    <a:bodyPr/>
                    <a:lstStyle/>
                    <a:p>
                      <a:r>
                        <a:rPr lang="fr-FR" sz="1100" b="1" i="0" dirty="0" smtClean="0"/>
                        <a:t>22 S</a:t>
                      </a:r>
                      <a:endParaRPr lang="fr-FR" sz="1100" b="1" i="0" dirty="0"/>
                    </a:p>
                  </a:txBody>
                  <a:tcPr marL="91462" marR="91462" marT="45717" marB="45717">
                    <a:solidFill>
                      <a:srgbClr val="FFFF00"/>
                    </a:solidFill>
                  </a:tcPr>
                </a:tc>
                <a:tc>
                  <a:txBody>
                    <a:bodyPr/>
                    <a:lstStyle/>
                    <a:p>
                      <a:r>
                        <a:rPr lang="fr-FR" sz="1100" b="1" i="0" dirty="0" smtClean="0"/>
                        <a:t>22 L</a:t>
                      </a:r>
                      <a:endParaRPr lang="fr-FR" sz="1100" b="1" i="0" dirty="0"/>
                    </a:p>
                  </a:txBody>
                  <a:tcPr marL="91462" marR="91462" marT="45717" marB="45717">
                    <a:solidFill>
                      <a:srgbClr val="FFFF00"/>
                    </a:solidFill>
                  </a:tcPr>
                </a:tc>
                <a:tc>
                  <a:txBody>
                    <a:bodyPr/>
                    <a:lstStyle/>
                    <a:p>
                      <a:r>
                        <a:rPr lang="fr-FR" sz="1100" b="1" i="0" dirty="0" smtClean="0"/>
                        <a:t>22 J</a:t>
                      </a:r>
                      <a:endParaRPr lang="fr-FR" sz="1100" b="1" i="0" dirty="0"/>
                    </a:p>
                  </a:txBody>
                  <a:tcPr marL="91462" marR="91462" marT="45717" marB="45717">
                    <a:solidFill>
                      <a:srgbClr val="FFFF00"/>
                    </a:solidFill>
                  </a:tcPr>
                </a:tc>
              </a:tr>
              <a:tr h="259074">
                <a:tc>
                  <a:txBody>
                    <a:bodyPr/>
                    <a:lstStyle/>
                    <a:p>
                      <a:r>
                        <a:rPr lang="fr-FR" sz="1100" b="0" i="0" dirty="0" smtClean="0"/>
                        <a:t>23 J</a:t>
                      </a:r>
                      <a:endParaRPr lang="fr-FR" sz="1100" b="0" i="0" dirty="0"/>
                    </a:p>
                  </a:txBody>
                  <a:tcPr marL="91462" marR="91462" marT="45717" marB="45717"/>
                </a:tc>
                <a:tc>
                  <a:txBody>
                    <a:bodyPr/>
                    <a:lstStyle/>
                    <a:p>
                      <a:r>
                        <a:rPr lang="fr-FR" sz="1100" b="1" i="0" dirty="0" smtClean="0"/>
                        <a:t>23 D</a:t>
                      </a:r>
                      <a:endParaRPr lang="fr-FR" sz="1100" b="1" i="0" dirty="0"/>
                    </a:p>
                  </a:txBody>
                  <a:tcPr marL="91462" marR="91462" marT="45717" marB="45717">
                    <a:solidFill>
                      <a:srgbClr val="FFFF00"/>
                    </a:solidFill>
                  </a:tcPr>
                </a:tc>
                <a:tc>
                  <a:txBody>
                    <a:bodyPr/>
                    <a:lstStyle/>
                    <a:p>
                      <a:r>
                        <a:rPr lang="fr-FR" sz="1100" b="1" i="0" dirty="0" smtClean="0"/>
                        <a:t>23 M</a:t>
                      </a:r>
                      <a:endParaRPr lang="fr-FR" sz="1100" b="1" i="0" dirty="0"/>
                    </a:p>
                  </a:txBody>
                  <a:tcPr marL="91462" marR="91462" marT="45717" marB="45717">
                    <a:solidFill>
                      <a:srgbClr val="FFFF00"/>
                    </a:solidFill>
                  </a:tcPr>
                </a:tc>
                <a:tc>
                  <a:txBody>
                    <a:bodyPr/>
                    <a:lstStyle/>
                    <a:p>
                      <a:r>
                        <a:rPr lang="fr-FR" sz="1100" b="1" i="0" dirty="0" smtClean="0"/>
                        <a:t>23 V</a:t>
                      </a:r>
                      <a:endParaRPr lang="fr-FR" sz="1100" b="1" i="0" dirty="0"/>
                    </a:p>
                  </a:txBody>
                  <a:tcPr marL="91462" marR="91462" marT="45717" marB="45717">
                    <a:solidFill>
                      <a:srgbClr val="FFFF00"/>
                    </a:solidFill>
                  </a:tcPr>
                </a:tc>
              </a:tr>
              <a:tr h="259074">
                <a:tc>
                  <a:txBody>
                    <a:bodyPr/>
                    <a:lstStyle/>
                    <a:p>
                      <a:r>
                        <a:rPr lang="fr-FR" sz="1100" b="0" i="0" dirty="0" smtClean="0"/>
                        <a:t>24 V</a:t>
                      </a:r>
                      <a:endParaRPr lang="fr-FR" sz="1100" b="0" i="0" dirty="0"/>
                    </a:p>
                  </a:txBody>
                  <a:tcPr marL="91462" marR="91462" marT="45717" marB="45717"/>
                </a:tc>
                <a:tc>
                  <a:txBody>
                    <a:bodyPr/>
                    <a:lstStyle/>
                    <a:p>
                      <a:r>
                        <a:rPr lang="fr-FR" sz="1100" b="0" i="0" dirty="0" smtClean="0"/>
                        <a:t>24 L</a:t>
                      </a:r>
                      <a:endParaRPr lang="fr-FR" sz="1100" b="0" i="0" dirty="0"/>
                    </a:p>
                  </a:txBody>
                  <a:tcPr marL="91462" marR="91462" marT="45717" marB="45717"/>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1" i="0" dirty="0" smtClean="0"/>
                        <a:t>24 S</a:t>
                      </a:r>
                      <a:endParaRPr lang="fr-FR" sz="1100" b="1" i="0" dirty="0"/>
                    </a:p>
                  </a:txBody>
                  <a:tcPr marL="91462" marR="91462" marT="45717" marB="45717">
                    <a:solidFill>
                      <a:srgbClr val="FFFF00"/>
                    </a:solidFill>
                  </a:tcPr>
                </a:tc>
              </a:tr>
              <a:tr h="259074">
                <a:tc>
                  <a:txBody>
                    <a:bodyPr/>
                    <a:lstStyle/>
                    <a:p>
                      <a:r>
                        <a:rPr lang="fr-FR" sz="1100" b="1" i="0" dirty="0" smtClean="0"/>
                        <a:t>25</a:t>
                      </a:r>
                      <a:r>
                        <a:rPr lang="fr-FR" sz="1100" b="1" i="0" baseline="0" dirty="0" smtClean="0"/>
                        <a:t> S</a:t>
                      </a:r>
                      <a:endParaRPr lang="fr-FR" sz="1100" b="1" i="0" dirty="0"/>
                    </a:p>
                  </a:txBody>
                  <a:tcPr marL="91462" marR="91462" marT="45717" marB="45717">
                    <a:solidFill>
                      <a:srgbClr val="FFFF00"/>
                    </a:solidFill>
                  </a:tcPr>
                </a:tc>
                <a:tc>
                  <a:txBody>
                    <a:bodyPr/>
                    <a:lstStyle/>
                    <a:p>
                      <a:r>
                        <a:rPr lang="fr-FR" sz="1100" b="0" i="0" dirty="0" smtClean="0"/>
                        <a:t>25</a:t>
                      </a:r>
                      <a:r>
                        <a:rPr lang="fr-FR" sz="1100" b="0" i="0" baseline="0" dirty="0" smtClean="0"/>
                        <a:t> M</a:t>
                      </a:r>
                      <a:endParaRPr lang="fr-FR" sz="1100" b="0" i="0" dirty="0"/>
                    </a:p>
                  </a:txBody>
                  <a:tcPr marL="91462" marR="91462" marT="45717" marB="45717"/>
                </a:tc>
                <a:tc>
                  <a:txBody>
                    <a:bodyPr/>
                    <a:lstStyle/>
                    <a:p>
                      <a:r>
                        <a:rPr lang="fr-FR" sz="1100" b="1" i="0" dirty="0" smtClean="0"/>
                        <a:t>25</a:t>
                      </a:r>
                      <a:r>
                        <a:rPr lang="fr-FR" sz="1100" b="1" i="0" baseline="0" dirty="0" smtClean="0"/>
                        <a:t> J</a:t>
                      </a:r>
                      <a:endParaRPr lang="fr-FR" sz="1100" b="1" i="0" dirty="0"/>
                    </a:p>
                  </a:txBody>
                  <a:tcPr marL="91462" marR="91462" marT="45717" marB="45717">
                    <a:solidFill>
                      <a:srgbClr val="FFFF00"/>
                    </a:solidFill>
                  </a:tcPr>
                </a:tc>
                <a:tc>
                  <a:txBody>
                    <a:bodyPr/>
                    <a:lstStyle/>
                    <a:p>
                      <a:r>
                        <a:rPr lang="fr-FR" sz="1100" b="1" i="0" dirty="0" smtClean="0"/>
                        <a:t>25</a:t>
                      </a:r>
                      <a:r>
                        <a:rPr lang="fr-FR" sz="1100" b="1" i="0" baseline="0" dirty="0" smtClean="0"/>
                        <a:t> D</a:t>
                      </a:r>
                      <a:endParaRPr lang="fr-FR" sz="1100" b="1" i="0" dirty="0"/>
                    </a:p>
                  </a:txBody>
                  <a:tcPr marL="91462" marR="91462" marT="45717" marB="45717">
                    <a:solidFill>
                      <a:srgbClr val="FFFF00"/>
                    </a:solidFill>
                  </a:tcPr>
                </a:tc>
              </a:tr>
              <a:tr h="259074">
                <a:tc>
                  <a:txBody>
                    <a:bodyPr/>
                    <a:lstStyle/>
                    <a:p>
                      <a:r>
                        <a:rPr lang="fr-FR" sz="1100" b="1" i="0" dirty="0" smtClean="0"/>
                        <a:t>26 D - </a:t>
                      </a:r>
                      <a:r>
                        <a:rPr lang="fr-FR" sz="1100" b="1" i="1" dirty="0" smtClean="0"/>
                        <a:t>Fête</a:t>
                      </a:r>
                      <a:r>
                        <a:rPr lang="fr-FR" sz="1100" b="1" i="1" baseline="0" dirty="0" smtClean="0"/>
                        <a:t> des mères</a:t>
                      </a:r>
                      <a:endParaRPr lang="fr-FR" sz="1100" b="1" i="1" dirty="0"/>
                    </a:p>
                  </a:txBody>
                  <a:tcPr marL="91462" marR="91462" marT="45717" marB="45717">
                    <a:solidFill>
                      <a:srgbClr val="FFFF00"/>
                    </a:solidFill>
                  </a:tcPr>
                </a:tc>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V</a:t>
                      </a:r>
                      <a:endParaRPr lang="fr-FR" sz="1100" b="1" i="0" dirty="0"/>
                    </a:p>
                  </a:txBody>
                  <a:tcPr marL="91462" marR="91462" marT="45717" marB="45717">
                    <a:solidFill>
                      <a:srgbClr val="FFFF00"/>
                    </a:solidFill>
                  </a:tcPr>
                </a:tc>
                <a:tc>
                  <a:txBody>
                    <a:bodyPr/>
                    <a:lstStyle/>
                    <a:p>
                      <a:r>
                        <a:rPr lang="fr-FR" sz="1100" b="1" i="0" dirty="0" smtClean="0"/>
                        <a:t>26 L</a:t>
                      </a:r>
                      <a:endParaRPr lang="fr-FR" sz="1100" b="1" i="0" dirty="0"/>
                    </a:p>
                  </a:txBody>
                  <a:tcPr marL="91462" marR="91462" marT="45717" marB="45717">
                    <a:solidFill>
                      <a:srgbClr val="FFFF00"/>
                    </a:solidFill>
                  </a:tcPr>
                </a:tc>
              </a:tr>
              <a:tr h="259074">
                <a:tc>
                  <a:txBody>
                    <a:bodyPr/>
                    <a:lstStyle/>
                    <a:p>
                      <a:r>
                        <a:rPr lang="fr-FR" sz="1100" b="0" i="0" dirty="0" smtClean="0"/>
                        <a:t>27 L</a:t>
                      </a:r>
                      <a:endParaRPr lang="fr-FR" sz="1100" b="0" i="0" dirty="0"/>
                    </a:p>
                  </a:txBody>
                  <a:tcPr marL="91462" marR="91462" marT="45717" marB="45717"/>
                </a:tc>
                <a:tc>
                  <a:txBody>
                    <a:bodyPr/>
                    <a:lstStyle/>
                    <a:p>
                      <a:r>
                        <a:rPr lang="fr-FR" sz="1100" b="0" i="0" dirty="0" smtClean="0"/>
                        <a:t>27 J</a:t>
                      </a:r>
                      <a:endParaRPr lang="fr-FR" sz="1100" b="0" i="0" dirty="0"/>
                    </a:p>
                  </a:txBody>
                  <a:tcPr marL="91462" marR="91462" marT="45717" marB="45717"/>
                </a:tc>
                <a:tc>
                  <a:txBody>
                    <a:bodyPr/>
                    <a:lstStyle/>
                    <a:p>
                      <a:r>
                        <a:rPr lang="fr-FR" sz="1100" b="1" i="0" dirty="0" smtClean="0"/>
                        <a:t>27 S</a:t>
                      </a:r>
                      <a:endParaRPr lang="fr-FR" sz="1100" b="1" i="0" dirty="0"/>
                    </a:p>
                  </a:txBody>
                  <a:tcPr marL="91462" marR="91462" marT="45717" marB="45717">
                    <a:solidFill>
                      <a:srgbClr val="FFFF00"/>
                    </a:solidFill>
                  </a:tcPr>
                </a:tc>
                <a:tc>
                  <a:txBody>
                    <a:bodyPr/>
                    <a:lstStyle/>
                    <a:p>
                      <a:r>
                        <a:rPr lang="fr-FR" sz="1100" b="1" i="0" dirty="0" smtClean="0"/>
                        <a:t>27 M</a:t>
                      </a:r>
                      <a:endParaRPr lang="fr-FR" sz="1100" b="1" i="0" dirty="0"/>
                    </a:p>
                  </a:txBody>
                  <a:tcPr marL="91462" marR="91462" marT="45717" marB="45717">
                    <a:solidFill>
                      <a:srgbClr val="FFFF00"/>
                    </a:solidFill>
                  </a:tcPr>
                </a:tc>
              </a:tr>
              <a:tr h="259074">
                <a:tc>
                  <a:txBody>
                    <a:bodyPr/>
                    <a:lstStyle/>
                    <a:p>
                      <a:r>
                        <a:rPr lang="fr-FR" sz="1100" b="0" i="0" dirty="0" smtClean="0"/>
                        <a:t>28 M</a:t>
                      </a:r>
                      <a:endParaRPr lang="fr-FR" sz="1100" b="0" i="0" dirty="0"/>
                    </a:p>
                  </a:txBody>
                  <a:tcPr marL="91462" marR="91462" marT="45717" marB="45717"/>
                </a:tc>
                <a:tc>
                  <a:txBody>
                    <a:bodyPr/>
                    <a:lstStyle/>
                    <a:p>
                      <a:r>
                        <a:rPr lang="fr-FR" sz="1100" b="0" i="0" dirty="0" smtClean="0"/>
                        <a:t>28 V</a:t>
                      </a:r>
                      <a:endParaRPr lang="fr-FR" sz="1100" b="0" i="0" dirty="0"/>
                    </a:p>
                  </a:txBody>
                  <a:tcPr marL="91462" marR="91462" marT="45717" marB="45717"/>
                </a:tc>
                <a:tc>
                  <a:txBody>
                    <a:bodyPr/>
                    <a:lstStyle/>
                    <a:p>
                      <a:r>
                        <a:rPr lang="fr-FR" sz="1100" b="1" i="0" dirty="0" smtClean="0"/>
                        <a:t>28 D</a:t>
                      </a:r>
                      <a:endParaRPr lang="fr-FR" sz="1100" b="1" i="0" dirty="0"/>
                    </a:p>
                  </a:txBody>
                  <a:tcPr marL="91462" marR="91462" marT="45717" marB="45717">
                    <a:solidFill>
                      <a:srgbClr val="FFFF00"/>
                    </a:solidFill>
                  </a:tcPr>
                </a:tc>
                <a:tc>
                  <a:txBody>
                    <a:bodyPr/>
                    <a:lstStyle/>
                    <a:p>
                      <a:r>
                        <a:rPr lang="fr-FR" sz="1100" b="1" i="0" dirty="0" smtClean="0"/>
                        <a:t>28 M</a:t>
                      </a:r>
                      <a:endParaRPr lang="fr-FR" sz="1100" b="1" i="0" dirty="0"/>
                    </a:p>
                  </a:txBody>
                  <a:tcPr marL="91462" marR="91462" marT="45717" marB="45717">
                    <a:solidFill>
                      <a:srgbClr val="FFFF00"/>
                    </a:solidFill>
                  </a:tcPr>
                </a:tc>
              </a:tr>
              <a:tr h="259074">
                <a:tc>
                  <a:txBody>
                    <a:bodyPr/>
                    <a:lstStyle/>
                    <a:p>
                      <a:r>
                        <a:rPr lang="fr-FR" sz="1100" b="0" i="0" dirty="0" smtClean="0"/>
                        <a:t>29 M</a:t>
                      </a:r>
                      <a:endParaRPr lang="fr-FR" sz="1100" b="0" i="0" dirty="0"/>
                    </a:p>
                  </a:txBody>
                  <a:tcPr marL="91462" marR="91462" marT="45717" marB="45717"/>
                </a:tc>
                <a:tc>
                  <a:txBody>
                    <a:bodyPr/>
                    <a:lstStyle/>
                    <a:p>
                      <a:r>
                        <a:rPr lang="fr-FR" sz="1100" b="1" i="0" dirty="0" smtClean="0"/>
                        <a:t>29 S</a:t>
                      </a:r>
                      <a:endParaRPr lang="fr-FR" sz="1100" b="1" i="0" dirty="0"/>
                    </a:p>
                  </a:txBody>
                  <a:tcPr marL="91462" marR="91462" marT="45717" marB="45717">
                    <a:solidFill>
                      <a:srgbClr val="FFFF00"/>
                    </a:solidFill>
                  </a:tcPr>
                </a:tc>
                <a:tc>
                  <a:txBody>
                    <a:bodyPr/>
                    <a:lstStyle/>
                    <a:p>
                      <a:r>
                        <a:rPr lang="fr-FR" sz="1100" b="1" i="0" dirty="0" smtClean="0"/>
                        <a:t>29 L</a:t>
                      </a:r>
                      <a:endParaRPr lang="fr-FR" sz="1100" b="1" i="0" dirty="0"/>
                    </a:p>
                  </a:txBody>
                  <a:tcPr marL="91462" marR="91462" marT="45717" marB="45717">
                    <a:solidFill>
                      <a:srgbClr val="FFFF00"/>
                    </a:solidFill>
                  </a:tcPr>
                </a:tc>
                <a:tc>
                  <a:txBody>
                    <a:bodyPr/>
                    <a:lstStyle/>
                    <a:p>
                      <a:r>
                        <a:rPr lang="fr-FR" sz="1100" b="1" i="0" dirty="0" smtClean="0"/>
                        <a:t>29 J</a:t>
                      </a:r>
                      <a:endParaRPr lang="fr-FR" sz="1100" b="1" i="0" dirty="0"/>
                    </a:p>
                  </a:txBody>
                  <a:tcPr marL="91462" marR="91462" marT="45717" marB="45717">
                    <a:solidFill>
                      <a:srgbClr val="FFFF00"/>
                    </a:solidFill>
                  </a:tcPr>
                </a:tc>
              </a:tr>
              <a:tr h="259074">
                <a:tc>
                  <a:txBody>
                    <a:bodyPr/>
                    <a:lstStyle/>
                    <a:p>
                      <a:r>
                        <a:rPr lang="fr-FR" sz="1100" b="1" i="0" dirty="0" smtClean="0"/>
                        <a:t>30 J - </a:t>
                      </a:r>
                      <a:r>
                        <a:rPr lang="fr-FR" sz="1100" b="1" i="1" dirty="0" smtClean="0"/>
                        <a:t>Ascension</a:t>
                      </a:r>
                      <a:endParaRPr lang="fr-FR" sz="1100" b="1" i="1" dirty="0"/>
                    </a:p>
                  </a:txBody>
                  <a:tcPr marL="91462" marR="91462" marT="45717" marB="45717">
                    <a:solidFill>
                      <a:srgbClr val="FFFF00"/>
                    </a:solidFill>
                  </a:tcPr>
                </a:tc>
                <a:tc>
                  <a:txBody>
                    <a:bodyPr/>
                    <a:lstStyle/>
                    <a:p>
                      <a:r>
                        <a:rPr lang="fr-FR" sz="1100" b="1" i="0" dirty="0" smtClean="0"/>
                        <a:t>30 D</a:t>
                      </a:r>
                      <a:endParaRPr lang="fr-FR" sz="1100" b="1" i="0" dirty="0"/>
                    </a:p>
                  </a:txBody>
                  <a:tcPr marL="91462" marR="91462" marT="45717" marB="45717">
                    <a:solidFill>
                      <a:srgbClr val="FFFF00"/>
                    </a:solidFill>
                  </a:tcPr>
                </a:tc>
                <a:tc>
                  <a:txBody>
                    <a:bodyPr/>
                    <a:lstStyle/>
                    <a:p>
                      <a:r>
                        <a:rPr lang="fr-FR" sz="1100" b="1" i="0" dirty="0" smtClean="0"/>
                        <a:t>30 M</a:t>
                      </a:r>
                      <a:endParaRPr lang="fr-FR" sz="1100" b="1" i="0" dirty="0"/>
                    </a:p>
                  </a:txBody>
                  <a:tcPr marL="91462" marR="91462" marT="45717" marB="45717">
                    <a:solidFill>
                      <a:srgbClr val="FFFF00"/>
                    </a:solidFill>
                  </a:tcPr>
                </a:tc>
                <a:tc>
                  <a:txBody>
                    <a:bodyPr/>
                    <a:lstStyle/>
                    <a:p>
                      <a:r>
                        <a:rPr lang="fr-FR" sz="1100" b="1" i="0" dirty="0" smtClean="0"/>
                        <a:t>30 V</a:t>
                      </a:r>
                      <a:endParaRPr lang="fr-FR" sz="1100" b="1" i="0" dirty="0"/>
                    </a:p>
                  </a:txBody>
                  <a:tcPr marL="91462" marR="91462" marT="45717" marB="45717">
                    <a:solidFill>
                      <a:srgbClr val="FFFF00"/>
                    </a:solidFill>
                  </a:tcPr>
                </a:tc>
              </a:tr>
              <a:tr h="259074">
                <a:tc>
                  <a:txBody>
                    <a:bodyPr/>
                    <a:lstStyle/>
                    <a:p>
                      <a:r>
                        <a:rPr lang="fr-FR" sz="1100" b="1" i="0" dirty="0" smtClean="0"/>
                        <a:t>31 V</a:t>
                      </a:r>
                      <a:endParaRPr lang="fr-FR" sz="1100" b="1" i="0" dirty="0"/>
                    </a:p>
                  </a:txBody>
                  <a:tcPr marL="91462" marR="91462" marT="45717" marB="45717">
                    <a:solidFill>
                      <a:srgbClr val="FFFF00"/>
                    </a:solidFill>
                  </a:tcPr>
                </a:tc>
                <a:tc>
                  <a:txBody>
                    <a:bodyPr/>
                    <a:lstStyle/>
                    <a:p>
                      <a:endParaRPr lang="fr-FR" sz="1100" b="0" i="0" dirty="0"/>
                    </a:p>
                  </a:txBody>
                  <a:tcPr marL="91461" marR="91461" marT="45717" marB="45717"/>
                </a:tc>
                <a:tc>
                  <a:txBody>
                    <a:bodyPr/>
                    <a:lstStyle/>
                    <a:p>
                      <a:pPr algn="l"/>
                      <a:r>
                        <a:rPr lang="fr-FR" sz="1100" b="1" i="0" dirty="0" smtClean="0"/>
                        <a:t>31 M</a:t>
                      </a:r>
                      <a:endParaRPr lang="fr-FR" sz="1100" b="1" i="0" dirty="0"/>
                    </a:p>
                  </a:txBody>
                  <a:tcPr marL="91462" marR="91462" marT="45717" marB="45717">
                    <a:solidFill>
                      <a:srgbClr val="FFFF00"/>
                    </a:solidFill>
                  </a:tcPr>
                </a:tc>
                <a:tc>
                  <a:txBody>
                    <a:bodyPr/>
                    <a:lstStyle/>
                    <a:p>
                      <a:r>
                        <a:rPr lang="fr-FR" sz="1100" b="1" i="0" dirty="0" smtClean="0"/>
                        <a:t>31 S</a:t>
                      </a:r>
                      <a:endParaRPr lang="fr-FR" sz="1100" b="1" i="0" dirty="0"/>
                    </a:p>
                  </a:txBody>
                  <a:tcPr marL="91462" marR="91462" marT="45717" marB="45717">
                    <a:solidFill>
                      <a:srgbClr val="FFFF00"/>
                    </a:solidFill>
                  </a:tcPr>
                </a:tc>
              </a:tr>
            </a:tbl>
          </a:graphicData>
        </a:graphic>
      </p:graphicFrame>
      <p:pic>
        <p:nvPicPr>
          <p:cNvPr id="733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4663" y="2720752"/>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3056" y="8193360"/>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4224203" y="3161288"/>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sp>
        <p:nvSpPr>
          <p:cNvPr id="8" name="ZoneTexte 7"/>
          <p:cNvSpPr txBox="1"/>
          <p:nvPr/>
        </p:nvSpPr>
        <p:spPr>
          <a:xfrm>
            <a:off x="5915016" y="5965626"/>
            <a:ext cx="492443" cy="2664296"/>
          </a:xfrm>
          <a:prstGeom prst="rect">
            <a:avLst/>
          </a:prstGeom>
          <a:noFill/>
        </p:spPr>
        <p:txBody>
          <a:bodyPr vert="vert270" wrap="square" rtlCol="0">
            <a:spAutoFit/>
          </a:bodyPr>
          <a:lstStyle/>
          <a:p>
            <a:r>
              <a:rPr lang="fr-FR" sz="2000" dirty="0" smtClean="0">
                <a:latin typeface="Amandine" pitchFamily="2" charset="0"/>
              </a:rPr>
              <a:t>Vacances d’Eté</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928" y="-24335"/>
            <a:ext cx="2505471" cy="1380363"/>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C</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1881188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5888" y="962025"/>
            <a:ext cx="6643687" cy="1338828"/>
          </a:xfrm>
          <a:prstGeom prst="rect">
            <a:avLst/>
          </a:prstGeom>
          <a:noFill/>
        </p:spPr>
        <p:txBody>
          <a:bodyPr>
            <a:spAutoFit/>
          </a:bodyPr>
          <a:lstStyle/>
          <a:p>
            <a:pPr>
              <a:defRPr/>
            </a:pPr>
            <a:r>
              <a:rPr lang="fr-FR" sz="900" b="1" i="1" dirty="0"/>
              <a:t>BO</a:t>
            </a:r>
            <a:r>
              <a:rPr lang="fr-FR" sz="900" b="1" dirty="0"/>
              <a:t> N°8 DU 21 FÉVRIER </a:t>
            </a:r>
            <a:r>
              <a:rPr lang="fr-FR" sz="900" b="1" dirty="0" smtClean="0"/>
              <a:t>2013 - </a:t>
            </a:r>
            <a:r>
              <a:rPr lang="fr-FR" sz="900" b="1" dirty="0"/>
              <a:t>Décret n° 2017-444 du 29 mars 2017</a:t>
            </a:r>
          </a:p>
          <a:p>
            <a:pPr algn="just">
              <a:defRPr/>
            </a:pPr>
            <a:r>
              <a:rPr lang="fr-FR" sz="900" dirty="0"/>
              <a:t>Les 108 heures annuelles se répartissent ainsi pour les enseignants à temps plein en classes « ordinaires » :</a:t>
            </a:r>
          </a:p>
          <a:p>
            <a:pPr marL="171450" indent="-171450" algn="just">
              <a:buFontTx/>
              <a:buChar char="-"/>
              <a:defRPr/>
            </a:pPr>
            <a:r>
              <a:rPr lang="fr-FR" sz="900" dirty="0" smtClean="0"/>
              <a:t>36h consacrées </a:t>
            </a:r>
            <a:r>
              <a:rPr lang="fr-FR" sz="900" dirty="0"/>
              <a:t>à des activités pédagogiques complémentaires </a:t>
            </a:r>
            <a:r>
              <a:rPr lang="fr-FR" sz="900" dirty="0" smtClean="0"/>
              <a:t>organisées dans le projet d’école, par groupes restreints d’élèves, pour l’aide aux élèves rencontrant des difficultés dans leurs apprentissages, pour une aide au travail personnel ou pour une activité prévue dans le projet d’école.</a:t>
            </a:r>
            <a:endParaRPr lang="fr-FR" sz="900" dirty="0"/>
          </a:p>
          <a:p>
            <a:pPr marL="171450" indent="-171450" algn="just">
              <a:buFontTx/>
              <a:buChar char="-"/>
              <a:defRPr/>
            </a:pPr>
            <a:r>
              <a:rPr lang="fr-FR" sz="900" dirty="0" smtClean="0"/>
              <a:t>48 </a:t>
            </a:r>
            <a:r>
              <a:rPr lang="fr-FR" sz="900" dirty="0"/>
              <a:t>heures consacrées aux </a:t>
            </a:r>
            <a:r>
              <a:rPr lang="fr-FR" sz="900" dirty="0" smtClean="0"/>
              <a:t>travaux en équipes pédagogiques,</a:t>
            </a:r>
            <a:r>
              <a:rPr lang="fr-FR" sz="900" dirty="0"/>
              <a:t> aux relations avec les </a:t>
            </a:r>
            <a:r>
              <a:rPr lang="fr-FR" sz="900" dirty="0" smtClean="0"/>
              <a:t>parents, </a:t>
            </a:r>
            <a:r>
              <a:rPr lang="fr-FR" sz="900" dirty="0"/>
              <a:t>à l’élaboration et au suivi des projets personnalisés de scolarisation des élèves handicapés;</a:t>
            </a:r>
          </a:p>
          <a:p>
            <a:pPr marL="171450" indent="-171450" algn="just">
              <a:buFontTx/>
              <a:buChar char="-"/>
              <a:defRPr/>
            </a:pPr>
            <a:r>
              <a:rPr lang="fr-FR" sz="900" dirty="0" smtClean="0"/>
              <a:t>18h consacrées à des actions de formation continue, pour au moins la moitié d’entre elles, et à de l’animation pédagogique.</a:t>
            </a:r>
          </a:p>
          <a:p>
            <a:pPr marL="171450" indent="-171450" algn="just">
              <a:buFontTx/>
              <a:buChar char="-"/>
              <a:defRPr/>
            </a:pPr>
            <a:r>
              <a:rPr lang="fr-FR" sz="900" dirty="0"/>
              <a:t>6 heures de participation aux conseils </a:t>
            </a:r>
            <a:r>
              <a:rPr lang="fr-FR" sz="900" dirty="0" smtClean="0"/>
              <a:t>d’école obligatoires.</a:t>
            </a:r>
            <a:endParaRPr lang="fr-FR" sz="900" dirty="0"/>
          </a:p>
        </p:txBody>
      </p:sp>
      <p:sp>
        <p:nvSpPr>
          <p:cNvPr id="4" name="ZoneTexte 3"/>
          <p:cNvSpPr txBox="1"/>
          <p:nvPr/>
        </p:nvSpPr>
        <p:spPr>
          <a:xfrm>
            <a:off x="115888" y="2459038"/>
            <a:ext cx="6572250" cy="261937"/>
          </a:xfrm>
          <a:prstGeom prst="rect">
            <a:avLst/>
          </a:prstGeom>
          <a:noFill/>
        </p:spPr>
        <p:txBody>
          <a:bodyPr>
            <a:spAutoFit/>
          </a:bodyPr>
          <a:lstStyle/>
          <a:p>
            <a:pPr>
              <a:defRPr/>
            </a:pPr>
            <a:r>
              <a:rPr lang="fr-FR" sz="1050" b="1" dirty="0"/>
              <a:t>ACTIVITES PEDAGOGIQUES COMPLEMENTAIRES </a:t>
            </a:r>
            <a:r>
              <a:rPr lang="fr-FR" sz="900" b="1" dirty="0"/>
              <a:t>(36 heures avec les </a:t>
            </a:r>
            <a:r>
              <a:rPr lang="fr-FR" sz="900" b="1" dirty="0" smtClean="0"/>
              <a:t>enfants)</a:t>
            </a:r>
            <a:endParaRPr lang="fr-FR" sz="900" b="1" dirty="0"/>
          </a:p>
        </p:txBody>
      </p:sp>
      <p:cxnSp>
        <p:nvCxnSpPr>
          <p:cNvPr id="8" name="Connecteur droit 7"/>
          <p:cNvCxnSpPr/>
          <p:nvPr/>
        </p:nvCxnSpPr>
        <p:spPr>
          <a:xfrm>
            <a:off x="169863" y="268922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53988" y="5240338"/>
            <a:ext cx="6572250" cy="261937"/>
          </a:xfrm>
          <a:prstGeom prst="rect">
            <a:avLst/>
          </a:prstGeom>
          <a:noFill/>
        </p:spPr>
        <p:txBody>
          <a:bodyPr>
            <a:spAutoFit/>
          </a:bodyPr>
          <a:lstStyle/>
          <a:p>
            <a:pPr>
              <a:defRPr/>
            </a:pPr>
            <a:r>
              <a:rPr lang="fr-FR" sz="1050" b="1" dirty="0"/>
              <a:t>CONSEILS DE MAÎTRES OU DE CYCLE </a:t>
            </a:r>
            <a:r>
              <a:rPr lang="fr-FR" sz="900" b="1" dirty="0" smtClean="0"/>
              <a:t>(48 heures)</a:t>
            </a:r>
            <a:endParaRPr lang="fr-FR" sz="1050" b="1" dirty="0"/>
          </a:p>
        </p:txBody>
      </p:sp>
      <p:cxnSp>
        <p:nvCxnSpPr>
          <p:cNvPr id="11" name="Connecteur droit 10"/>
          <p:cNvCxnSpPr/>
          <p:nvPr/>
        </p:nvCxnSpPr>
        <p:spPr>
          <a:xfrm>
            <a:off x="207963" y="5472113"/>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 name="Tableau 11"/>
          <p:cNvGraphicFramePr>
            <a:graphicFrameLocks noGrp="1"/>
          </p:cNvGraphicFramePr>
          <p:nvPr/>
        </p:nvGraphicFramePr>
        <p:xfrm>
          <a:off x="207963" y="5688013"/>
          <a:ext cx="2587625" cy="2595565"/>
        </p:xfrm>
        <a:graphic>
          <a:graphicData uri="http://schemas.openxmlformats.org/drawingml/2006/table">
            <a:tbl>
              <a:tblPr firstRow="1" bandRow="1">
                <a:tableStyleId>{9D7B26C5-4107-4FEC-AEDC-1716B250A1EF}</a:tableStyleId>
              </a:tblPr>
              <a:tblGrid>
                <a:gridCol w="1129503"/>
                <a:gridCol w="729061"/>
                <a:gridCol w="729061"/>
              </a:tblGrid>
              <a:tr h="370795">
                <a:tc>
                  <a:txBody>
                    <a:bodyPr/>
                    <a:lstStyle/>
                    <a:p>
                      <a:pPr algn="ctr"/>
                      <a:r>
                        <a:rPr lang="fr-FR" sz="1200" dirty="0" smtClean="0"/>
                        <a:t>Date</a:t>
                      </a:r>
                      <a:endParaRPr lang="fr-FR" sz="1200" dirty="0"/>
                    </a:p>
                  </a:txBody>
                  <a:tcPr marL="91450" marR="91450" marT="45714" marB="45714" anchor="ctr"/>
                </a:tc>
                <a:tc>
                  <a:txBody>
                    <a:bodyPr/>
                    <a:lstStyle/>
                    <a:p>
                      <a:pPr algn="ctr"/>
                      <a:r>
                        <a:rPr lang="fr-FR" sz="1200" dirty="0" smtClean="0"/>
                        <a:t>Durée</a:t>
                      </a:r>
                      <a:endParaRPr lang="fr-FR" sz="1200" dirty="0"/>
                    </a:p>
                  </a:txBody>
                  <a:tcPr marL="91450" marR="91450" marT="45714" marB="45714" anchor="ctr"/>
                </a:tc>
                <a:tc>
                  <a:txBody>
                    <a:bodyPr/>
                    <a:lstStyle/>
                    <a:p>
                      <a:pPr algn="ctr"/>
                      <a:r>
                        <a:rPr lang="fr-FR" sz="1200" dirty="0" smtClean="0"/>
                        <a:t>Cumul</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bl>
          </a:graphicData>
        </a:graphic>
      </p:graphicFrame>
      <p:graphicFrame>
        <p:nvGraphicFramePr>
          <p:cNvPr id="13" name="Tableau 12"/>
          <p:cNvGraphicFramePr>
            <a:graphicFrameLocks noGrp="1"/>
          </p:cNvGraphicFramePr>
          <p:nvPr/>
        </p:nvGraphicFramePr>
        <p:xfrm>
          <a:off x="4192588" y="5688013"/>
          <a:ext cx="2586038" cy="2595565"/>
        </p:xfrm>
        <a:graphic>
          <a:graphicData uri="http://schemas.openxmlformats.org/drawingml/2006/table">
            <a:tbl>
              <a:tblPr firstRow="1" bandRow="1">
                <a:tableStyleId>{9D7B26C5-4107-4FEC-AEDC-1716B250A1EF}</a:tableStyleId>
              </a:tblPr>
              <a:tblGrid>
                <a:gridCol w="1128810"/>
                <a:gridCol w="728614"/>
                <a:gridCol w="728614"/>
              </a:tblGrid>
              <a:tr h="370795">
                <a:tc>
                  <a:txBody>
                    <a:bodyPr/>
                    <a:lstStyle/>
                    <a:p>
                      <a:pPr algn="ctr"/>
                      <a:r>
                        <a:rPr lang="fr-FR" sz="1200" dirty="0" smtClean="0"/>
                        <a:t>Date</a:t>
                      </a:r>
                      <a:endParaRPr lang="fr-FR" sz="1200" dirty="0"/>
                    </a:p>
                  </a:txBody>
                  <a:tcPr marL="91394" marR="91394" marT="45714" marB="45714" anchor="ctr"/>
                </a:tc>
                <a:tc>
                  <a:txBody>
                    <a:bodyPr/>
                    <a:lstStyle/>
                    <a:p>
                      <a:pPr algn="ctr"/>
                      <a:r>
                        <a:rPr lang="fr-FR" sz="1200" dirty="0" smtClean="0"/>
                        <a:t>Durée</a:t>
                      </a:r>
                      <a:endParaRPr lang="fr-FR" sz="1200" dirty="0"/>
                    </a:p>
                  </a:txBody>
                  <a:tcPr marL="91394" marR="91394" marT="45714" marB="45714" anchor="ctr"/>
                </a:tc>
                <a:tc>
                  <a:txBody>
                    <a:bodyPr/>
                    <a:lstStyle/>
                    <a:p>
                      <a:pPr algn="ctr"/>
                      <a:r>
                        <a:rPr lang="fr-FR" sz="1200" dirty="0" smtClean="0"/>
                        <a:t>Cumul</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bl>
          </a:graphicData>
        </a:graphic>
      </p:graphicFrame>
      <p:sp>
        <p:nvSpPr>
          <p:cNvPr id="16" name="ZoneTexte 15"/>
          <p:cNvSpPr txBox="1"/>
          <p:nvPr/>
        </p:nvSpPr>
        <p:spPr>
          <a:xfrm>
            <a:off x="153988" y="8337550"/>
            <a:ext cx="6572250" cy="261938"/>
          </a:xfrm>
          <a:prstGeom prst="rect">
            <a:avLst/>
          </a:prstGeom>
          <a:noFill/>
        </p:spPr>
        <p:txBody>
          <a:bodyPr>
            <a:spAutoFit/>
          </a:bodyPr>
          <a:lstStyle/>
          <a:p>
            <a:pPr>
              <a:defRPr/>
            </a:pPr>
            <a:r>
              <a:rPr lang="fr-FR" sz="1050" b="1" dirty="0"/>
              <a:t>CONSEILS D’ECOLE </a:t>
            </a:r>
            <a:r>
              <a:rPr lang="fr-FR" sz="900" b="1" dirty="0" smtClean="0"/>
              <a:t>(6 heures)</a:t>
            </a:r>
            <a:endParaRPr lang="fr-FR" sz="1050" b="1" dirty="0"/>
          </a:p>
        </p:txBody>
      </p:sp>
      <p:cxnSp>
        <p:nvCxnSpPr>
          <p:cNvPr id="17" name="Connecteur droit 16"/>
          <p:cNvCxnSpPr/>
          <p:nvPr/>
        </p:nvCxnSpPr>
        <p:spPr>
          <a:xfrm>
            <a:off x="207963" y="8567738"/>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8" name="Tableau 17"/>
          <p:cNvGraphicFramePr>
            <a:graphicFrameLocks noGrp="1"/>
          </p:cNvGraphicFramePr>
          <p:nvPr/>
        </p:nvGraphicFramePr>
        <p:xfrm>
          <a:off x="260350" y="8712200"/>
          <a:ext cx="2587625" cy="1112838"/>
        </p:xfrm>
        <a:graphic>
          <a:graphicData uri="http://schemas.openxmlformats.org/drawingml/2006/table">
            <a:tbl>
              <a:tblPr firstRow="1" bandRow="1">
                <a:tableStyleId>{9D7B26C5-4107-4FEC-AEDC-1716B250A1EF}</a:tableStyleId>
              </a:tblPr>
              <a:tblGrid>
                <a:gridCol w="1129503"/>
                <a:gridCol w="729061"/>
                <a:gridCol w="729061"/>
              </a:tblGrid>
              <a:tr h="370946">
                <a:tc>
                  <a:txBody>
                    <a:bodyPr/>
                    <a:lstStyle/>
                    <a:p>
                      <a:pPr algn="ctr"/>
                      <a:r>
                        <a:rPr lang="fr-FR" sz="1200" dirty="0" smtClean="0"/>
                        <a:t>Date</a:t>
                      </a:r>
                      <a:endParaRPr lang="fr-FR" sz="1200" dirty="0"/>
                    </a:p>
                  </a:txBody>
                  <a:tcPr marL="91450" marR="91450" marT="45733" marB="45733" anchor="ctr"/>
                </a:tc>
                <a:tc>
                  <a:txBody>
                    <a:bodyPr/>
                    <a:lstStyle/>
                    <a:p>
                      <a:pPr algn="ctr"/>
                      <a:r>
                        <a:rPr lang="fr-FR" sz="1200" dirty="0" smtClean="0"/>
                        <a:t>Durée</a:t>
                      </a:r>
                      <a:endParaRPr lang="fr-FR" sz="1200" dirty="0"/>
                    </a:p>
                  </a:txBody>
                  <a:tcPr marL="91450" marR="91450" marT="45733" marB="45733" anchor="ctr"/>
                </a:tc>
                <a:tc>
                  <a:txBody>
                    <a:bodyPr/>
                    <a:lstStyle/>
                    <a:p>
                      <a:pPr algn="ctr"/>
                      <a:r>
                        <a:rPr lang="fr-FR" sz="1200" dirty="0" smtClean="0"/>
                        <a:t>Cumul</a:t>
                      </a:r>
                      <a:endParaRPr lang="fr-FR" sz="1200" dirty="0"/>
                    </a:p>
                  </a:txBody>
                  <a:tcPr marL="91450" marR="91450" marT="45733" marB="45733" anchor="ctr"/>
                </a:tc>
              </a:tr>
              <a:tr h="370946">
                <a:tc>
                  <a:txBody>
                    <a:bodyPr/>
                    <a:lstStyle/>
                    <a:p>
                      <a:pPr algn="ctr"/>
                      <a:r>
                        <a:rPr lang="fr-FR" sz="1200" dirty="0" smtClean="0"/>
                        <a:t>__ /__ /____</a:t>
                      </a:r>
                      <a:endParaRPr lang="fr-FR" sz="1200" dirty="0"/>
                    </a:p>
                  </a:txBody>
                  <a:tcPr marL="91450" marR="91450"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33" marB="45733" anchor="ctr"/>
                </a:tc>
              </a:tr>
              <a:tr h="370946">
                <a:tc>
                  <a:txBody>
                    <a:bodyPr/>
                    <a:lstStyle/>
                    <a:p>
                      <a:pPr algn="ctr"/>
                      <a:r>
                        <a:rPr lang="fr-FR" sz="1200" dirty="0" smtClean="0"/>
                        <a:t>__ /__ /____</a:t>
                      </a:r>
                      <a:endParaRPr lang="fr-FR" sz="1200" dirty="0"/>
                    </a:p>
                  </a:txBody>
                  <a:tcPr marL="91450" marR="91450" marT="45733" marB="45733" anchor="ctr"/>
                </a:tc>
                <a:tc>
                  <a:txBody>
                    <a:bodyPr/>
                    <a:lstStyle/>
                    <a:p>
                      <a:pPr algn="ctr"/>
                      <a:r>
                        <a:rPr lang="fr-FR" sz="1200" dirty="0" smtClean="0"/>
                        <a:t>_____ H</a:t>
                      </a:r>
                      <a:endParaRPr lang="fr-FR" sz="1200" dirty="0"/>
                    </a:p>
                  </a:txBody>
                  <a:tcPr marL="91450" marR="91450" marT="45733" marB="45733" anchor="ctr"/>
                </a:tc>
                <a:tc>
                  <a:txBody>
                    <a:bodyPr/>
                    <a:lstStyle/>
                    <a:p>
                      <a:pPr algn="ctr"/>
                      <a:r>
                        <a:rPr lang="fr-FR" sz="1200" dirty="0" smtClean="0"/>
                        <a:t>_____ H</a:t>
                      </a:r>
                      <a:endParaRPr lang="fr-FR" sz="1200" dirty="0"/>
                    </a:p>
                  </a:txBody>
                  <a:tcPr marL="91450" marR="91450" marT="45733" marB="45733" anchor="ctr"/>
                </a:tc>
              </a:tr>
            </a:tbl>
          </a:graphicData>
        </a:graphic>
      </p:graphicFrame>
      <p:graphicFrame>
        <p:nvGraphicFramePr>
          <p:cNvPr id="19" name="Tableau 18"/>
          <p:cNvGraphicFramePr>
            <a:graphicFrameLocks noGrp="1"/>
          </p:cNvGraphicFramePr>
          <p:nvPr/>
        </p:nvGraphicFramePr>
        <p:xfrm>
          <a:off x="4168775" y="8697913"/>
          <a:ext cx="2586038" cy="1111251"/>
        </p:xfrm>
        <a:graphic>
          <a:graphicData uri="http://schemas.openxmlformats.org/drawingml/2006/table">
            <a:tbl>
              <a:tblPr firstRow="1" bandRow="1">
                <a:tableStyleId>{9D7B26C5-4107-4FEC-AEDC-1716B250A1EF}</a:tableStyleId>
              </a:tblPr>
              <a:tblGrid>
                <a:gridCol w="1128810"/>
                <a:gridCol w="728614"/>
                <a:gridCol w="728614"/>
              </a:tblGrid>
              <a:tr h="370417">
                <a:tc>
                  <a:txBody>
                    <a:bodyPr/>
                    <a:lstStyle/>
                    <a:p>
                      <a:pPr algn="ctr"/>
                      <a:r>
                        <a:rPr lang="fr-FR" sz="1200" dirty="0" smtClean="0"/>
                        <a:t>Date</a:t>
                      </a:r>
                      <a:endParaRPr lang="fr-FR" sz="1200" dirty="0"/>
                    </a:p>
                  </a:txBody>
                  <a:tcPr marL="91394" marR="91394" marT="45668" marB="45668" anchor="ctr"/>
                </a:tc>
                <a:tc>
                  <a:txBody>
                    <a:bodyPr/>
                    <a:lstStyle/>
                    <a:p>
                      <a:pPr algn="ctr"/>
                      <a:r>
                        <a:rPr lang="fr-FR" sz="1200" dirty="0" smtClean="0"/>
                        <a:t>Durée</a:t>
                      </a:r>
                      <a:endParaRPr lang="fr-FR" sz="1200" dirty="0"/>
                    </a:p>
                  </a:txBody>
                  <a:tcPr marL="91394" marR="91394" marT="45668" marB="45668" anchor="ctr"/>
                </a:tc>
                <a:tc>
                  <a:txBody>
                    <a:bodyPr/>
                    <a:lstStyle/>
                    <a:p>
                      <a:pPr algn="ctr"/>
                      <a:r>
                        <a:rPr lang="fr-FR" sz="1200" dirty="0" smtClean="0"/>
                        <a:t>Cumul</a:t>
                      </a:r>
                      <a:endParaRPr lang="fr-FR" sz="1200" dirty="0"/>
                    </a:p>
                  </a:txBody>
                  <a:tcPr marL="91394" marR="91394" marT="45668" marB="45668" anchor="ctr"/>
                </a:tc>
              </a:tr>
              <a:tr h="370417">
                <a:tc>
                  <a:txBody>
                    <a:bodyPr/>
                    <a:lstStyle/>
                    <a:p>
                      <a:pPr algn="ctr"/>
                      <a:r>
                        <a:rPr lang="fr-FR" sz="1200" dirty="0" smtClean="0"/>
                        <a:t>__ /__ /____</a:t>
                      </a:r>
                      <a:endParaRPr lang="fr-FR" sz="1200" dirty="0"/>
                    </a:p>
                  </a:txBody>
                  <a:tcPr marL="91394" marR="91394" marT="45668" marB="4566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668" marB="4566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668" marB="45668" anchor="ctr"/>
                </a:tc>
              </a:tr>
              <a:tr h="370417">
                <a:tc>
                  <a:txBody>
                    <a:bodyPr/>
                    <a:lstStyle/>
                    <a:p>
                      <a:pPr algn="ctr"/>
                      <a:r>
                        <a:rPr lang="fr-FR" sz="1200" dirty="0" smtClean="0"/>
                        <a:t>__ /__ /____</a:t>
                      </a:r>
                      <a:endParaRPr lang="fr-FR" sz="1200" dirty="0"/>
                    </a:p>
                  </a:txBody>
                  <a:tcPr marL="91394" marR="91394" marT="45668" marB="45668" anchor="ctr"/>
                </a:tc>
                <a:tc>
                  <a:txBody>
                    <a:bodyPr/>
                    <a:lstStyle/>
                    <a:p>
                      <a:pPr algn="ctr"/>
                      <a:r>
                        <a:rPr lang="fr-FR" sz="1200" dirty="0" smtClean="0"/>
                        <a:t>_____ H</a:t>
                      </a:r>
                      <a:endParaRPr lang="fr-FR" sz="1200" dirty="0"/>
                    </a:p>
                  </a:txBody>
                  <a:tcPr marL="91394" marR="91394" marT="45668" marB="45668" anchor="ctr"/>
                </a:tc>
                <a:tc>
                  <a:txBody>
                    <a:bodyPr/>
                    <a:lstStyle/>
                    <a:p>
                      <a:pPr algn="ctr"/>
                      <a:r>
                        <a:rPr lang="fr-FR" sz="1200" dirty="0" smtClean="0"/>
                        <a:t>_____ H</a:t>
                      </a:r>
                      <a:endParaRPr lang="fr-FR" sz="1200" dirty="0"/>
                    </a:p>
                  </a:txBody>
                  <a:tcPr marL="91394" marR="91394" marT="45668" marB="45668" anchor="ctr"/>
                </a:tc>
              </a:tr>
            </a:tbl>
          </a:graphicData>
        </a:graphic>
      </p:graphicFrame>
      <p:graphicFrame>
        <p:nvGraphicFramePr>
          <p:cNvPr id="20" name="Tableau 19"/>
          <p:cNvGraphicFramePr>
            <a:graphicFrameLocks noGrp="1"/>
          </p:cNvGraphicFramePr>
          <p:nvPr/>
        </p:nvGraphicFramePr>
        <p:xfrm>
          <a:off x="223838" y="2871788"/>
          <a:ext cx="6518274" cy="2305052"/>
        </p:xfrm>
        <a:graphic>
          <a:graphicData uri="http://schemas.openxmlformats.org/drawingml/2006/table">
            <a:tbl>
              <a:tblPr firstRow="1" bandRow="1">
                <a:tableStyleId>{9D7B26C5-4107-4FEC-AEDC-1716B250A1EF}</a:tableStyleId>
              </a:tblPr>
              <a:tblGrid>
                <a:gridCol w="1117157"/>
                <a:gridCol w="1872129"/>
                <a:gridCol w="2088144"/>
                <a:gridCol w="1440844"/>
              </a:tblGrid>
              <a:tr h="370980">
                <a:tc>
                  <a:txBody>
                    <a:bodyPr/>
                    <a:lstStyle/>
                    <a:p>
                      <a:pPr algn="ctr"/>
                      <a:r>
                        <a:rPr lang="fr-FR" sz="1200" dirty="0" smtClean="0"/>
                        <a:t>Date</a:t>
                      </a:r>
                      <a:endParaRPr lang="fr-FR" sz="1200" dirty="0"/>
                    </a:p>
                  </a:txBody>
                  <a:tcPr marL="91446" marR="91446" marT="45737" marB="45737" anchor="ctr"/>
                </a:tc>
                <a:tc>
                  <a:txBody>
                    <a:bodyPr/>
                    <a:lstStyle/>
                    <a:p>
                      <a:pPr algn="ctr"/>
                      <a:r>
                        <a:rPr lang="fr-FR" sz="1200" dirty="0" smtClean="0"/>
                        <a:t>Nb séances X Durée APC</a:t>
                      </a:r>
                      <a:endParaRPr lang="fr-FR" sz="1200" dirty="0"/>
                    </a:p>
                  </a:txBody>
                  <a:tcPr marL="91446" marR="91446" marT="45737" marB="45737" anchor="ctr"/>
                </a:tc>
                <a:tc>
                  <a:txBody>
                    <a:bodyPr/>
                    <a:lstStyle/>
                    <a:p>
                      <a:pPr algn="ctr"/>
                      <a:r>
                        <a:rPr lang="fr-FR" sz="1200" dirty="0" smtClean="0"/>
                        <a:t>Elaboration</a:t>
                      </a:r>
                      <a:r>
                        <a:rPr lang="fr-FR" sz="1200" baseline="0" dirty="0" smtClean="0"/>
                        <a:t> et organisation</a:t>
                      </a:r>
                      <a:endParaRPr lang="fr-FR" sz="1200" dirty="0"/>
                    </a:p>
                  </a:txBody>
                  <a:tcPr marL="91446" marR="91446" marT="45737" marB="45737" anchor="ctr"/>
                </a:tc>
                <a:tc>
                  <a:txBody>
                    <a:bodyPr/>
                    <a:lstStyle/>
                    <a:p>
                      <a:pPr algn="ctr"/>
                      <a:r>
                        <a:rPr lang="fr-FR" sz="1200" dirty="0" smtClean="0"/>
                        <a:t>Cumul</a:t>
                      </a:r>
                      <a:endParaRPr lang="fr-FR" sz="1200" dirty="0"/>
                    </a:p>
                  </a:txBody>
                  <a:tcPr marL="91446" marR="91446" marT="45737" marB="45737" anchor="ctr"/>
                </a:tc>
              </a:tr>
              <a:tr h="370980">
                <a:tc>
                  <a:txBody>
                    <a:bodyPr/>
                    <a:lstStyle/>
                    <a:p>
                      <a:pPr algn="ctr"/>
                      <a:r>
                        <a:rPr lang="fr-FR" sz="900" dirty="0" smtClean="0"/>
                        <a:t>Période 1</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r>
              <a:tr h="370980">
                <a:tc>
                  <a:txBody>
                    <a:bodyPr/>
                    <a:lstStyle/>
                    <a:p>
                      <a:pPr algn="ctr"/>
                      <a:r>
                        <a:rPr lang="fr-FR" sz="900" dirty="0" smtClean="0"/>
                        <a:t>Période 2</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algn="ctr"/>
                      <a:endParaRPr lang="fr-FR" sz="1200" dirty="0"/>
                    </a:p>
                  </a:txBody>
                  <a:tcPr marL="91446" marR="91446" marT="45737" marB="45737" anchor="ctr"/>
                </a:tc>
              </a:tr>
              <a:tr h="450152">
                <a:tc>
                  <a:txBody>
                    <a:bodyPr/>
                    <a:lstStyle/>
                    <a:p>
                      <a:pPr algn="ctr"/>
                      <a:r>
                        <a:rPr lang="fr-FR" sz="900" dirty="0" smtClean="0"/>
                        <a:t>Période 3</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algn="ctr"/>
                      <a:endParaRPr lang="fr-FR" sz="1200" dirty="0"/>
                    </a:p>
                  </a:txBody>
                  <a:tcPr marL="91446" marR="91446" marT="45737" marB="45737" anchor="ctr"/>
                </a:tc>
              </a:tr>
              <a:tr h="370980">
                <a:tc>
                  <a:txBody>
                    <a:bodyPr/>
                    <a:lstStyle/>
                    <a:p>
                      <a:pPr algn="ctr"/>
                      <a:r>
                        <a:rPr lang="fr-FR" sz="900" dirty="0" smtClean="0"/>
                        <a:t>Période 4</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algn="ctr"/>
                      <a:endParaRPr lang="fr-FR" sz="1200" dirty="0"/>
                    </a:p>
                  </a:txBody>
                  <a:tcPr marL="91446" marR="91446" marT="45737" marB="45737" anchor="ctr"/>
                </a:tc>
              </a:tr>
              <a:tr h="370980">
                <a:tc>
                  <a:txBody>
                    <a:bodyPr/>
                    <a:lstStyle/>
                    <a:p>
                      <a:pPr algn="ctr"/>
                      <a:r>
                        <a:rPr lang="fr-FR" sz="900" dirty="0" smtClean="0"/>
                        <a:t>Période 5</a:t>
                      </a:r>
                      <a:endParaRPr lang="fr-FR" sz="900" b="1" i="1" dirty="0" smtClean="0">
                        <a:latin typeface="+mj-lt"/>
                      </a:endParaRPr>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46" marR="91446" marT="45737" marB="45737" anchor="ctr"/>
                </a:tc>
                <a:tc>
                  <a:txBody>
                    <a:bodyPr/>
                    <a:lstStyle/>
                    <a:p>
                      <a:pPr algn="ctr"/>
                      <a:endParaRPr lang="fr-FR" sz="1200" dirty="0"/>
                    </a:p>
                  </a:txBody>
                  <a:tcPr marL="91446" marR="91446" marT="45737" marB="45737" anchor="ctr"/>
                </a:tc>
              </a:tr>
            </a:tbl>
          </a:graphicData>
        </a:graphic>
      </p:graphicFrame>
      <p:pic>
        <p:nvPicPr>
          <p:cNvPr id="830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1138" y="6608763"/>
            <a:ext cx="14843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666" y="26418"/>
            <a:ext cx="1211882" cy="935607"/>
          </a:xfrm>
          <a:prstGeom prst="rect">
            <a:avLst/>
          </a:prstGeom>
        </p:spPr>
      </p:pic>
      <p:sp>
        <p:nvSpPr>
          <p:cNvPr id="2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Suivi des 108h</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1158055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à coins arrondis 49"/>
          <p:cNvSpPr/>
          <p:nvPr/>
        </p:nvSpPr>
        <p:spPr>
          <a:xfrm>
            <a:off x="1892300" y="9278938"/>
            <a:ext cx="1744663" cy="47466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ZoneTexte 3"/>
          <p:cNvSpPr txBox="1"/>
          <p:nvPr/>
        </p:nvSpPr>
        <p:spPr>
          <a:xfrm>
            <a:off x="69850" y="1150938"/>
            <a:ext cx="6572250" cy="261937"/>
          </a:xfrm>
          <a:prstGeom prst="rect">
            <a:avLst/>
          </a:prstGeom>
          <a:noFill/>
        </p:spPr>
        <p:txBody>
          <a:bodyPr>
            <a:spAutoFit/>
          </a:bodyPr>
          <a:lstStyle/>
          <a:p>
            <a:pPr>
              <a:defRPr/>
            </a:pPr>
            <a:r>
              <a:rPr lang="fr-FR" sz="1050" b="1" dirty="0"/>
              <a:t>LES RENCONTRES PARENTS </a:t>
            </a:r>
            <a:r>
              <a:rPr lang="fr-FR" sz="900" b="1" dirty="0"/>
              <a:t>(collectives ou individuelles à ajouter  aux temps de conseils)</a:t>
            </a:r>
          </a:p>
        </p:txBody>
      </p:sp>
      <p:cxnSp>
        <p:nvCxnSpPr>
          <p:cNvPr id="8" name="Connecteur droit 7"/>
          <p:cNvCxnSpPr/>
          <p:nvPr/>
        </p:nvCxnSpPr>
        <p:spPr>
          <a:xfrm>
            <a:off x="123825" y="138112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leau 8"/>
          <p:cNvGraphicFramePr>
            <a:graphicFrameLocks noGrp="1"/>
          </p:cNvGraphicFramePr>
          <p:nvPr/>
        </p:nvGraphicFramePr>
        <p:xfrm>
          <a:off x="123825" y="1598613"/>
          <a:ext cx="3278188" cy="3803646"/>
        </p:xfrm>
        <a:graphic>
          <a:graphicData uri="http://schemas.openxmlformats.org/drawingml/2006/table">
            <a:tbl>
              <a:tblPr firstRow="1" bandRow="1">
                <a:tableStyleId>{9D7B26C5-4107-4FEC-AEDC-1716B250A1EF}</a:tableStyleId>
              </a:tblPr>
              <a:tblGrid>
                <a:gridCol w="1014653"/>
                <a:gridCol w="989827"/>
                <a:gridCol w="636854"/>
                <a:gridCol w="636854"/>
              </a:tblGrid>
              <a:tr h="456969">
                <a:tc>
                  <a:txBody>
                    <a:bodyPr/>
                    <a:lstStyle/>
                    <a:p>
                      <a:pPr algn="ctr"/>
                      <a:r>
                        <a:rPr lang="fr-FR" sz="1200" dirty="0" smtClean="0"/>
                        <a:t>Date</a:t>
                      </a:r>
                      <a:endParaRPr lang="fr-FR" sz="1200" dirty="0"/>
                    </a:p>
                  </a:txBody>
                  <a:tcPr marL="91431" marR="91431" marT="45696" marB="45696" anchor="ctr"/>
                </a:tc>
                <a:tc>
                  <a:txBody>
                    <a:bodyPr/>
                    <a:lstStyle/>
                    <a:p>
                      <a:pPr algn="ctr"/>
                      <a:r>
                        <a:rPr lang="fr-FR" sz="1200" dirty="0" smtClean="0"/>
                        <a:t>Objet/Motif</a:t>
                      </a:r>
                      <a:endParaRPr lang="fr-FR" sz="1200" dirty="0"/>
                    </a:p>
                  </a:txBody>
                  <a:tcPr marL="91431" marR="91431" marT="45696" marB="45696" anchor="ctr"/>
                </a:tc>
                <a:tc>
                  <a:txBody>
                    <a:bodyPr/>
                    <a:lstStyle/>
                    <a:p>
                      <a:pPr algn="ctr"/>
                      <a:r>
                        <a:rPr lang="fr-FR" sz="1200" dirty="0" smtClean="0"/>
                        <a:t>Durée</a:t>
                      </a:r>
                      <a:endParaRPr lang="fr-FR" sz="1200" dirty="0"/>
                    </a:p>
                  </a:txBody>
                  <a:tcPr marL="91431" marR="91431" marT="45696" marB="45696" anchor="ctr"/>
                </a:tc>
                <a:tc>
                  <a:txBody>
                    <a:bodyPr/>
                    <a:lstStyle/>
                    <a:p>
                      <a:pPr algn="ctr"/>
                      <a:r>
                        <a:rPr lang="fr-FR" sz="1200" dirty="0" smtClean="0"/>
                        <a:t>Cumul</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 h</a:t>
                      </a:r>
                    </a:p>
                  </a:txBody>
                  <a:tcPr marL="91431" marR="91431" marT="45696" marB="456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 h</a:t>
                      </a:r>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bl>
          </a:graphicData>
        </a:graphic>
      </p:graphicFrame>
      <p:sp>
        <p:nvSpPr>
          <p:cNvPr id="10" name="ZoneTexte 9"/>
          <p:cNvSpPr txBox="1"/>
          <p:nvPr/>
        </p:nvSpPr>
        <p:spPr>
          <a:xfrm>
            <a:off x="153988" y="5529263"/>
            <a:ext cx="6572250" cy="261937"/>
          </a:xfrm>
          <a:prstGeom prst="rect">
            <a:avLst/>
          </a:prstGeom>
          <a:noFill/>
        </p:spPr>
        <p:txBody>
          <a:bodyPr>
            <a:spAutoFit/>
          </a:bodyPr>
          <a:lstStyle/>
          <a:p>
            <a:pPr>
              <a:defRPr/>
            </a:pPr>
            <a:r>
              <a:rPr lang="fr-FR" sz="1050" b="1" dirty="0"/>
              <a:t>FORMATION CONTINUE ET ANIMATIONS PEDAGOGIQUES </a:t>
            </a:r>
            <a:r>
              <a:rPr lang="fr-FR" sz="1050" b="1" dirty="0" smtClean="0"/>
              <a:t>(</a:t>
            </a:r>
            <a:r>
              <a:rPr lang="fr-FR" sz="900" b="1" dirty="0" smtClean="0"/>
              <a:t>18 heures</a:t>
            </a:r>
            <a:r>
              <a:rPr lang="fr-FR" sz="1050" b="1" dirty="0"/>
              <a:t>)</a:t>
            </a:r>
          </a:p>
        </p:txBody>
      </p:sp>
      <p:cxnSp>
        <p:nvCxnSpPr>
          <p:cNvPr id="11" name="Connecteur droit 10"/>
          <p:cNvCxnSpPr/>
          <p:nvPr/>
        </p:nvCxnSpPr>
        <p:spPr>
          <a:xfrm>
            <a:off x="207963" y="5761038"/>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0" name="Tableau 19"/>
          <p:cNvGraphicFramePr>
            <a:graphicFrameLocks noGrp="1"/>
          </p:cNvGraphicFramePr>
          <p:nvPr/>
        </p:nvGraphicFramePr>
        <p:xfrm>
          <a:off x="3457575" y="1597025"/>
          <a:ext cx="3278188" cy="3803646"/>
        </p:xfrm>
        <a:graphic>
          <a:graphicData uri="http://schemas.openxmlformats.org/drawingml/2006/table">
            <a:tbl>
              <a:tblPr firstRow="1" bandRow="1">
                <a:tableStyleId>{9D7B26C5-4107-4FEC-AEDC-1716B250A1EF}</a:tableStyleId>
              </a:tblPr>
              <a:tblGrid>
                <a:gridCol w="1014653"/>
                <a:gridCol w="989827"/>
                <a:gridCol w="636854"/>
                <a:gridCol w="636854"/>
              </a:tblGrid>
              <a:tr h="456969">
                <a:tc>
                  <a:txBody>
                    <a:bodyPr/>
                    <a:lstStyle/>
                    <a:p>
                      <a:pPr algn="ctr"/>
                      <a:r>
                        <a:rPr lang="fr-FR" sz="1200" dirty="0" smtClean="0"/>
                        <a:t>Date</a:t>
                      </a:r>
                      <a:endParaRPr lang="fr-FR" sz="1200" dirty="0"/>
                    </a:p>
                  </a:txBody>
                  <a:tcPr marL="91431" marR="91431" marT="45696" marB="45696" anchor="ctr"/>
                </a:tc>
                <a:tc>
                  <a:txBody>
                    <a:bodyPr/>
                    <a:lstStyle/>
                    <a:p>
                      <a:pPr algn="ctr"/>
                      <a:r>
                        <a:rPr lang="fr-FR" sz="1200" dirty="0" smtClean="0"/>
                        <a:t>Objet/Motif</a:t>
                      </a:r>
                      <a:endParaRPr lang="fr-FR" sz="1200" dirty="0"/>
                    </a:p>
                  </a:txBody>
                  <a:tcPr marL="91431" marR="91431" marT="45696" marB="45696" anchor="ctr"/>
                </a:tc>
                <a:tc>
                  <a:txBody>
                    <a:bodyPr/>
                    <a:lstStyle/>
                    <a:p>
                      <a:pPr algn="ctr"/>
                      <a:r>
                        <a:rPr lang="fr-FR" sz="1200" dirty="0" smtClean="0"/>
                        <a:t>Durée</a:t>
                      </a:r>
                      <a:endParaRPr lang="fr-FR" sz="1200" dirty="0"/>
                    </a:p>
                  </a:txBody>
                  <a:tcPr marL="91431" marR="91431" marT="45696" marB="45696" anchor="ctr"/>
                </a:tc>
                <a:tc>
                  <a:txBody>
                    <a:bodyPr/>
                    <a:lstStyle/>
                    <a:p>
                      <a:pPr algn="ctr"/>
                      <a:r>
                        <a:rPr lang="fr-FR" sz="1200" dirty="0" smtClean="0"/>
                        <a:t>Cumul</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 h</a:t>
                      </a:r>
                    </a:p>
                  </a:txBody>
                  <a:tcPr marL="91431" marR="91431" marT="45696" marB="456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 h</a:t>
                      </a:r>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r h="371853">
                <a:tc>
                  <a:txBody>
                    <a:bodyPr/>
                    <a:lstStyle/>
                    <a:p>
                      <a:pPr algn="ctr"/>
                      <a:r>
                        <a:rPr lang="fr-FR" sz="1200" dirty="0" smtClean="0"/>
                        <a:t>__ /__ /____</a:t>
                      </a:r>
                      <a:endParaRPr lang="fr-FR" sz="1200" dirty="0"/>
                    </a:p>
                  </a:txBody>
                  <a:tcPr marL="91431" marR="91431" marT="45696" marB="45696" anchor="ctr"/>
                </a:tc>
                <a:tc>
                  <a:txBody>
                    <a:bodyPr/>
                    <a:lstStyle/>
                    <a:p>
                      <a:pPr algn="ctr"/>
                      <a:r>
                        <a:rPr lang="fr-FR" sz="1200" dirty="0" smtClean="0"/>
                        <a:t>__________</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c>
                  <a:txBody>
                    <a:bodyPr/>
                    <a:lstStyle/>
                    <a:p>
                      <a:pPr algn="ctr"/>
                      <a:r>
                        <a:rPr lang="fr-FR" sz="1200" dirty="0" smtClean="0"/>
                        <a:t>____ h</a:t>
                      </a:r>
                      <a:endParaRPr lang="fr-FR" sz="1200" dirty="0"/>
                    </a:p>
                  </a:txBody>
                  <a:tcPr marL="91431" marR="91431" marT="45696" marB="45696" anchor="ctr"/>
                </a:tc>
              </a:tr>
            </a:tbl>
          </a:graphicData>
        </a:graphic>
      </p:graphicFrame>
      <p:sp>
        <p:nvSpPr>
          <p:cNvPr id="24" name="ZoneTexte 23"/>
          <p:cNvSpPr txBox="1"/>
          <p:nvPr/>
        </p:nvSpPr>
        <p:spPr>
          <a:xfrm>
            <a:off x="187325" y="8697913"/>
            <a:ext cx="6572250" cy="261937"/>
          </a:xfrm>
          <a:prstGeom prst="rect">
            <a:avLst/>
          </a:prstGeom>
          <a:noFill/>
        </p:spPr>
        <p:txBody>
          <a:bodyPr>
            <a:spAutoFit/>
          </a:bodyPr>
          <a:lstStyle/>
          <a:p>
            <a:pPr>
              <a:defRPr/>
            </a:pPr>
            <a:r>
              <a:rPr lang="fr-FR" sz="1050" b="1" dirty="0"/>
              <a:t>RECAPITULATIF ANNUEL (</a:t>
            </a:r>
            <a:r>
              <a:rPr lang="fr-FR" sz="900" b="1" dirty="0"/>
              <a:t>108 heures</a:t>
            </a:r>
            <a:r>
              <a:rPr lang="fr-FR" sz="1050" b="1" dirty="0"/>
              <a:t>)</a:t>
            </a:r>
          </a:p>
        </p:txBody>
      </p:sp>
      <p:cxnSp>
        <p:nvCxnSpPr>
          <p:cNvPr id="25" name="Connecteur droit 24"/>
          <p:cNvCxnSpPr/>
          <p:nvPr/>
        </p:nvCxnSpPr>
        <p:spPr>
          <a:xfrm>
            <a:off x="241300" y="8929688"/>
            <a:ext cx="6570663"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4" name="ZoneTexte 36"/>
          <p:cNvSpPr txBox="1">
            <a:spLocks noChangeArrowheads="1"/>
          </p:cNvSpPr>
          <p:nvPr/>
        </p:nvSpPr>
        <p:spPr bwMode="auto">
          <a:xfrm>
            <a:off x="204788" y="8985250"/>
            <a:ext cx="110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dirty="0">
                <a:solidFill>
                  <a:schemeClr val="tx1">
                    <a:lumMod val="65000"/>
                    <a:lumOff val="35000"/>
                  </a:schemeClr>
                </a:solidFill>
              </a:rPr>
              <a:t>Activités Pédagogiques</a:t>
            </a:r>
          </a:p>
          <a:p>
            <a:pPr algn="ctr" eaLnBrk="1" hangingPunct="1">
              <a:defRPr/>
            </a:pPr>
            <a:r>
              <a:rPr lang="fr-FR" sz="600" b="1" dirty="0">
                <a:solidFill>
                  <a:schemeClr val="tx1">
                    <a:lumMod val="65000"/>
                    <a:lumOff val="35000"/>
                  </a:schemeClr>
                </a:solidFill>
              </a:rPr>
              <a:t>Complémentaires</a:t>
            </a:r>
          </a:p>
        </p:txBody>
      </p:sp>
      <p:sp>
        <p:nvSpPr>
          <p:cNvPr id="9315" name="ZoneTexte 38"/>
          <p:cNvSpPr txBox="1">
            <a:spLocks noChangeArrowheads="1"/>
          </p:cNvSpPr>
          <p:nvPr/>
        </p:nvSpPr>
        <p:spPr bwMode="auto">
          <a:xfrm>
            <a:off x="1781175" y="8985250"/>
            <a:ext cx="827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Conseils de maîtres, de cycle</a:t>
            </a:r>
          </a:p>
        </p:txBody>
      </p:sp>
      <p:sp>
        <p:nvSpPr>
          <p:cNvPr id="9316" name="ZoneTexte 39"/>
          <p:cNvSpPr txBox="1">
            <a:spLocks noChangeArrowheads="1"/>
          </p:cNvSpPr>
          <p:nvPr/>
        </p:nvSpPr>
        <p:spPr bwMode="auto">
          <a:xfrm>
            <a:off x="2936875" y="8985250"/>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Rencontres parents</a:t>
            </a:r>
          </a:p>
        </p:txBody>
      </p:sp>
      <p:sp>
        <p:nvSpPr>
          <p:cNvPr id="9317" name="ZoneTexte 40"/>
          <p:cNvSpPr txBox="1">
            <a:spLocks noChangeArrowheads="1"/>
          </p:cNvSpPr>
          <p:nvPr/>
        </p:nvSpPr>
        <p:spPr bwMode="auto">
          <a:xfrm>
            <a:off x="3924300" y="8985250"/>
            <a:ext cx="827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Conseils d’école</a:t>
            </a:r>
          </a:p>
        </p:txBody>
      </p:sp>
      <p:sp>
        <p:nvSpPr>
          <p:cNvPr id="9318" name="ZoneTexte 41"/>
          <p:cNvSpPr txBox="1">
            <a:spLocks noChangeArrowheads="1"/>
          </p:cNvSpPr>
          <p:nvPr/>
        </p:nvSpPr>
        <p:spPr bwMode="auto">
          <a:xfrm>
            <a:off x="4913313" y="8985250"/>
            <a:ext cx="1154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Formations et animations pédagogiques</a:t>
            </a:r>
          </a:p>
        </p:txBody>
      </p:sp>
      <p:sp>
        <p:nvSpPr>
          <p:cNvPr id="9319" name="ZoneTexte 42"/>
          <p:cNvSpPr txBox="1">
            <a:spLocks noChangeArrowheads="1"/>
          </p:cNvSpPr>
          <p:nvPr/>
        </p:nvSpPr>
        <p:spPr bwMode="auto">
          <a:xfrm>
            <a:off x="6202363" y="8997950"/>
            <a:ext cx="8270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900" b="1">
                <a:solidFill>
                  <a:schemeClr val="tx1">
                    <a:lumMod val="65000"/>
                    <a:lumOff val="35000"/>
                  </a:schemeClr>
                </a:solidFill>
              </a:rPr>
              <a:t>TOTAL</a:t>
            </a:r>
          </a:p>
        </p:txBody>
      </p:sp>
      <p:sp>
        <p:nvSpPr>
          <p:cNvPr id="9320" name="ZoneTexte 43"/>
          <p:cNvSpPr txBox="1">
            <a:spLocks noChangeArrowheads="1"/>
          </p:cNvSpPr>
          <p:nvPr/>
        </p:nvSpPr>
        <p:spPr bwMode="auto">
          <a:xfrm>
            <a:off x="346075" y="9736138"/>
            <a:ext cx="8270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dirty="0" smtClean="0">
                <a:solidFill>
                  <a:schemeClr val="tx1">
                    <a:lumMod val="65000"/>
                    <a:lumOff val="35000"/>
                  </a:schemeClr>
                </a:solidFill>
              </a:rPr>
              <a:t>36 heures</a:t>
            </a:r>
            <a:endParaRPr lang="fr-FR" sz="600" b="1" dirty="0">
              <a:solidFill>
                <a:schemeClr val="tx1">
                  <a:lumMod val="65000"/>
                  <a:lumOff val="35000"/>
                </a:schemeClr>
              </a:solidFill>
            </a:endParaRPr>
          </a:p>
        </p:txBody>
      </p:sp>
      <p:sp>
        <p:nvSpPr>
          <p:cNvPr id="9321" name="ZoneTexte 44"/>
          <p:cNvSpPr txBox="1">
            <a:spLocks noChangeArrowheads="1"/>
          </p:cNvSpPr>
          <p:nvPr/>
        </p:nvSpPr>
        <p:spPr bwMode="auto">
          <a:xfrm>
            <a:off x="2360613" y="9734550"/>
            <a:ext cx="82708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dirty="0" smtClean="0">
                <a:solidFill>
                  <a:schemeClr val="tx1">
                    <a:lumMod val="65000"/>
                    <a:lumOff val="35000"/>
                  </a:schemeClr>
                </a:solidFill>
              </a:rPr>
              <a:t>48 heures</a:t>
            </a:r>
            <a:endParaRPr lang="fr-FR" sz="600" b="1" dirty="0">
              <a:solidFill>
                <a:schemeClr val="tx1">
                  <a:lumMod val="65000"/>
                  <a:lumOff val="35000"/>
                </a:schemeClr>
              </a:solidFill>
            </a:endParaRPr>
          </a:p>
        </p:txBody>
      </p:sp>
      <p:sp>
        <p:nvSpPr>
          <p:cNvPr id="9322" name="ZoneTexte 45"/>
          <p:cNvSpPr txBox="1">
            <a:spLocks noChangeArrowheads="1"/>
          </p:cNvSpPr>
          <p:nvPr/>
        </p:nvSpPr>
        <p:spPr bwMode="auto">
          <a:xfrm>
            <a:off x="3924300" y="9734550"/>
            <a:ext cx="8270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6 heures</a:t>
            </a:r>
          </a:p>
        </p:txBody>
      </p:sp>
      <p:sp>
        <p:nvSpPr>
          <p:cNvPr id="9323" name="ZoneTexte 46"/>
          <p:cNvSpPr txBox="1">
            <a:spLocks noChangeArrowheads="1"/>
          </p:cNvSpPr>
          <p:nvPr/>
        </p:nvSpPr>
        <p:spPr bwMode="auto">
          <a:xfrm>
            <a:off x="5076825" y="9734550"/>
            <a:ext cx="8270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18 heures</a:t>
            </a:r>
          </a:p>
        </p:txBody>
      </p:sp>
      <p:sp>
        <p:nvSpPr>
          <p:cNvPr id="9324" name="ZoneTexte 47"/>
          <p:cNvSpPr txBox="1">
            <a:spLocks noChangeArrowheads="1"/>
          </p:cNvSpPr>
          <p:nvPr/>
        </p:nvSpPr>
        <p:spPr bwMode="auto">
          <a:xfrm>
            <a:off x="6202363" y="9731375"/>
            <a:ext cx="82708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sz="600" b="1">
                <a:solidFill>
                  <a:schemeClr val="tx1">
                    <a:lumMod val="65000"/>
                    <a:lumOff val="35000"/>
                  </a:schemeClr>
                </a:solidFill>
              </a:rPr>
              <a:t>108 heures</a:t>
            </a:r>
          </a:p>
        </p:txBody>
      </p:sp>
      <p:graphicFrame>
        <p:nvGraphicFramePr>
          <p:cNvPr id="40" name="Tableau 39"/>
          <p:cNvGraphicFramePr>
            <a:graphicFrameLocks noGrp="1"/>
          </p:cNvGraphicFramePr>
          <p:nvPr/>
        </p:nvGraphicFramePr>
        <p:xfrm>
          <a:off x="207963" y="5961063"/>
          <a:ext cx="2587625" cy="2595565"/>
        </p:xfrm>
        <a:graphic>
          <a:graphicData uri="http://schemas.openxmlformats.org/drawingml/2006/table">
            <a:tbl>
              <a:tblPr firstRow="1" bandRow="1">
                <a:tableStyleId>{9D7B26C5-4107-4FEC-AEDC-1716B250A1EF}</a:tableStyleId>
              </a:tblPr>
              <a:tblGrid>
                <a:gridCol w="1129503"/>
                <a:gridCol w="729061"/>
                <a:gridCol w="729061"/>
              </a:tblGrid>
              <a:tr h="370795">
                <a:tc>
                  <a:txBody>
                    <a:bodyPr/>
                    <a:lstStyle/>
                    <a:p>
                      <a:pPr algn="ctr"/>
                      <a:r>
                        <a:rPr lang="fr-FR" sz="1200" dirty="0" smtClean="0"/>
                        <a:t>Date</a:t>
                      </a:r>
                      <a:endParaRPr lang="fr-FR" sz="1200" dirty="0"/>
                    </a:p>
                  </a:txBody>
                  <a:tcPr marL="91450" marR="91450" marT="45714" marB="45714" anchor="ctr"/>
                </a:tc>
                <a:tc>
                  <a:txBody>
                    <a:bodyPr/>
                    <a:lstStyle/>
                    <a:p>
                      <a:pPr algn="ctr"/>
                      <a:r>
                        <a:rPr lang="fr-FR" sz="1200" dirty="0" smtClean="0"/>
                        <a:t>Durée</a:t>
                      </a:r>
                      <a:endParaRPr lang="fr-FR" sz="1200" dirty="0"/>
                    </a:p>
                  </a:txBody>
                  <a:tcPr marL="91450" marR="91450" marT="45714" marB="45714" anchor="ctr"/>
                </a:tc>
                <a:tc>
                  <a:txBody>
                    <a:bodyPr/>
                    <a:lstStyle/>
                    <a:p>
                      <a:pPr algn="ctr"/>
                      <a:r>
                        <a:rPr lang="fr-FR" sz="1200" dirty="0" smtClean="0"/>
                        <a:t>Cumul</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r h="370795">
                <a:tc>
                  <a:txBody>
                    <a:bodyPr/>
                    <a:lstStyle/>
                    <a:p>
                      <a:pPr algn="ctr"/>
                      <a:r>
                        <a:rPr lang="fr-FR" sz="1200" dirty="0" smtClean="0"/>
                        <a:t>__ /__ /____</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c>
                  <a:txBody>
                    <a:bodyPr/>
                    <a:lstStyle/>
                    <a:p>
                      <a:pPr algn="ctr"/>
                      <a:r>
                        <a:rPr lang="fr-FR" sz="1200" dirty="0" smtClean="0"/>
                        <a:t>_____ H</a:t>
                      </a:r>
                      <a:endParaRPr lang="fr-FR" sz="1200" dirty="0"/>
                    </a:p>
                  </a:txBody>
                  <a:tcPr marL="91450" marR="91450" marT="45714" marB="45714" anchor="ctr"/>
                </a:tc>
              </a:tr>
            </a:tbl>
          </a:graphicData>
        </a:graphic>
      </p:graphicFrame>
      <p:graphicFrame>
        <p:nvGraphicFramePr>
          <p:cNvPr id="41" name="Tableau 40"/>
          <p:cNvGraphicFramePr>
            <a:graphicFrameLocks noGrp="1"/>
          </p:cNvGraphicFramePr>
          <p:nvPr/>
        </p:nvGraphicFramePr>
        <p:xfrm>
          <a:off x="4192588" y="5961063"/>
          <a:ext cx="2586038" cy="2595565"/>
        </p:xfrm>
        <a:graphic>
          <a:graphicData uri="http://schemas.openxmlformats.org/drawingml/2006/table">
            <a:tbl>
              <a:tblPr firstRow="1" bandRow="1">
                <a:tableStyleId>{9D7B26C5-4107-4FEC-AEDC-1716B250A1EF}</a:tableStyleId>
              </a:tblPr>
              <a:tblGrid>
                <a:gridCol w="1128810"/>
                <a:gridCol w="728614"/>
                <a:gridCol w="728614"/>
              </a:tblGrid>
              <a:tr h="370795">
                <a:tc>
                  <a:txBody>
                    <a:bodyPr/>
                    <a:lstStyle/>
                    <a:p>
                      <a:pPr algn="ctr"/>
                      <a:r>
                        <a:rPr lang="fr-FR" sz="1200" dirty="0" smtClean="0"/>
                        <a:t>Date</a:t>
                      </a:r>
                      <a:endParaRPr lang="fr-FR" sz="1200" dirty="0"/>
                    </a:p>
                  </a:txBody>
                  <a:tcPr marL="91394" marR="91394" marT="45714" marB="45714" anchor="ctr"/>
                </a:tc>
                <a:tc>
                  <a:txBody>
                    <a:bodyPr/>
                    <a:lstStyle/>
                    <a:p>
                      <a:pPr algn="ctr"/>
                      <a:r>
                        <a:rPr lang="fr-FR" sz="1200" dirty="0" smtClean="0"/>
                        <a:t>Durée</a:t>
                      </a:r>
                      <a:endParaRPr lang="fr-FR" sz="1200" dirty="0"/>
                    </a:p>
                  </a:txBody>
                  <a:tcPr marL="91394" marR="91394" marT="45714" marB="45714" anchor="ctr"/>
                </a:tc>
                <a:tc>
                  <a:txBody>
                    <a:bodyPr/>
                    <a:lstStyle/>
                    <a:p>
                      <a:pPr algn="ctr"/>
                      <a:r>
                        <a:rPr lang="fr-FR" sz="1200" dirty="0" smtClean="0"/>
                        <a:t>Cumul</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 H</a:t>
                      </a:r>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r h="370795">
                <a:tc>
                  <a:txBody>
                    <a:bodyPr/>
                    <a:lstStyle/>
                    <a:p>
                      <a:pPr algn="ctr"/>
                      <a:r>
                        <a:rPr lang="fr-FR" sz="1200" dirty="0" smtClean="0"/>
                        <a:t>__ /__ /____</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c>
                  <a:txBody>
                    <a:bodyPr/>
                    <a:lstStyle/>
                    <a:p>
                      <a:pPr algn="ctr"/>
                      <a:r>
                        <a:rPr lang="fr-FR" sz="1200" dirty="0" smtClean="0"/>
                        <a:t>_____ H</a:t>
                      </a:r>
                      <a:endParaRPr lang="fr-FR" sz="1200" dirty="0"/>
                    </a:p>
                  </a:txBody>
                  <a:tcPr marL="91394" marR="91394" marT="45714" marB="45714" anchor="ctr"/>
                </a:tc>
              </a:tr>
            </a:tbl>
          </a:graphicData>
        </a:graphic>
      </p:graphicFrame>
      <p:sp>
        <p:nvSpPr>
          <p:cNvPr id="3" name="Ellipse 2"/>
          <p:cNvSpPr/>
          <p:nvPr/>
        </p:nvSpPr>
        <p:spPr>
          <a:xfrm>
            <a:off x="548680" y="9310688"/>
            <a:ext cx="379413"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Ellipse 43"/>
          <p:cNvSpPr/>
          <p:nvPr/>
        </p:nvSpPr>
        <p:spPr>
          <a:xfrm>
            <a:off x="2005013" y="9326563"/>
            <a:ext cx="379412"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Ellipse 44"/>
          <p:cNvSpPr/>
          <p:nvPr/>
        </p:nvSpPr>
        <p:spPr>
          <a:xfrm>
            <a:off x="3160713" y="9326563"/>
            <a:ext cx="379412"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Ellipse 45"/>
          <p:cNvSpPr/>
          <p:nvPr/>
        </p:nvSpPr>
        <p:spPr>
          <a:xfrm>
            <a:off x="4148138" y="9326563"/>
            <a:ext cx="379412"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Ellipse 46"/>
          <p:cNvSpPr/>
          <p:nvPr/>
        </p:nvSpPr>
        <p:spPr>
          <a:xfrm>
            <a:off x="5300663" y="9310688"/>
            <a:ext cx="379412"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Ellipse 47"/>
          <p:cNvSpPr/>
          <p:nvPr/>
        </p:nvSpPr>
        <p:spPr>
          <a:xfrm>
            <a:off x="6426200" y="9326563"/>
            <a:ext cx="379413" cy="379412"/>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Plus 12"/>
          <p:cNvSpPr/>
          <p:nvPr/>
        </p:nvSpPr>
        <p:spPr>
          <a:xfrm>
            <a:off x="1340768" y="9367838"/>
            <a:ext cx="295275" cy="295275"/>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3" name="Plus 52"/>
          <p:cNvSpPr/>
          <p:nvPr/>
        </p:nvSpPr>
        <p:spPr>
          <a:xfrm>
            <a:off x="3763963" y="9353550"/>
            <a:ext cx="295275" cy="295275"/>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Plus 53"/>
          <p:cNvSpPr/>
          <p:nvPr/>
        </p:nvSpPr>
        <p:spPr>
          <a:xfrm>
            <a:off x="4751388" y="9353550"/>
            <a:ext cx="295275" cy="295275"/>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Égal 54"/>
          <p:cNvSpPr/>
          <p:nvPr/>
        </p:nvSpPr>
        <p:spPr>
          <a:xfrm>
            <a:off x="5919788" y="9367838"/>
            <a:ext cx="295275" cy="295275"/>
          </a:xfrm>
          <a:prstGeom prst="mathEqual">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Plus 55"/>
          <p:cNvSpPr/>
          <p:nvPr/>
        </p:nvSpPr>
        <p:spPr>
          <a:xfrm>
            <a:off x="2608263" y="9353550"/>
            <a:ext cx="295275" cy="295275"/>
          </a:xfrm>
          <a:prstGeom prst="mathPlu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9390"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6605588"/>
            <a:ext cx="1309688"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666" y="26418"/>
            <a:ext cx="1211882" cy="935607"/>
          </a:xfrm>
          <a:prstGeom prst="rect">
            <a:avLst/>
          </a:prstGeom>
        </p:spPr>
      </p:pic>
      <p:sp>
        <p:nvSpPr>
          <p:cNvPr id="49"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Suivi des 108h</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610070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53988" y="1162050"/>
            <a:ext cx="6572250" cy="261938"/>
          </a:xfrm>
          <a:prstGeom prst="rect">
            <a:avLst/>
          </a:prstGeom>
          <a:noFill/>
        </p:spPr>
        <p:txBody>
          <a:bodyPr>
            <a:spAutoFit/>
          </a:bodyPr>
          <a:lstStyle/>
          <a:p>
            <a:pPr>
              <a:defRPr/>
            </a:pPr>
            <a:r>
              <a:rPr lang="fr-FR" sz="1050" b="1" dirty="0"/>
              <a:t>RECAPITULATIF DES ACTIVITES PEDAGOGIQUES COMPLEMENTAIRES</a:t>
            </a:r>
          </a:p>
        </p:txBody>
      </p:sp>
      <p:cxnSp>
        <p:nvCxnSpPr>
          <p:cNvPr id="11" name="Connecteur droit 10"/>
          <p:cNvCxnSpPr/>
          <p:nvPr/>
        </p:nvCxnSpPr>
        <p:spPr>
          <a:xfrm>
            <a:off x="207963" y="1393825"/>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3" name="Tableau 22"/>
          <p:cNvGraphicFramePr>
            <a:graphicFrameLocks noGrp="1"/>
          </p:cNvGraphicFramePr>
          <p:nvPr/>
        </p:nvGraphicFramePr>
        <p:xfrm>
          <a:off x="207963" y="1985963"/>
          <a:ext cx="6461125" cy="7431088"/>
        </p:xfrm>
        <a:graphic>
          <a:graphicData uri="http://schemas.openxmlformats.org/drawingml/2006/table">
            <a:tbl>
              <a:tblPr firstRow="1" bandRow="1">
                <a:tableStyleId>{9D7B26C5-4107-4FEC-AEDC-1716B250A1EF}</a:tableStyleId>
              </a:tblPr>
              <a:tblGrid>
                <a:gridCol w="1348772"/>
                <a:gridCol w="3622639"/>
                <a:gridCol w="1489714"/>
              </a:tblGrid>
              <a:tr h="456985">
                <a:tc>
                  <a:txBody>
                    <a:bodyPr/>
                    <a:lstStyle/>
                    <a:p>
                      <a:pPr algn="ctr"/>
                      <a:r>
                        <a:rPr lang="fr-FR" sz="1200" dirty="0" smtClean="0"/>
                        <a:t>Du … au …</a:t>
                      </a:r>
                      <a:endParaRPr lang="fr-FR" sz="1200" dirty="0"/>
                    </a:p>
                  </a:txBody>
                  <a:tcPr marL="91433" marR="91433" marT="45698" marB="45698" anchor="ctr"/>
                </a:tc>
                <a:tc>
                  <a:txBody>
                    <a:bodyPr/>
                    <a:lstStyle/>
                    <a:p>
                      <a:pPr algn="ctr"/>
                      <a:r>
                        <a:rPr lang="fr-FR" sz="1200" dirty="0" smtClean="0"/>
                        <a:t>Types d’activités proposées</a:t>
                      </a:r>
                      <a:endParaRPr lang="fr-FR" sz="1200" dirty="0"/>
                    </a:p>
                  </a:txBody>
                  <a:tcPr marL="91433" marR="91433" marT="45698" marB="45698" anchor="ctr"/>
                </a:tc>
                <a:tc>
                  <a:txBody>
                    <a:bodyPr/>
                    <a:lstStyle/>
                    <a:p>
                      <a:pPr algn="ctr"/>
                      <a:r>
                        <a:rPr lang="fr-FR" sz="1200" dirty="0" smtClean="0"/>
                        <a:t>Jour</a:t>
                      </a:r>
                      <a:r>
                        <a:rPr lang="fr-FR" sz="1200" baseline="0" dirty="0" smtClean="0"/>
                        <a:t> et heure</a:t>
                      </a:r>
                      <a:endParaRPr lang="fr-FR" sz="1200" dirty="0"/>
                    </a:p>
                  </a:txBody>
                  <a:tcPr marL="91433" marR="91433" marT="45698" marB="45698"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535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algn="ctr"/>
                      <a:r>
                        <a:rPr lang="fr-FR" sz="1200" dirty="0" smtClean="0"/>
                        <a:t>________________________________________________________________</a:t>
                      </a:r>
                      <a:endParaRPr lang="fr-FR" sz="1200" dirty="0"/>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545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________________________________________________________________</a:t>
                      </a:r>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6169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________________________________________________________________</a:t>
                      </a:r>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5653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________________________________________________________________</a:t>
                      </a:r>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r h="822964">
                <a:tc>
                  <a:txBody>
                    <a:bodyPr/>
                    <a:lstStyle/>
                    <a:p>
                      <a:pPr algn="ctr"/>
                      <a:endParaRPr lang="fr-FR" sz="1200" dirty="0" smtClean="0"/>
                    </a:p>
                  </a:txBody>
                  <a:tcPr marL="91433" marR="91433" marT="45698" marB="45698" anchor="ctr"/>
                </a:tc>
                <a:tc>
                  <a:txBody>
                    <a:bodyPr/>
                    <a:lstStyle/>
                    <a:p>
                      <a:pPr algn="ctr"/>
                      <a:r>
                        <a:rPr lang="fr-FR" sz="1200" dirty="0" smtClean="0"/>
                        <a:t>____________________________________________________________________________________________________________________________________________________________________________________</a:t>
                      </a:r>
                      <a:endParaRPr lang="fr-FR" sz="1200" dirty="0"/>
                    </a:p>
                  </a:txBody>
                  <a:tcPr marL="91433" marR="91433" marT="45698" marB="4569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3" marR="91433" marT="45698" marB="45698" anchor="ctr"/>
                </a:tc>
              </a:tr>
              <a:tr h="596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Elèves concernés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(nombre</a:t>
                      </a:r>
                      <a:r>
                        <a:rPr lang="fr-FR" sz="900" baseline="0" dirty="0" smtClean="0"/>
                        <a:t> ou prénoms)</a:t>
                      </a:r>
                      <a:endParaRPr lang="fr-FR" sz="900" b="1" i="1" dirty="0" smtClean="0"/>
                    </a:p>
                  </a:txBody>
                  <a:tcPr marL="91433" marR="91433" marT="45698" marB="4569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________________________________________________________________</a:t>
                      </a:r>
                    </a:p>
                  </a:txBody>
                  <a:tcPr marL="91433" marR="91433" marT="45698" marB="4569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txBody>
                  <a:tcPr marL="91437" marR="91437" marT="45703" marB="45703" anchor="ctr"/>
                </a:tc>
              </a:tr>
            </a:tbl>
          </a:graphicData>
        </a:graphic>
      </p:graphicFrame>
      <p:sp>
        <p:nvSpPr>
          <p:cNvPr id="2" name="ZoneTexte 1"/>
          <p:cNvSpPr txBox="1"/>
          <p:nvPr/>
        </p:nvSpPr>
        <p:spPr>
          <a:xfrm>
            <a:off x="155575" y="1487488"/>
            <a:ext cx="6570663" cy="260350"/>
          </a:xfrm>
          <a:prstGeom prst="rect">
            <a:avLst/>
          </a:prstGeom>
          <a:noFill/>
        </p:spPr>
        <p:txBody>
          <a:bodyPr>
            <a:spAutoFit/>
          </a:bodyPr>
          <a:lstStyle/>
          <a:p>
            <a:pPr>
              <a:defRPr/>
            </a:pPr>
            <a:r>
              <a:rPr lang="fr-FR" sz="1050" b="1" i="1" dirty="0">
                <a:latin typeface="+mj-lt"/>
              </a:rPr>
              <a:t>Il s’agit ici de décrire rapidement les APC proposées tout au long de l’année.</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666" y="26418"/>
            <a:ext cx="1211882" cy="935607"/>
          </a:xfrm>
          <a:prstGeom prst="rect">
            <a:avLst/>
          </a:prstGeom>
        </p:spPr>
      </p:pic>
      <p:sp>
        <p:nvSpPr>
          <p:cNvPr id="12"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Suivi des 108h</a:t>
            </a:r>
            <a:endParaRPr lang="fr-FR" sz="3200" dirty="0">
              <a:latin typeface="Kingthings Lupine" panose="02000000000000000000"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oneTexte 1"/>
          <p:cNvSpPr txBox="1">
            <a:spLocks noChangeArrowheads="1"/>
          </p:cNvSpPr>
          <p:nvPr/>
        </p:nvSpPr>
        <p:spPr bwMode="auto">
          <a:xfrm>
            <a:off x="285750" y="1423988"/>
            <a:ext cx="63579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fr-FR" altLang="fr-FR" sz="1100" b="1" dirty="0"/>
              <a:t>Nom</a:t>
            </a:r>
            <a:r>
              <a:rPr lang="fr-FR" altLang="fr-FR" sz="1100" dirty="0"/>
              <a:t> : Ecole Publique		</a:t>
            </a:r>
            <a:r>
              <a:rPr lang="fr-FR" altLang="fr-FR" sz="1100" b="1" dirty="0"/>
              <a:t>Adresse </a:t>
            </a:r>
            <a:r>
              <a:rPr lang="fr-FR" altLang="fr-FR" sz="1100" dirty="0"/>
              <a:t>: </a:t>
            </a:r>
            <a:r>
              <a:rPr lang="fr-FR" altLang="fr-FR" sz="1100" dirty="0" smtClean="0"/>
              <a:t>_____________________</a:t>
            </a:r>
            <a:endParaRPr lang="fr-FR" altLang="fr-FR" sz="1100" dirty="0"/>
          </a:p>
          <a:p>
            <a:pPr eaLnBrk="1" hangingPunct="1">
              <a:lnSpc>
                <a:spcPct val="200000"/>
              </a:lnSpc>
            </a:pPr>
            <a:r>
              <a:rPr lang="fr-FR" altLang="fr-FR" sz="1100" b="1" dirty="0"/>
              <a:t>Téléphone</a:t>
            </a:r>
            <a:r>
              <a:rPr lang="fr-FR" altLang="fr-FR" sz="1100" dirty="0"/>
              <a:t> : 	</a:t>
            </a:r>
            <a:r>
              <a:rPr lang="fr-FR" altLang="fr-FR" sz="1100" dirty="0" smtClean="0"/>
              <a:t>________________</a:t>
            </a:r>
            <a:r>
              <a:rPr lang="fr-FR" altLang="fr-FR" sz="1100" dirty="0"/>
              <a:t>	</a:t>
            </a:r>
            <a:r>
              <a:rPr lang="fr-FR" altLang="fr-FR" sz="1100" b="1" dirty="0"/>
              <a:t>Email</a:t>
            </a:r>
            <a:r>
              <a:rPr lang="fr-FR" altLang="fr-FR" sz="1100" dirty="0"/>
              <a:t> : </a:t>
            </a:r>
            <a:r>
              <a:rPr lang="fr-FR" altLang="fr-FR" sz="1100" dirty="0" smtClean="0"/>
              <a:t>_______________________</a:t>
            </a:r>
            <a:endParaRPr lang="fr-FR" altLang="fr-FR" sz="1100" dirty="0"/>
          </a:p>
          <a:p>
            <a:pPr eaLnBrk="1" hangingPunct="1">
              <a:lnSpc>
                <a:spcPct val="200000"/>
              </a:lnSpc>
            </a:pPr>
            <a:r>
              <a:rPr lang="fr-FR" altLang="fr-FR" sz="1100" b="1" dirty="0"/>
              <a:t>Code RNE </a:t>
            </a:r>
            <a:r>
              <a:rPr lang="fr-FR" altLang="fr-FR" sz="1100" dirty="0"/>
              <a:t>: </a:t>
            </a:r>
            <a:r>
              <a:rPr lang="fr-FR" altLang="fr-FR" sz="1100" dirty="0" smtClean="0"/>
              <a:t>_________________</a:t>
            </a:r>
            <a:r>
              <a:rPr lang="fr-FR" altLang="fr-FR" sz="1100" dirty="0"/>
              <a:t>			</a:t>
            </a:r>
          </a:p>
        </p:txBody>
      </p:sp>
      <p:sp>
        <p:nvSpPr>
          <p:cNvPr id="15" name="ZoneTexte 14"/>
          <p:cNvSpPr txBox="1"/>
          <p:nvPr/>
        </p:nvSpPr>
        <p:spPr>
          <a:xfrm>
            <a:off x="115888" y="2792760"/>
            <a:ext cx="6572250" cy="261937"/>
          </a:xfrm>
          <a:prstGeom prst="rect">
            <a:avLst/>
          </a:prstGeom>
          <a:noFill/>
        </p:spPr>
        <p:txBody>
          <a:bodyPr>
            <a:spAutoFit/>
          </a:bodyPr>
          <a:lstStyle/>
          <a:p>
            <a:pPr>
              <a:defRPr/>
            </a:pPr>
            <a:r>
              <a:rPr lang="fr-FR" sz="1050" b="1" dirty="0"/>
              <a:t>MES </a:t>
            </a:r>
            <a:r>
              <a:rPr lang="fr-FR" sz="1050" b="1" dirty="0" smtClean="0"/>
              <a:t>COLLÈGUES</a:t>
            </a:r>
            <a:endParaRPr lang="fr-FR" sz="1050" b="1" dirty="0"/>
          </a:p>
        </p:txBody>
      </p:sp>
      <p:cxnSp>
        <p:nvCxnSpPr>
          <p:cNvPr id="16" name="Connecteur droit 15"/>
          <p:cNvCxnSpPr/>
          <p:nvPr/>
        </p:nvCxnSpPr>
        <p:spPr>
          <a:xfrm>
            <a:off x="169863" y="302453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53988" y="1162050"/>
            <a:ext cx="6572250" cy="261938"/>
          </a:xfrm>
          <a:prstGeom prst="rect">
            <a:avLst/>
          </a:prstGeom>
          <a:noFill/>
        </p:spPr>
        <p:txBody>
          <a:bodyPr>
            <a:spAutoFit/>
          </a:bodyPr>
          <a:lstStyle/>
          <a:p>
            <a:pPr>
              <a:defRPr/>
            </a:pPr>
            <a:r>
              <a:rPr lang="fr-FR" sz="1050" b="1" dirty="0"/>
              <a:t>ORGANISATION GENERALE</a:t>
            </a:r>
          </a:p>
        </p:txBody>
      </p:sp>
      <p:cxnSp>
        <p:nvCxnSpPr>
          <p:cNvPr id="14" name="Connecteur droit 13"/>
          <p:cNvCxnSpPr/>
          <p:nvPr/>
        </p:nvCxnSpPr>
        <p:spPr>
          <a:xfrm>
            <a:off x="207963" y="1393825"/>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0"/>
          </p:nvPr>
        </p:nvSpPr>
        <p:spPr>
          <a:xfrm>
            <a:off x="115888" y="56456"/>
            <a:ext cx="4248150" cy="431800"/>
          </a:xfrm>
        </p:spPr>
        <p:txBody>
          <a:bodyPr/>
          <a:lstStyle/>
          <a:p>
            <a:pPr>
              <a:defRPr/>
            </a:pPr>
            <a:r>
              <a:rPr lang="fr-FR" sz="4000" dirty="0" smtClean="0">
                <a:latin typeface="Kingthings Lupine" panose="02000000000000000000" pitchFamily="2" charset="0"/>
              </a:rPr>
              <a:t>Mon Ecole</a:t>
            </a:r>
            <a:endParaRPr lang="fr-FR" sz="4000" dirty="0">
              <a:latin typeface="Kingthings Lupine" panose="02000000000000000000" pitchFamily="2"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2052576365"/>
              </p:ext>
            </p:extLst>
          </p:nvPr>
        </p:nvGraphicFramePr>
        <p:xfrm>
          <a:off x="180975" y="3149947"/>
          <a:ext cx="6597650" cy="4894554"/>
        </p:xfrm>
        <a:graphic>
          <a:graphicData uri="http://schemas.openxmlformats.org/drawingml/2006/table">
            <a:tbl>
              <a:tblPr firstRow="1" bandRow="1">
                <a:tableStyleId>{9D7B26C5-4107-4FEC-AEDC-1716B250A1EF}</a:tableStyleId>
              </a:tblPr>
              <a:tblGrid>
                <a:gridCol w="1341919"/>
                <a:gridCol w="208298"/>
                <a:gridCol w="1337768"/>
                <a:gridCol w="720080"/>
                <a:gridCol w="1080120"/>
                <a:gridCol w="1909465"/>
              </a:tblGrid>
              <a:tr h="398631">
                <a:tc gridSpan="2">
                  <a:txBody>
                    <a:bodyPr/>
                    <a:lstStyle/>
                    <a:p>
                      <a:pPr algn="l"/>
                      <a:r>
                        <a:rPr lang="fr-FR" sz="1100" dirty="0" smtClean="0"/>
                        <a:t>Nom Prénom</a:t>
                      </a:r>
                      <a:endParaRPr lang="fr-FR" sz="1100" dirty="0">
                        <a:latin typeface="Arial" pitchFamily="34" charset="0"/>
                        <a:cs typeface="Arial" pitchFamily="34" charset="0"/>
                      </a:endParaRPr>
                    </a:p>
                  </a:txBody>
                  <a:tcPr marL="91449" marR="91449" marT="45714" marB="45714" anchor="ctr"/>
                </a:tc>
                <a:tc hMerge="1">
                  <a:txBody>
                    <a:bodyPr/>
                    <a:lstStyle/>
                    <a:p>
                      <a:pPr algn="l"/>
                      <a:endParaRPr lang="fr-FR" sz="1100" dirty="0">
                        <a:latin typeface="Arial" pitchFamily="34" charset="0"/>
                        <a:cs typeface="Arial" pitchFamily="34" charset="0"/>
                      </a:endParaRPr>
                    </a:p>
                  </a:txBody>
                  <a:tcPr marL="91449" marR="91449" marT="45714" marB="45714" anchor="ctr"/>
                </a:tc>
                <a:tc>
                  <a:txBody>
                    <a:bodyPr/>
                    <a:lstStyle/>
                    <a:p>
                      <a:pPr algn="ctr"/>
                      <a:r>
                        <a:rPr lang="fr-FR" sz="1100" dirty="0" smtClean="0"/>
                        <a:t>Date de naissance</a:t>
                      </a:r>
                      <a:endParaRPr lang="fr-FR" sz="1100" dirty="0">
                        <a:latin typeface="Arial" pitchFamily="34" charset="0"/>
                        <a:cs typeface="Arial" pitchFamily="34" charset="0"/>
                      </a:endParaRPr>
                    </a:p>
                  </a:txBody>
                  <a:tcPr marL="91449" marR="91449" marT="45714" marB="45714" anchor="ctr"/>
                </a:tc>
                <a:tc>
                  <a:txBody>
                    <a:bodyPr/>
                    <a:lstStyle/>
                    <a:p>
                      <a:pPr algn="ctr"/>
                      <a:r>
                        <a:rPr lang="fr-FR" sz="1100" dirty="0" smtClean="0"/>
                        <a:t>Classe</a:t>
                      </a:r>
                      <a:endParaRPr lang="fr-FR" sz="1100" dirty="0" smtClean="0">
                        <a:latin typeface="Arial" pitchFamily="34" charset="0"/>
                        <a:cs typeface="Arial" pitchFamily="34" charset="0"/>
                      </a:endParaRPr>
                    </a:p>
                  </a:txBody>
                  <a:tcPr marL="91449" marR="9144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Téléphone</a:t>
                      </a:r>
                      <a:endParaRPr lang="fr-FR" sz="1100" dirty="0" smtClean="0">
                        <a:latin typeface="Arial" pitchFamily="34" charset="0"/>
                        <a:cs typeface="Arial" pitchFamily="34" charset="0"/>
                      </a:endParaRPr>
                    </a:p>
                  </a:txBody>
                  <a:tcPr marL="91449" marR="9144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latin typeface="Arial" pitchFamily="34" charset="0"/>
                          <a:cs typeface="Arial" pitchFamily="34" charset="0"/>
                        </a:rPr>
                        <a:t>Email</a:t>
                      </a:r>
                    </a:p>
                  </a:txBody>
                  <a:tcPr marL="91449" marR="91449" marT="45714" marB="45714"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mj-lt"/>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6317">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smtClean="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26276">
                <a:tc gridSpan="2">
                  <a:txBody>
                    <a:bodyPr/>
                    <a:lstStyle/>
                    <a:p>
                      <a:endParaRPr lang="fr-FR" sz="1200" dirty="0">
                        <a:latin typeface="Arial" pitchFamily="34" charset="0"/>
                        <a:cs typeface="Arial" pitchFamily="34" charset="0"/>
                      </a:endParaRPr>
                    </a:p>
                  </a:txBody>
                  <a:tcPr marL="91449" marR="91449" marT="0" marB="0" anchor="ctr"/>
                </a:tc>
                <a:tc hMerge="1">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gridSpan="2">
                  <a:txBody>
                    <a:bodyPr/>
                    <a:lstStyle/>
                    <a:p>
                      <a:endParaRPr lang="fr-FR" sz="1800" dirty="0"/>
                    </a:p>
                  </a:txBody>
                  <a:tcPr marL="91449" marR="91449" marT="0" marB="0" anchor="ctr"/>
                </a:tc>
                <a:tc hMerge="1">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bl>
          </a:graphicData>
        </a:graphic>
      </p:graphicFrame>
      <p:pic>
        <p:nvPicPr>
          <p:cNvPr id="12"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3963" y="-41275"/>
            <a:ext cx="29051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427" y="8214684"/>
            <a:ext cx="1233831" cy="1562852"/>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718" y="8214684"/>
            <a:ext cx="777447" cy="1562852"/>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1431" y="8214686"/>
            <a:ext cx="1083913" cy="1562851"/>
          </a:xfrm>
          <a:prstGeom prst="rect">
            <a:avLst/>
          </a:prstGeom>
        </p:spPr>
      </p:pic>
    </p:spTree>
    <p:extLst>
      <p:ext uri="{BB962C8B-B14F-4D97-AF65-F5344CB8AC3E}">
        <p14:creationId xmlns:p14="http://schemas.microsoft.com/office/powerpoint/2010/main" val="1005060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15888" y="992560"/>
            <a:ext cx="6572250" cy="261937"/>
          </a:xfrm>
          <a:prstGeom prst="rect">
            <a:avLst/>
          </a:prstGeom>
          <a:noFill/>
        </p:spPr>
        <p:txBody>
          <a:bodyPr>
            <a:spAutoFit/>
          </a:bodyPr>
          <a:lstStyle/>
          <a:p>
            <a:pPr>
              <a:defRPr/>
            </a:pPr>
            <a:r>
              <a:rPr lang="fr-FR" sz="1050" b="1" dirty="0"/>
              <a:t>MES ÉLÈVES</a:t>
            </a:r>
          </a:p>
        </p:txBody>
      </p:sp>
      <p:cxnSp>
        <p:nvCxnSpPr>
          <p:cNvPr id="16" name="Connecteur droit 15"/>
          <p:cNvCxnSpPr/>
          <p:nvPr/>
        </p:nvCxnSpPr>
        <p:spPr>
          <a:xfrm>
            <a:off x="169863" y="122433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0"/>
          </p:nvPr>
        </p:nvSpPr>
        <p:spPr>
          <a:xfrm>
            <a:off x="138626" y="56456"/>
            <a:ext cx="4248150" cy="431800"/>
          </a:xfrm>
        </p:spPr>
        <p:txBody>
          <a:bodyPr/>
          <a:lstStyle/>
          <a:p>
            <a:pPr>
              <a:defRPr/>
            </a:pPr>
            <a:r>
              <a:rPr lang="fr-FR" sz="4000" dirty="0" smtClean="0">
                <a:latin typeface="Kingthings Lupine" panose="02000000000000000000" pitchFamily="2" charset="0"/>
              </a:rPr>
              <a:t>Ma Classe</a:t>
            </a:r>
            <a:endParaRPr lang="fr-FR" sz="4000" dirty="0">
              <a:latin typeface="Kingthings Lupine" panose="02000000000000000000" pitchFamily="2"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1911527935"/>
              </p:ext>
            </p:extLst>
          </p:nvPr>
        </p:nvGraphicFramePr>
        <p:xfrm>
          <a:off x="180975" y="1349747"/>
          <a:ext cx="6507164" cy="8485647"/>
        </p:xfrm>
        <a:graphic>
          <a:graphicData uri="http://schemas.openxmlformats.org/drawingml/2006/table">
            <a:tbl>
              <a:tblPr firstRow="1" bandRow="1">
                <a:tableStyleId>{9D7B26C5-4107-4FEC-AEDC-1716B250A1EF}</a:tableStyleId>
              </a:tblPr>
              <a:tblGrid>
                <a:gridCol w="1543672"/>
                <a:gridCol w="1256922"/>
                <a:gridCol w="1106819"/>
                <a:gridCol w="659214"/>
                <a:gridCol w="1940537"/>
              </a:tblGrid>
              <a:tr h="398631">
                <a:tc>
                  <a:txBody>
                    <a:bodyPr/>
                    <a:lstStyle/>
                    <a:p>
                      <a:pPr algn="l"/>
                      <a:r>
                        <a:rPr lang="fr-FR" sz="1100" dirty="0" smtClean="0"/>
                        <a:t>Nom</a:t>
                      </a:r>
                      <a:endParaRPr lang="fr-FR" sz="1100" dirty="0">
                        <a:latin typeface="Arial" pitchFamily="34" charset="0"/>
                        <a:cs typeface="Arial" pitchFamily="34" charset="0"/>
                      </a:endParaRPr>
                    </a:p>
                  </a:txBody>
                  <a:tcPr marL="91449" marR="91449" marT="45714" marB="45714" anchor="ctr"/>
                </a:tc>
                <a:tc>
                  <a:txBody>
                    <a:bodyPr/>
                    <a:lstStyle/>
                    <a:p>
                      <a:pPr algn="l"/>
                      <a:r>
                        <a:rPr lang="fr-FR" sz="1100" dirty="0" smtClean="0"/>
                        <a:t>Prénom</a:t>
                      </a:r>
                      <a:endParaRPr lang="fr-FR" sz="1100" dirty="0">
                        <a:latin typeface="Arial" pitchFamily="34" charset="0"/>
                        <a:cs typeface="Arial" pitchFamily="34" charset="0"/>
                      </a:endParaRPr>
                    </a:p>
                  </a:txBody>
                  <a:tcPr marL="91449" marR="91449" marT="45714" marB="45714" anchor="ctr"/>
                </a:tc>
                <a:tc>
                  <a:txBody>
                    <a:bodyPr/>
                    <a:lstStyle/>
                    <a:p>
                      <a:pPr algn="ctr"/>
                      <a:r>
                        <a:rPr lang="fr-FR" sz="1100" dirty="0" smtClean="0"/>
                        <a:t>Date de naissance</a:t>
                      </a:r>
                      <a:endParaRPr lang="fr-FR" sz="1100" dirty="0">
                        <a:latin typeface="Arial" pitchFamily="34" charset="0"/>
                        <a:cs typeface="Arial" pitchFamily="34" charset="0"/>
                      </a:endParaRPr>
                    </a:p>
                  </a:txBody>
                  <a:tcPr marL="91449" marR="91449" marT="45714" marB="45714" anchor="ctr"/>
                </a:tc>
                <a:tc>
                  <a:txBody>
                    <a:bodyPr/>
                    <a:lstStyle/>
                    <a:p>
                      <a:pPr algn="ctr"/>
                      <a:r>
                        <a:rPr lang="fr-FR" sz="1100" dirty="0" smtClean="0"/>
                        <a:t>Niveau</a:t>
                      </a:r>
                      <a:endParaRPr lang="fr-FR" sz="1100" dirty="0" smtClean="0">
                        <a:latin typeface="Arial" pitchFamily="34" charset="0"/>
                        <a:cs typeface="Arial" pitchFamily="34" charset="0"/>
                      </a:endParaRPr>
                    </a:p>
                  </a:txBody>
                  <a:tcPr marL="91449" marR="91449"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À savoir</a:t>
                      </a:r>
                      <a:endParaRPr lang="fr-FR" sz="1100" dirty="0" smtClean="0">
                        <a:latin typeface="Arial" pitchFamily="34" charset="0"/>
                        <a:cs typeface="Arial" pitchFamily="34" charset="0"/>
                      </a:endParaRPr>
                    </a:p>
                  </a:txBody>
                  <a:tcPr marL="91449" marR="91449" marT="45714" marB="45714"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smtClean="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63173">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26276">
                <a:tc>
                  <a:txBody>
                    <a:bodyPr/>
                    <a:lstStyle/>
                    <a:p>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pPr algn="ctr"/>
                      <a:endParaRPr lang="fr-FR" sz="1200" dirty="0">
                        <a:latin typeface="Arial" pitchFamily="34" charset="0"/>
                        <a:cs typeface="Arial" pitchFamily="34" charset="0"/>
                      </a:endParaRPr>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r h="256270">
                <a:tc>
                  <a:txBody>
                    <a:bodyPr/>
                    <a:lstStyle/>
                    <a:p>
                      <a:endParaRPr lang="fr-FR" sz="1800" dirty="0"/>
                    </a:p>
                  </a:txBody>
                  <a:tcPr marL="91449" marR="91449" marT="0" marB="0" anchor="ctr"/>
                </a:tc>
                <a:tc>
                  <a:txBody>
                    <a:bodyPr/>
                    <a:lstStyle/>
                    <a:p>
                      <a:endParaRPr lang="fr-FR" sz="1800"/>
                    </a:p>
                  </a:txBody>
                  <a:tcPr marL="91449" marR="91449" marT="0" marB="0" anchor="ctr"/>
                </a:tc>
                <a:tc>
                  <a:txBody>
                    <a:bodyPr/>
                    <a:lstStyle/>
                    <a:p>
                      <a:endParaRPr lang="fr-FR" sz="1800"/>
                    </a:p>
                  </a:txBody>
                  <a:tcPr marL="91449" marR="91449" marT="0" marB="0" anchor="ctr"/>
                </a:tc>
                <a:tc>
                  <a:txBody>
                    <a:bodyPr/>
                    <a:lstStyle/>
                    <a:p>
                      <a:endParaRPr lang="fr-FR" sz="1800" dirty="0"/>
                    </a:p>
                  </a:txBody>
                  <a:tcPr marL="91449" marR="91449" marT="0" marB="0" anchor="ctr"/>
                </a:tc>
                <a:tc>
                  <a:txBody>
                    <a:bodyPr/>
                    <a:lstStyle/>
                    <a:p>
                      <a:endParaRPr lang="fr-FR" sz="1200" dirty="0">
                        <a:latin typeface="Arial" pitchFamily="34" charset="0"/>
                        <a:cs typeface="Arial" pitchFamily="34" charset="0"/>
                      </a:endParaRPr>
                    </a:p>
                  </a:txBody>
                  <a:tcPr marL="91449" marR="91449" marT="0" marB="0" anchor="ctr"/>
                </a:tc>
              </a:tr>
            </a:tbl>
          </a:graphicData>
        </a:graphic>
      </p:graphicFrame>
      <p:pic>
        <p:nvPicPr>
          <p:cNvPr id="12"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39688"/>
            <a:ext cx="1702520" cy="114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513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11"/>
          <p:cNvSpPr txBox="1">
            <a:spLocks noChangeArrowheads="1"/>
          </p:cNvSpPr>
          <p:nvPr/>
        </p:nvSpPr>
        <p:spPr bwMode="auto">
          <a:xfrm>
            <a:off x="120650" y="2936875"/>
            <a:ext cx="6715125"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buFont typeface="Wingdings" pitchFamily="2" charset="2"/>
              <a:buChar char="ü"/>
            </a:pPr>
            <a:r>
              <a:rPr lang="fr-FR" altLang="fr-FR" sz="1200" u="sng">
                <a:latin typeface="Calibri" pitchFamily="34" charset="0"/>
              </a:rPr>
              <a:t> École</a:t>
            </a:r>
            <a:r>
              <a:rPr lang="fr-FR" altLang="fr-FR" sz="1200">
                <a:latin typeface="Calibri" pitchFamily="34" charset="0"/>
              </a:rPr>
              <a:t> : ___________________</a:t>
            </a:r>
          </a:p>
          <a:p>
            <a:pPr eaLnBrk="1" hangingPunct="1">
              <a:lnSpc>
                <a:spcPct val="200000"/>
              </a:lnSpc>
              <a:buFont typeface="Wingdings" pitchFamily="2" charset="2"/>
              <a:buChar char="ü"/>
            </a:pPr>
            <a:r>
              <a:rPr lang="fr-FR" altLang="fr-FR" sz="1200" u="sng">
                <a:latin typeface="Calibri" pitchFamily="34" charset="0"/>
              </a:rPr>
              <a:t> Enseignant(s) de la classe</a:t>
            </a:r>
            <a:r>
              <a:rPr lang="fr-FR" altLang="fr-FR" sz="1200">
                <a:latin typeface="Calibri" pitchFamily="34" charset="0"/>
              </a:rPr>
              <a:t> :</a:t>
            </a:r>
          </a:p>
          <a:p>
            <a:pPr eaLnBrk="1" hangingPunct="1">
              <a:lnSpc>
                <a:spcPct val="200000"/>
              </a:lnSpc>
            </a:pPr>
            <a:r>
              <a:rPr lang="fr-FR" altLang="fr-FR" sz="1200" b="1">
                <a:latin typeface="Calibri" pitchFamily="34" charset="0"/>
              </a:rPr>
              <a:t>Nom</a:t>
            </a:r>
            <a:r>
              <a:rPr lang="fr-FR" altLang="fr-FR" sz="1200">
                <a:latin typeface="Calibri" pitchFamily="34" charset="0"/>
              </a:rPr>
              <a:t> : _____________________ 		</a:t>
            </a:r>
          </a:p>
          <a:p>
            <a:pPr eaLnBrk="1" hangingPunct="1">
              <a:lnSpc>
                <a:spcPct val="200000"/>
              </a:lnSpc>
            </a:pPr>
            <a:r>
              <a:rPr lang="fr-FR" altLang="fr-FR" sz="1200" b="1">
                <a:latin typeface="Calibri" pitchFamily="34" charset="0"/>
              </a:rPr>
              <a:t>Prénom</a:t>
            </a:r>
            <a:r>
              <a:rPr lang="fr-FR" altLang="fr-FR" sz="1200">
                <a:latin typeface="Calibri" pitchFamily="34" charset="0"/>
              </a:rPr>
              <a:t> : ___________________ 		</a:t>
            </a:r>
          </a:p>
          <a:p>
            <a:pPr eaLnBrk="1" hangingPunct="1">
              <a:lnSpc>
                <a:spcPct val="200000"/>
              </a:lnSpc>
            </a:pPr>
            <a:r>
              <a:rPr lang="fr-FR" altLang="fr-FR" sz="1200" b="1">
                <a:latin typeface="Calibri" pitchFamily="34" charset="0"/>
              </a:rPr>
              <a:t>Tél.</a:t>
            </a:r>
            <a:r>
              <a:rPr lang="fr-FR" altLang="fr-FR" sz="1200">
                <a:latin typeface="Calibri" pitchFamily="34" charset="0"/>
              </a:rPr>
              <a:t> : ___________________	</a:t>
            </a:r>
            <a:r>
              <a:rPr lang="fr-FR" altLang="fr-FR" sz="1200" b="1">
                <a:latin typeface="Calibri" pitchFamily="34" charset="0"/>
              </a:rPr>
              <a:t>Email</a:t>
            </a:r>
            <a:r>
              <a:rPr lang="fr-FR" altLang="fr-FR" sz="1200">
                <a:latin typeface="Calibri" pitchFamily="34" charset="0"/>
              </a:rPr>
              <a:t> : ___________________ 		</a:t>
            </a:r>
          </a:p>
          <a:p>
            <a:pPr eaLnBrk="1" hangingPunct="1">
              <a:lnSpc>
                <a:spcPct val="200000"/>
              </a:lnSpc>
            </a:pPr>
            <a:endParaRPr lang="fr-FR" altLang="fr-FR" sz="1200">
              <a:latin typeface="Calibri" pitchFamily="34" charset="0"/>
            </a:endParaRPr>
          </a:p>
          <a:p>
            <a:pPr eaLnBrk="1" hangingPunct="1">
              <a:buFont typeface="Wingdings" pitchFamily="2" charset="2"/>
              <a:buChar char="ü"/>
            </a:pPr>
            <a:r>
              <a:rPr lang="fr-FR" altLang="fr-FR" sz="1200" u="sng">
                <a:latin typeface="Calibri" pitchFamily="34" charset="0"/>
              </a:rPr>
              <a:t> </a:t>
            </a:r>
            <a:r>
              <a:rPr lang="fr-FR" altLang="fr-FR" sz="1200" b="1" i="1" u="sng">
                <a:latin typeface="Calibri" pitchFamily="34" charset="0"/>
              </a:rPr>
              <a:t>Élèves</a:t>
            </a:r>
            <a:r>
              <a:rPr lang="fr-FR" altLang="fr-FR" sz="1200">
                <a:latin typeface="Calibri" pitchFamily="34" charset="0"/>
              </a:rPr>
              <a:t> : ____</a:t>
            </a:r>
          </a:p>
          <a:p>
            <a:pPr eaLnBrk="1" hangingPunct="1"/>
            <a:r>
              <a:rPr lang="fr-FR" altLang="fr-FR" sz="1200">
                <a:latin typeface="Calibri" pitchFamily="34" charset="0"/>
              </a:rPr>
              <a:t> </a:t>
            </a:r>
          </a:p>
          <a:p>
            <a:pPr eaLnBrk="1" hangingPunct="1"/>
            <a:r>
              <a:rPr lang="fr-FR" altLang="fr-FR" sz="1200">
                <a:latin typeface="Calibri" pitchFamily="34" charset="0"/>
              </a:rPr>
              <a:t>Effectifs par niveau :</a:t>
            </a: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endParaRPr lang="fr-FR" altLang="fr-FR" sz="1200">
              <a:latin typeface="Calibri" pitchFamily="34" charset="0"/>
            </a:endParaRPr>
          </a:p>
          <a:p>
            <a:pPr eaLnBrk="1" hangingPunct="1">
              <a:buFont typeface="Wingdings" pitchFamily="2" charset="2"/>
              <a:buChar char="ü"/>
            </a:pPr>
            <a:r>
              <a:rPr lang="fr-FR" altLang="fr-FR" sz="1200">
                <a:latin typeface="Calibri" pitchFamily="34" charset="0"/>
              </a:rPr>
              <a:t>  </a:t>
            </a:r>
            <a:r>
              <a:rPr lang="fr-FR" altLang="fr-FR" sz="1200" b="1" u="sng">
                <a:latin typeface="Calibri" pitchFamily="34" charset="0"/>
              </a:rPr>
              <a:t>Horaires</a:t>
            </a:r>
            <a:r>
              <a:rPr lang="fr-FR" altLang="fr-FR" sz="1200">
                <a:latin typeface="Calibri" pitchFamily="34" charset="0"/>
              </a:rPr>
              <a:t> :</a:t>
            </a:r>
          </a:p>
          <a:p>
            <a:pPr eaLnBrk="1" hangingPunct="1"/>
            <a:endParaRPr lang="fr-FR" altLang="fr-FR" sz="1200">
              <a:latin typeface="Calibri" pitchFamily="34" charset="0"/>
            </a:endParaRPr>
          </a:p>
          <a:p>
            <a:pPr eaLnBrk="1" hangingPunct="1">
              <a:lnSpc>
                <a:spcPct val="150000"/>
              </a:lnSpc>
            </a:pPr>
            <a:r>
              <a:rPr lang="fr-FR" altLang="fr-FR" sz="1200" i="1">
                <a:latin typeface="Calibri" pitchFamily="34" charset="0"/>
              </a:rPr>
              <a:t>Habituels</a:t>
            </a:r>
            <a:r>
              <a:rPr lang="fr-FR" altLang="fr-FR" sz="1200">
                <a:latin typeface="Calibri" pitchFamily="34" charset="0"/>
              </a:rPr>
              <a:t>  </a:t>
            </a:r>
          </a:p>
          <a:p>
            <a:pPr eaLnBrk="1" hangingPunct="1">
              <a:lnSpc>
                <a:spcPct val="150000"/>
              </a:lnSpc>
            </a:pPr>
            <a:r>
              <a:rPr lang="fr-FR" altLang="fr-FR" sz="1200" u="sng">
                <a:latin typeface="Calibri" pitchFamily="34" charset="0"/>
              </a:rPr>
              <a:t>Matin</a:t>
            </a:r>
            <a:r>
              <a:rPr lang="fr-FR" altLang="fr-FR" sz="1200">
                <a:latin typeface="Calibri" pitchFamily="34" charset="0"/>
              </a:rPr>
              <a:t> : ___________________________	</a:t>
            </a:r>
            <a:r>
              <a:rPr lang="fr-FR" altLang="fr-FR" sz="1200" u="sng">
                <a:latin typeface="Calibri" pitchFamily="34" charset="0"/>
              </a:rPr>
              <a:t>Après-midi</a:t>
            </a:r>
            <a:r>
              <a:rPr lang="fr-FR" altLang="fr-FR" sz="1200">
                <a:latin typeface="Calibri" pitchFamily="34" charset="0"/>
              </a:rPr>
              <a:t> : _____________________________________</a:t>
            </a:r>
          </a:p>
          <a:p>
            <a:pPr eaLnBrk="1" hangingPunct="1">
              <a:lnSpc>
                <a:spcPct val="150000"/>
              </a:lnSpc>
            </a:pPr>
            <a:endParaRPr lang="fr-FR" altLang="fr-FR" sz="1200">
              <a:latin typeface="Calibri" pitchFamily="34" charset="0"/>
            </a:endParaRPr>
          </a:p>
          <a:p>
            <a:pPr eaLnBrk="1" hangingPunct="1">
              <a:lnSpc>
                <a:spcPct val="150000"/>
              </a:lnSpc>
            </a:pPr>
            <a:r>
              <a:rPr lang="fr-FR" altLang="fr-FR" sz="1200" u="sng">
                <a:latin typeface="Calibri" pitchFamily="34" charset="0"/>
              </a:rPr>
              <a:t>Modifications temporaires</a:t>
            </a:r>
            <a:r>
              <a:rPr lang="fr-FR" altLang="fr-FR" sz="1200">
                <a:latin typeface="Calibri" pitchFamily="34" charset="0"/>
              </a:rPr>
              <a:t> :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13" name="Tableau 12"/>
          <p:cNvGraphicFramePr>
            <a:graphicFrameLocks noGrp="1"/>
          </p:cNvGraphicFramePr>
          <p:nvPr/>
        </p:nvGraphicFramePr>
        <p:xfrm>
          <a:off x="214313" y="5970588"/>
          <a:ext cx="6357934" cy="741362"/>
        </p:xfrm>
        <a:graphic>
          <a:graphicData uri="http://schemas.openxmlformats.org/drawingml/2006/table">
            <a:tbl>
              <a:tblPr bandRow="1">
                <a:tableStyleId>{073A0DAA-6AF3-43AB-8588-CEC1D06C72B9}</a:tableStyleId>
              </a:tblPr>
              <a:tblGrid>
                <a:gridCol w="577994"/>
                <a:gridCol w="577994"/>
                <a:gridCol w="577994"/>
                <a:gridCol w="577994"/>
                <a:gridCol w="577994"/>
                <a:gridCol w="577994"/>
                <a:gridCol w="577994"/>
                <a:gridCol w="577994"/>
                <a:gridCol w="577994"/>
                <a:gridCol w="577994"/>
                <a:gridCol w="577994"/>
              </a:tblGrid>
              <a:tr h="370681">
                <a:tc>
                  <a:txBody>
                    <a:bodyPr/>
                    <a:lstStyle/>
                    <a:p>
                      <a:pPr algn="ctr">
                        <a:spcAft>
                          <a:spcPts val="0"/>
                        </a:spcAft>
                      </a:pPr>
                      <a:r>
                        <a:rPr lang="fr-FR" sz="1200" b="0" dirty="0" smtClean="0">
                          <a:effectLst>
                            <a:outerShdw blurRad="38100" dist="38100" dir="2700000" algn="tl">
                              <a:srgbClr val="000000">
                                <a:alpha val="43137"/>
                              </a:srgbClr>
                            </a:outerShdw>
                          </a:effectLst>
                          <a:latin typeface="+mn-lt"/>
                          <a:ea typeface="+mn-ea"/>
                        </a:rPr>
                        <a:t>TPS*</a:t>
                      </a:r>
                      <a:endParaRPr lang="fr-FR" sz="1200" b="0" dirty="0">
                        <a:effectLst>
                          <a:outerShdw blurRad="38100" dist="38100" dir="2700000" algn="tl">
                            <a:srgbClr val="000000">
                              <a:alpha val="43137"/>
                            </a:srgbClr>
                          </a:outerShdw>
                        </a:effectLst>
                        <a:latin typeface="Showcard Gothic" pitchFamily="82" charset="0"/>
                        <a:ea typeface="Times New Roman"/>
                      </a:endParaRPr>
                    </a:p>
                  </a:txBody>
                  <a:tcPr marL="44450" marR="44450" marT="0" marB="0" anchor="ctr"/>
                </a:tc>
                <a:tc>
                  <a:txBody>
                    <a:bodyPr/>
                    <a:lstStyle/>
                    <a:p>
                      <a:pPr algn="ctr">
                        <a:spcAft>
                          <a:spcPts val="0"/>
                        </a:spcAft>
                      </a:pPr>
                      <a:r>
                        <a:rPr lang="fr-FR" sz="1200" dirty="0" smtClean="0">
                          <a:effectLst>
                            <a:outerShdw blurRad="38100" dist="38100" dir="2700000" algn="tl">
                              <a:srgbClr val="000000">
                                <a:alpha val="43137"/>
                              </a:srgbClr>
                            </a:outerShdw>
                          </a:effectLst>
                        </a:rPr>
                        <a:t>PS</a:t>
                      </a:r>
                      <a:endParaRPr lang="fr-FR" sz="1200" b="0" dirty="0">
                        <a:effectLst>
                          <a:outerShdw blurRad="38100" dist="38100" dir="2700000" algn="tl">
                            <a:srgbClr val="000000">
                              <a:alpha val="43137"/>
                            </a:srgbClr>
                          </a:outerShdw>
                        </a:effectLst>
                        <a:latin typeface="Showcard Gothic" pitchFamily="82" charset="0"/>
                        <a:ea typeface="Times New Roman"/>
                      </a:endParaRPr>
                    </a:p>
                  </a:txBody>
                  <a:tcPr marL="44450" marR="44450" marT="0" marB="0" anchor="ctr"/>
                </a:tc>
                <a:tc>
                  <a:txBody>
                    <a:bodyPr/>
                    <a:lstStyle/>
                    <a:p>
                      <a:pPr algn="ctr">
                        <a:spcAft>
                          <a:spcPts val="0"/>
                        </a:spcAft>
                      </a:pPr>
                      <a:r>
                        <a:rPr lang="fr-FR" sz="1200" dirty="0" smtClean="0">
                          <a:effectLst>
                            <a:outerShdw blurRad="38100" dist="38100" dir="2700000" algn="tl">
                              <a:srgbClr val="000000">
                                <a:alpha val="43137"/>
                              </a:srgbClr>
                            </a:outerShdw>
                          </a:effectLst>
                        </a:rPr>
                        <a:t>MS</a:t>
                      </a:r>
                      <a:endParaRPr lang="fr-FR" sz="1200" b="0" dirty="0">
                        <a:effectLst>
                          <a:outerShdw blurRad="38100" dist="38100" dir="2700000" algn="tl">
                            <a:srgbClr val="000000">
                              <a:alpha val="43137"/>
                            </a:srgbClr>
                          </a:outerShdw>
                        </a:effectLst>
                        <a:latin typeface="Showcard Gothic" pitchFamily="82" charset="0"/>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GS</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CP</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CE1</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CE2</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CM1</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CM2</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b="0" dirty="0" smtClean="0">
                          <a:effectLst>
                            <a:outerShdw blurRad="38100" dist="38100" dir="2700000" algn="tl">
                              <a:srgbClr val="000000">
                                <a:alpha val="43137"/>
                              </a:srgbClr>
                            </a:outerShdw>
                          </a:effectLst>
                          <a:latin typeface="+mj-lt"/>
                          <a:ea typeface="Times New Roman"/>
                        </a:rPr>
                        <a:t>CLIS</a:t>
                      </a:r>
                      <a:endParaRPr lang="fr-FR" sz="1200" b="0" dirty="0">
                        <a:effectLst>
                          <a:outerShdw blurRad="38100" dist="38100" dir="2700000" algn="tl">
                            <a:srgbClr val="000000">
                              <a:alpha val="43137"/>
                            </a:srgbClr>
                          </a:outerShdw>
                        </a:effectLst>
                        <a:latin typeface="+mj-lt"/>
                        <a:ea typeface="Times New Roman"/>
                      </a:endParaRPr>
                    </a:p>
                  </a:txBody>
                  <a:tcPr marL="44450" marR="44450" marT="0" marB="0" anchor="ctr"/>
                </a:tc>
                <a:tc>
                  <a:txBody>
                    <a:bodyPr/>
                    <a:lstStyle/>
                    <a:p>
                      <a:pPr algn="ctr">
                        <a:spcAft>
                          <a:spcPts val="0"/>
                        </a:spcAft>
                      </a:pPr>
                      <a:r>
                        <a:rPr lang="fr-FR" sz="1200" dirty="0" smtClean="0">
                          <a:effectLst>
                            <a:outerShdw blurRad="38100" dist="38100" dir="2700000" algn="tl">
                              <a:srgbClr val="000000">
                                <a:alpha val="43137"/>
                              </a:srgbClr>
                            </a:outerShdw>
                          </a:effectLst>
                        </a:rPr>
                        <a:t>TOTAL</a:t>
                      </a:r>
                      <a:endParaRPr lang="fr-FR" sz="1200" b="0" dirty="0">
                        <a:effectLst>
                          <a:outerShdw blurRad="38100" dist="38100" dir="2700000" algn="tl">
                            <a:srgbClr val="000000">
                              <a:alpha val="43137"/>
                            </a:srgbClr>
                          </a:outerShdw>
                        </a:effectLst>
                        <a:latin typeface="Showcard Gothic" pitchFamily="82" charset="0"/>
                        <a:ea typeface="Times New Roman"/>
                      </a:endParaRPr>
                    </a:p>
                  </a:txBody>
                  <a:tcPr marL="44450" marR="44450" marT="0" marB="0" anchor="ctr"/>
                </a:tc>
              </a:tr>
              <a:tr h="370681">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c>
                  <a:txBody>
                    <a:bodyPr/>
                    <a:lstStyle/>
                    <a:p>
                      <a:pPr algn="ctr"/>
                      <a:endParaRPr lang="fr-FR" sz="1400" b="1" dirty="0"/>
                    </a:p>
                  </a:txBody>
                  <a:tcPr marL="91439" marR="91439" marT="45700" marB="45700" anchor="ctr"/>
                </a:tc>
              </a:tr>
            </a:tbl>
          </a:graphicData>
        </a:graphic>
      </p:graphicFrame>
      <p:sp>
        <p:nvSpPr>
          <p:cNvPr id="12329" name="ZoneTexte 13"/>
          <p:cNvSpPr txBox="1">
            <a:spLocks noChangeArrowheads="1"/>
          </p:cNvSpPr>
          <p:nvPr/>
        </p:nvSpPr>
        <p:spPr bwMode="auto">
          <a:xfrm>
            <a:off x="142875" y="6724650"/>
            <a:ext cx="6429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000" i="1">
                <a:latin typeface="Calibri" pitchFamily="34" charset="0"/>
              </a:rPr>
              <a:t>* Élèves fêtant leurs 2 ans pendant l’année civile 2016.</a:t>
            </a:r>
            <a:endParaRPr lang="fr-FR" altLang="fr-FR" sz="1000">
              <a:latin typeface="Calibri" pitchFamily="34" charset="0"/>
            </a:endParaRPr>
          </a:p>
        </p:txBody>
      </p:sp>
      <p:pic>
        <p:nvPicPr>
          <p:cNvPr id="14" name="Image 13" descr="écrir.png"/>
          <p:cNvPicPr>
            <a:picLocks noChangeAspect="1"/>
          </p:cNvPicPr>
          <p:nvPr/>
        </p:nvPicPr>
        <p:blipFill>
          <a:blip r:embed="rId2"/>
          <a:stretch>
            <a:fillRect/>
          </a:stretch>
        </p:blipFill>
        <p:spPr>
          <a:xfrm>
            <a:off x="66675" y="1095375"/>
            <a:ext cx="625475" cy="1000125"/>
          </a:xfrm>
          <a:prstGeom prst="rect">
            <a:avLst/>
          </a:prstGeom>
          <a:ln>
            <a:noFill/>
          </a:ln>
          <a:effectLst>
            <a:outerShdw blurRad="292100" dist="139700" dir="2700000" algn="tl" rotWithShape="0">
              <a:srgbClr val="333333">
                <a:alpha val="65000"/>
              </a:srgbClr>
            </a:outerShdw>
          </a:effectLst>
        </p:spPr>
      </p:pic>
      <p:sp>
        <p:nvSpPr>
          <p:cNvPr id="12331" name="ZoneTexte 7"/>
          <p:cNvSpPr txBox="1">
            <a:spLocks noChangeArrowheads="1"/>
          </p:cNvSpPr>
          <p:nvPr/>
        </p:nvSpPr>
        <p:spPr bwMode="auto">
          <a:xfrm>
            <a:off x="642938" y="1524000"/>
            <a:ext cx="6000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a:latin typeface="Calibri" pitchFamily="34" charset="0"/>
              </a:rPr>
              <a:t>Cette fiche est destinée à l’enseignant (personnel Titulaire Remplaçant ou personnel Stagiaire) qui prendra cette classe en charge lors de l’absence du maître titulaire du poste.</a:t>
            </a:r>
            <a:endParaRPr lang="fr-FR" altLang="fr-FR" sz="1200" dirty="0">
              <a:latin typeface="Calibri" pitchFamily="34" charset="0"/>
            </a:endParaRPr>
          </a:p>
          <a:p>
            <a:pPr eaLnBrk="1" hangingPunct="1"/>
            <a:endParaRPr lang="fr-FR" altLang="fr-FR" dirty="0">
              <a:latin typeface="Calibri" pitchFamily="34" charset="0"/>
            </a:endParaRPr>
          </a:p>
        </p:txBody>
      </p:sp>
      <p:sp>
        <p:nvSpPr>
          <p:cNvPr id="15" name="ZoneTexte 14"/>
          <p:cNvSpPr txBox="1"/>
          <p:nvPr/>
        </p:nvSpPr>
        <p:spPr>
          <a:xfrm>
            <a:off x="153988" y="2603500"/>
            <a:ext cx="6572250" cy="261938"/>
          </a:xfrm>
          <a:prstGeom prst="rect">
            <a:avLst/>
          </a:prstGeom>
          <a:noFill/>
        </p:spPr>
        <p:txBody>
          <a:bodyPr>
            <a:spAutoFit/>
          </a:bodyPr>
          <a:lstStyle/>
          <a:p>
            <a:pPr>
              <a:defRPr/>
            </a:pPr>
            <a:r>
              <a:rPr lang="fr-FR" sz="1050" b="1" dirty="0"/>
              <a:t>ORGANISATION GENERALE</a:t>
            </a:r>
          </a:p>
        </p:txBody>
      </p:sp>
      <p:cxnSp>
        <p:nvCxnSpPr>
          <p:cNvPr id="16" name="Connecteur droit 15"/>
          <p:cNvCxnSpPr/>
          <p:nvPr/>
        </p:nvCxnSpPr>
        <p:spPr>
          <a:xfrm>
            <a:off x="207963" y="2835275"/>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33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39688"/>
            <a:ext cx="2001838"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p:nvPicPr>
        <p:blipFill>
          <a:blip r:embed="rId4"/>
          <a:stretch>
            <a:fillRect/>
          </a:stretch>
        </p:blipFill>
        <p:spPr>
          <a:xfrm>
            <a:off x="5157788" y="4484688"/>
            <a:ext cx="1419225" cy="1366837"/>
          </a:xfrm>
          <a:prstGeom prst="rect">
            <a:avLst/>
          </a:prstGeom>
          <a:effectLst>
            <a:outerShdw blurRad="76200" dir="18900000" sy="23000" kx="-1200000" algn="bl" rotWithShape="0">
              <a:prstClr val="black">
                <a:alpha val="20000"/>
              </a:prstClr>
            </a:outerShdw>
          </a:effectLst>
        </p:spPr>
      </p:pic>
      <p:sp>
        <p:nvSpPr>
          <p:cNvPr id="17" name="Espace réservé du texte 7"/>
          <p:cNvSpPr txBox="1">
            <a:spLocks/>
          </p:cNvSpPr>
          <p:nvPr/>
        </p:nvSpPr>
        <p:spPr bwMode="auto">
          <a:xfrm>
            <a:off x="138626" y="56456"/>
            <a:ext cx="4248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4000" smtClean="0">
                <a:latin typeface="Kingthings Lupine" panose="02000000000000000000" pitchFamily="2" charset="0"/>
              </a:rPr>
              <a:t>Ma Classe</a:t>
            </a:r>
            <a:endParaRPr lang="fr-FR" sz="4000" dirty="0">
              <a:latin typeface="Kingthings Lupine" panose="02000000000000000000" pitchFamily="2" charset="0"/>
            </a:endParaRPr>
          </a:p>
        </p:txBody>
      </p:sp>
    </p:spTree>
    <p:extLst>
      <p:ext uri="{BB962C8B-B14F-4D97-AF65-F5344CB8AC3E}">
        <p14:creationId xmlns:p14="http://schemas.microsoft.com/office/powerpoint/2010/main" val="962177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14"/>
          <p:cNvSpPr txBox="1">
            <a:spLocks noChangeArrowheads="1"/>
          </p:cNvSpPr>
          <p:nvPr/>
        </p:nvSpPr>
        <p:spPr bwMode="auto">
          <a:xfrm>
            <a:off x="214313" y="1552575"/>
            <a:ext cx="6643687"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fr-FR" altLang="fr-FR" sz="1200" u="sng">
                <a:latin typeface="Calibri" pitchFamily="34" charset="0"/>
              </a:rPr>
              <a:t>Projets d’Accueil Individualisés (PAI) renseignés pour certains élèves de la classe ou PPRE</a:t>
            </a:r>
            <a:r>
              <a:rPr lang="fr-FR" altLang="fr-FR" sz="1200">
                <a:latin typeface="Calibri" pitchFamily="34" charset="0"/>
              </a:rPr>
              <a:t> :</a:t>
            </a:r>
          </a:p>
          <a:p>
            <a:pPr eaLnBrk="1" hangingPunct="1">
              <a:lnSpc>
                <a:spcPct val="150000"/>
              </a:lnSpc>
            </a:pPr>
            <a:r>
              <a:rPr lang="fr-FR" altLang="fr-FR" sz="1200">
                <a:latin typeface="Calibri" pitchFamily="34" charset="0"/>
              </a:rPr>
              <a:t> </a:t>
            </a:r>
          </a:p>
          <a:p>
            <a:pPr eaLnBrk="1" hangingPunct="1">
              <a:lnSpc>
                <a:spcPct val="150000"/>
              </a:lnSpc>
            </a:pPr>
            <a:r>
              <a:rPr lang="fr-FR" altLang="fr-FR" sz="1200" b="1">
                <a:latin typeface="Calibri" pitchFamily="34" charset="0"/>
              </a:rPr>
              <a:t>Nom et prénom de l’élève</a:t>
            </a:r>
            <a:r>
              <a:rPr lang="fr-FR" altLang="fr-FR" sz="1200">
                <a:latin typeface="Calibri" pitchFamily="34" charset="0"/>
              </a:rPr>
              <a:t> : _____________________________________________________________</a:t>
            </a:r>
          </a:p>
          <a:p>
            <a:pPr eaLnBrk="1" hangingPunct="1">
              <a:lnSpc>
                <a:spcPct val="150000"/>
              </a:lnSpc>
            </a:pPr>
            <a:r>
              <a:rPr lang="fr-FR" altLang="fr-FR" sz="1200" b="1">
                <a:latin typeface="Calibri" pitchFamily="34" charset="0"/>
              </a:rPr>
              <a:t>Précaution(s) particulière(s)</a:t>
            </a:r>
            <a:r>
              <a:rPr lang="fr-FR" altLang="fr-FR" sz="1200">
                <a:latin typeface="Calibri" pitchFamily="34" charset="0"/>
              </a:rPr>
              <a:t> :</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endParaRPr lang="fr-FR" altLang="fr-FR" sz="1200">
              <a:latin typeface="Calibri" pitchFamily="34" charset="0"/>
            </a:endParaRPr>
          </a:p>
          <a:p>
            <a:pPr eaLnBrk="1" hangingPunct="1"/>
            <a:r>
              <a:rPr lang="fr-FR" altLang="fr-FR" sz="1200" u="sng">
                <a:latin typeface="Calibri" pitchFamily="34" charset="0"/>
              </a:rPr>
              <a:t>Dispositions particulières à l’encontre des familles</a:t>
            </a:r>
            <a:r>
              <a:rPr lang="fr-FR" altLang="fr-FR" sz="1200">
                <a:latin typeface="Calibri" pitchFamily="34" charset="0"/>
              </a:rPr>
              <a:t> :</a:t>
            </a:r>
          </a:p>
          <a:p>
            <a:pPr eaLnBrk="1" hangingPunct="1"/>
            <a:r>
              <a:rPr lang="fr-FR" altLang="fr-FR" sz="1200" i="1">
                <a:latin typeface="Calibri" pitchFamily="34" charset="0"/>
              </a:rPr>
              <a:t>(par ex : gardes parentales alternées, désignation d’une assistante maternelle,….)</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r>
              <a:rPr lang="fr-FR" altLang="fr-FR" sz="1200">
                <a:latin typeface="Calibri" pitchFamily="34" charset="0"/>
              </a:rPr>
              <a:t> </a:t>
            </a:r>
          </a:p>
          <a:p>
            <a:pPr eaLnBrk="1" hangingPunct="1"/>
            <a:r>
              <a:rPr lang="fr-FR" altLang="fr-FR" sz="1200" u="sng">
                <a:latin typeface="Calibri" pitchFamily="34" charset="0"/>
              </a:rPr>
              <a:t>Modalités de sortie des élèves</a:t>
            </a:r>
            <a:r>
              <a:rPr lang="fr-FR" altLang="fr-FR" sz="1200">
                <a:latin typeface="Calibri" pitchFamily="34" charset="0"/>
              </a:rPr>
              <a:t> :</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lnSpc>
                <a:spcPct val="150000"/>
              </a:lnSpc>
            </a:pPr>
            <a:r>
              <a:rPr lang="fr-FR" altLang="fr-FR" sz="1200">
                <a:latin typeface="Calibri" pitchFamily="34" charset="0"/>
              </a:rPr>
              <a:t>____________________________________________________________________________________</a:t>
            </a:r>
          </a:p>
          <a:p>
            <a:pPr eaLnBrk="1" hangingPunct="1"/>
            <a:endParaRPr lang="fr-FR" altLang="fr-FR" sz="1200" u="sng">
              <a:latin typeface="Calibri" pitchFamily="34" charset="0"/>
            </a:endParaRPr>
          </a:p>
          <a:p>
            <a:pPr eaLnBrk="1" hangingPunct="1">
              <a:buFont typeface="Wingdings" pitchFamily="2" charset="2"/>
              <a:buChar char="ü"/>
            </a:pPr>
            <a:r>
              <a:rPr lang="fr-FR" altLang="fr-FR" sz="1200" u="sng">
                <a:latin typeface="Calibri" pitchFamily="34" charset="0"/>
              </a:rPr>
              <a:t> Personnes habilitées à intervenir sur le temps scolaire</a:t>
            </a:r>
            <a:r>
              <a:rPr lang="fr-FR" altLang="fr-FR" sz="1200">
                <a:latin typeface="Calibri" pitchFamily="34" charset="0"/>
              </a:rPr>
              <a:t> :</a:t>
            </a:r>
          </a:p>
          <a:p>
            <a:pPr eaLnBrk="1" hangingPunct="1"/>
            <a:r>
              <a:rPr lang="fr-FR" altLang="fr-FR" sz="1200">
                <a:latin typeface="Calibri" pitchFamily="34" charset="0"/>
              </a:rPr>
              <a:t> </a:t>
            </a:r>
          </a:p>
          <a:p>
            <a:pPr eaLnBrk="1" hangingPunct="1"/>
            <a:r>
              <a:rPr lang="fr-FR" altLang="fr-FR" sz="1200" i="1">
                <a:latin typeface="Calibri" pitchFamily="34" charset="0"/>
              </a:rPr>
              <a:t>ATSEM</a:t>
            </a:r>
            <a:r>
              <a:rPr lang="fr-FR" altLang="fr-FR" sz="1200">
                <a:latin typeface="Calibri" pitchFamily="34" charset="0"/>
              </a:rPr>
              <a:t> </a:t>
            </a:r>
          </a:p>
          <a:p>
            <a:pPr eaLnBrk="1" hangingPunct="1"/>
            <a:r>
              <a:rPr lang="fr-FR" altLang="fr-FR" sz="1200" b="1">
                <a:latin typeface="Calibri" pitchFamily="34" charset="0"/>
              </a:rPr>
              <a:t>Nom</a:t>
            </a:r>
            <a:r>
              <a:rPr lang="fr-FR" altLang="fr-FR" sz="1200">
                <a:latin typeface="Calibri" pitchFamily="34" charset="0"/>
              </a:rPr>
              <a:t> : _______________________		</a:t>
            </a:r>
          </a:p>
          <a:p>
            <a:pPr eaLnBrk="1" hangingPunct="1"/>
            <a:r>
              <a:rPr lang="fr-FR" altLang="fr-FR" sz="1200" b="1">
                <a:latin typeface="Calibri" pitchFamily="34" charset="0"/>
              </a:rPr>
              <a:t>Prénom</a:t>
            </a:r>
            <a:r>
              <a:rPr lang="fr-FR" altLang="fr-FR" sz="1200">
                <a:latin typeface="Calibri" pitchFamily="34" charset="0"/>
              </a:rPr>
              <a:t> : ____________________	</a:t>
            </a:r>
          </a:p>
          <a:p>
            <a:pPr eaLnBrk="1" hangingPunct="1"/>
            <a:r>
              <a:rPr lang="fr-FR" altLang="fr-FR" sz="1200" b="1">
                <a:latin typeface="Calibri" pitchFamily="34" charset="0"/>
              </a:rPr>
              <a:t>Horaires</a:t>
            </a:r>
            <a:r>
              <a:rPr lang="fr-FR" altLang="fr-FR" sz="1200">
                <a:latin typeface="Calibri" pitchFamily="34" charset="0"/>
              </a:rPr>
              <a:t> : ____________________</a:t>
            </a:r>
          </a:p>
        </p:txBody>
      </p:sp>
      <p:sp>
        <p:nvSpPr>
          <p:cNvPr id="7" name="ZoneTexte 6"/>
          <p:cNvSpPr txBox="1"/>
          <p:nvPr/>
        </p:nvSpPr>
        <p:spPr>
          <a:xfrm>
            <a:off x="153988" y="992188"/>
            <a:ext cx="6572250" cy="261937"/>
          </a:xfrm>
          <a:prstGeom prst="rect">
            <a:avLst/>
          </a:prstGeom>
          <a:noFill/>
        </p:spPr>
        <p:txBody>
          <a:bodyPr>
            <a:spAutoFit/>
          </a:bodyPr>
          <a:lstStyle/>
          <a:p>
            <a:pPr>
              <a:defRPr/>
            </a:pPr>
            <a:r>
              <a:rPr lang="fr-FR" sz="1050" b="1" dirty="0"/>
              <a:t>POINTS IMPORTANTS</a:t>
            </a:r>
          </a:p>
        </p:txBody>
      </p:sp>
      <p:cxnSp>
        <p:nvCxnSpPr>
          <p:cNvPr id="8" name="Connecteur droit 7"/>
          <p:cNvCxnSpPr/>
          <p:nvPr/>
        </p:nvCxnSpPr>
        <p:spPr>
          <a:xfrm>
            <a:off x="207963" y="1223963"/>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318"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7035800"/>
            <a:ext cx="14160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9688"/>
            <a:ext cx="17541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7"/>
          <p:cNvSpPr>
            <a:spLocks noGrp="1"/>
          </p:cNvSpPr>
          <p:nvPr>
            <p:ph type="body" sz="quarter" idx="10"/>
          </p:nvPr>
        </p:nvSpPr>
        <p:spPr>
          <a:xfrm>
            <a:off x="138626" y="56456"/>
            <a:ext cx="4248150" cy="431800"/>
          </a:xfrm>
        </p:spPr>
        <p:txBody>
          <a:bodyPr/>
          <a:lstStyle/>
          <a:p>
            <a:pPr>
              <a:defRPr/>
            </a:pPr>
            <a:r>
              <a:rPr lang="fr-FR" sz="4000" dirty="0" smtClean="0">
                <a:latin typeface="Kingthings Lupine" panose="02000000000000000000" pitchFamily="2" charset="0"/>
              </a:rPr>
              <a:t>Ma Classe</a:t>
            </a:r>
            <a:endParaRPr lang="fr-FR" sz="4000" dirty="0">
              <a:latin typeface="Kingthings Lupine" panose="02000000000000000000" pitchFamily="2" charset="0"/>
            </a:endParaRPr>
          </a:p>
        </p:txBody>
      </p:sp>
    </p:spTree>
    <p:extLst>
      <p:ext uri="{BB962C8B-B14F-4D97-AF65-F5344CB8AC3E}">
        <p14:creationId xmlns:p14="http://schemas.microsoft.com/office/powerpoint/2010/main" val="2330588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14"/>
          <p:cNvSpPr txBox="1">
            <a:spLocks noChangeArrowheads="1"/>
          </p:cNvSpPr>
          <p:nvPr/>
        </p:nvSpPr>
        <p:spPr bwMode="auto">
          <a:xfrm>
            <a:off x="214313" y="1697038"/>
            <a:ext cx="6511925" cy="720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1200" u="sng" dirty="0" smtClean="0">
                <a:latin typeface="Calibri" pitchFamily="34" charset="0"/>
              </a:rPr>
              <a:t>Personnes habilitées à intervenir sur le temps scolaire (suite)</a:t>
            </a:r>
            <a:r>
              <a:rPr lang="fr-FR" sz="1200" dirty="0" smtClean="0">
                <a:latin typeface="Calibri" pitchFamily="34" charset="0"/>
              </a:rPr>
              <a:t> :</a:t>
            </a:r>
          </a:p>
          <a:p>
            <a:pPr eaLnBrk="1" hangingPunct="1">
              <a:buFont typeface="Wingdings" pitchFamily="2" charset="2"/>
              <a:buChar char="ü"/>
              <a:defRPr/>
            </a:pPr>
            <a:endParaRPr lang="fr-FR" sz="1200" dirty="0" smtClean="0">
              <a:latin typeface="Calibri" pitchFamily="34" charset="0"/>
            </a:endParaRPr>
          </a:p>
          <a:p>
            <a:pPr eaLnBrk="1" hangingPunct="1">
              <a:defRPr/>
            </a:pPr>
            <a:r>
              <a:rPr lang="fr-FR" sz="1200" i="1" dirty="0" smtClean="0">
                <a:latin typeface="Calibri" pitchFamily="34" charset="0"/>
              </a:rPr>
              <a:t>INTERVENANT</a:t>
            </a:r>
            <a:r>
              <a:rPr lang="fr-FR" sz="1200" dirty="0" smtClean="0">
                <a:latin typeface="Calibri" pitchFamily="34" charset="0"/>
              </a:rPr>
              <a:t> </a:t>
            </a:r>
          </a:p>
          <a:p>
            <a:pPr eaLnBrk="1" hangingPunct="1">
              <a:defRPr/>
            </a:pPr>
            <a:r>
              <a:rPr lang="fr-FR" sz="1200" dirty="0" smtClean="0">
                <a:latin typeface="Calibri" pitchFamily="34" charset="0"/>
              </a:rPr>
              <a:t> </a:t>
            </a:r>
          </a:p>
          <a:p>
            <a:pPr eaLnBrk="1" hangingPunct="1">
              <a:defRPr/>
            </a:pPr>
            <a:r>
              <a:rPr lang="fr-FR" sz="1200" b="1" dirty="0" smtClean="0">
                <a:latin typeface="Calibri" pitchFamily="34" charset="0"/>
              </a:rPr>
              <a:t>Nom</a:t>
            </a:r>
            <a:r>
              <a:rPr lang="fr-FR" sz="1200" dirty="0" smtClean="0">
                <a:latin typeface="Calibri" pitchFamily="34" charset="0"/>
              </a:rPr>
              <a:t> : ____________________________</a:t>
            </a:r>
          </a:p>
          <a:p>
            <a:pPr eaLnBrk="1" hangingPunct="1">
              <a:lnSpc>
                <a:spcPct val="150000"/>
              </a:lnSpc>
              <a:defRPr/>
            </a:pPr>
            <a:r>
              <a:rPr lang="fr-FR" sz="1200" b="1" dirty="0" smtClean="0">
                <a:latin typeface="Calibri" pitchFamily="34" charset="0"/>
              </a:rPr>
              <a:t>Prénom</a:t>
            </a:r>
            <a:r>
              <a:rPr lang="fr-FR" sz="1200" dirty="0" smtClean="0">
                <a:latin typeface="Calibri" pitchFamily="34" charset="0"/>
              </a:rPr>
              <a:t> : __________________________</a:t>
            </a:r>
          </a:p>
          <a:p>
            <a:pPr eaLnBrk="1" hangingPunct="1">
              <a:lnSpc>
                <a:spcPct val="150000"/>
              </a:lnSpc>
              <a:defRPr/>
            </a:pPr>
            <a:r>
              <a:rPr lang="fr-FR" sz="1200" b="1" dirty="0" smtClean="0">
                <a:latin typeface="Calibri" pitchFamily="34" charset="0"/>
              </a:rPr>
              <a:t>Discipline</a:t>
            </a:r>
            <a:r>
              <a:rPr lang="fr-FR" sz="1200" dirty="0" smtClean="0">
                <a:latin typeface="Calibri" pitchFamily="34" charset="0"/>
              </a:rPr>
              <a:t> : ________________________</a:t>
            </a:r>
          </a:p>
          <a:p>
            <a:pPr eaLnBrk="1" hangingPunct="1">
              <a:lnSpc>
                <a:spcPct val="150000"/>
              </a:lnSpc>
              <a:defRPr/>
            </a:pPr>
            <a:r>
              <a:rPr lang="fr-FR" sz="1200" b="1" dirty="0" smtClean="0">
                <a:latin typeface="Calibri" pitchFamily="34" charset="0"/>
              </a:rPr>
              <a:t>Jour et horaire</a:t>
            </a:r>
            <a:r>
              <a:rPr lang="fr-FR" sz="1200" dirty="0" smtClean="0">
                <a:latin typeface="Calibri" pitchFamily="34" charset="0"/>
              </a:rPr>
              <a:t> : ________________________________________</a:t>
            </a:r>
          </a:p>
          <a:p>
            <a:pPr eaLnBrk="1" hangingPunct="1">
              <a:lnSpc>
                <a:spcPct val="150000"/>
              </a:lnSpc>
              <a:defRPr/>
            </a:pPr>
            <a:endParaRPr lang="fr-FR" sz="1200" dirty="0" smtClean="0">
              <a:latin typeface="Calibri" pitchFamily="34" charset="0"/>
            </a:endParaRPr>
          </a:p>
          <a:p>
            <a:pPr eaLnBrk="1" hangingPunct="1">
              <a:defRPr/>
            </a:pPr>
            <a:r>
              <a:rPr lang="fr-FR" sz="1200" u="sng" dirty="0" smtClean="0">
                <a:latin typeface="Calibri" pitchFamily="34" charset="0"/>
              </a:rPr>
              <a:t>Sorties régulières</a:t>
            </a:r>
            <a:r>
              <a:rPr lang="fr-FR" sz="1200" dirty="0" smtClean="0">
                <a:latin typeface="Calibri" pitchFamily="34" charset="0"/>
              </a:rPr>
              <a:t> :</a:t>
            </a:r>
          </a:p>
          <a:p>
            <a:pPr eaLnBrk="1" hangingPunct="1">
              <a:defRPr/>
            </a:pPr>
            <a:r>
              <a:rPr lang="fr-FR" sz="1200" dirty="0" smtClean="0">
                <a:latin typeface="Calibri" pitchFamily="34" charset="0"/>
              </a:rPr>
              <a:t> </a:t>
            </a:r>
          </a:p>
          <a:p>
            <a:pPr eaLnBrk="1" hangingPunct="1">
              <a:lnSpc>
                <a:spcPct val="150000"/>
              </a:lnSpc>
              <a:defRPr/>
            </a:pPr>
            <a:r>
              <a:rPr lang="fr-FR" sz="1200" b="1" dirty="0" smtClean="0">
                <a:latin typeface="Calibri" pitchFamily="34" charset="0"/>
              </a:rPr>
              <a:t>Nature</a:t>
            </a:r>
            <a:r>
              <a:rPr lang="fr-FR" sz="1200" dirty="0" smtClean="0">
                <a:latin typeface="Calibri" pitchFamily="34" charset="0"/>
              </a:rPr>
              <a:t> : </a:t>
            </a:r>
          </a:p>
          <a:p>
            <a:pPr eaLnBrk="1" hangingPunct="1">
              <a:lnSpc>
                <a:spcPct val="150000"/>
              </a:lnSpc>
              <a:defRPr/>
            </a:pPr>
            <a:r>
              <a:rPr lang="fr-FR" sz="1200" b="1" dirty="0" smtClean="0">
                <a:latin typeface="Calibri" pitchFamily="34" charset="0"/>
              </a:rPr>
              <a:t>Lieu</a:t>
            </a:r>
            <a:r>
              <a:rPr lang="fr-FR" sz="1200" dirty="0" smtClean="0">
                <a:latin typeface="Calibri" pitchFamily="34" charset="0"/>
              </a:rPr>
              <a:t> : </a:t>
            </a:r>
          </a:p>
          <a:p>
            <a:pPr eaLnBrk="1" hangingPunct="1">
              <a:lnSpc>
                <a:spcPct val="150000"/>
              </a:lnSpc>
              <a:defRPr/>
            </a:pPr>
            <a:r>
              <a:rPr lang="fr-FR" sz="1200" b="1" dirty="0" smtClean="0">
                <a:latin typeface="Calibri" pitchFamily="34" charset="0"/>
              </a:rPr>
              <a:t>Jour et horaires</a:t>
            </a:r>
            <a:r>
              <a:rPr lang="fr-FR" sz="1200" dirty="0" smtClean="0">
                <a:latin typeface="Calibri" pitchFamily="34" charset="0"/>
              </a:rPr>
              <a:t> : ___________________________________________________________________</a:t>
            </a:r>
          </a:p>
          <a:p>
            <a:pPr eaLnBrk="1" hangingPunct="1">
              <a:lnSpc>
                <a:spcPct val="150000"/>
              </a:lnSpc>
              <a:defRPr/>
            </a:pPr>
            <a:r>
              <a:rPr lang="fr-FR" sz="1200" b="1" dirty="0" smtClean="0">
                <a:latin typeface="Calibri" pitchFamily="34" charset="0"/>
              </a:rPr>
              <a:t>Accompagnateurs</a:t>
            </a:r>
            <a:r>
              <a:rPr lang="fr-FR" sz="1200" dirty="0" smtClean="0">
                <a:latin typeface="Calibri" pitchFamily="34" charset="0"/>
              </a:rPr>
              <a:t> : _________________________________________________________________  </a:t>
            </a:r>
          </a:p>
          <a:p>
            <a:pPr eaLnBrk="1" hangingPunct="1">
              <a:defRPr/>
            </a:pPr>
            <a:endParaRPr lang="fr-FR" sz="1200" u="sng" dirty="0" smtClean="0">
              <a:latin typeface="Calibri" pitchFamily="34" charset="0"/>
            </a:endParaRPr>
          </a:p>
          <a:p>
            <a:pPr eaLnBrk="1" hangingPunct="1">
              <a:defRPr/>
            </a:pPr>
            <a:r>
              <a:rPr lang="fr-FR" sz="1200" u="sng" dirty="0" smtClean="0">
                <a:latin typeface="Calibri" pitchFamily="34" charset="0"/>
              </a:rPr>
              <a:t>Renseignements complémentaires (ENT, compte tablettes, compte </a:t>
            </a:r>
            <a:r>
              <a:rPr lang="fr-FR" sz="1200" u="sng" dirty="0" err="1" smtClean="0">
                <a:latin typeface="Calibri" pitchFamily="34" charset="0"/>
              </a:rPr>
              <a:t>Twitter</a:t>
            </a:r>
            <a:r>
              <a:rPr lang="fr-FR" sz="1200" u="sng" dirty="0" smtClean="0">
                <a:latin typeface="Calibri" pitchFamily="34" charset="0"/>
              </a:rPr>
              <a:t>, etc.)</a:t>
            </a:r>
            <a:r>
              <a:rPr lang="fr-FR" sz="1200" dirty="0" smtClean="0">
                <a:latin typeface="Calibri" pitchFamily="34" charset="0"/>
              </a:rPr>
              <a:t> :</a:t>
            </a:r>
          </a:p>
          <a:p>
            <a:pPr eaLnBrk="1" hangingPunct="1">
              <a:defRPr/>
            </a:pPr>
            <a:endParaRPr lang="fr-FR" sz="1200" dirty="0" smtClean="0">
              <a:latin typeface="Calibri" pitchFamily="34" charset="0"/>
            </a:endParaRPr>
          </a:p>
          <a:p>
            <a:pPr eaLnBrk="1" hangingPunct="1">
              <a:lnSpc>
                <a:spcPct val="150000"/>
              </a:lnSpc>
              <a:defRPr/>
            </a:pPr>
            <a:r>
              <a:rPr lang="fr-FR" sz="1200" dirty="0" smtClean="0">
                <a:latin typeface="Calibri" pitchFamily="34" charset="0"/>
              </a:rPr>
              <a:t>___________________________________________________________________________________</a:t>
            </a:r>
            <a:endParaRPr lang="fr-FR" sz="1200" dirty="0">
              <a:latin typeface="Calibri" pitchFamily="34" charset="0"/>
            </a:endParaRPr>
          </a:p>
          <a:p>
            <a:pPr eaLnBrk="1" hangingPunct="1">
              <a:lnSpc>
                <a:spcPct val="150000"/>
              </a:lnSpc>
              <a:defRPr/>
            </a:pPr>
            <a:r>
              <a:rPr lang="fr-FR" sz="1200" dirty="0" smtClean="0">
                <a:latin typeface="Calibri" pitchFamily="34" charset="0"/>
              </a:rPr>
              <a:t>___________________________________________________________________________________</a:t>
            </a:r>
            <a:endParaRPr lang="fr-FR" sz="1200" dirty="0">
              <a:latin typeface="Calibri" pitchFamily="34" charset="0"/>
            </a:endParaRPr>
          </a:p>
          <a:p>
            <a:pPr eaLnBrk="1" hangingPunct="1">
              <a:lnSpc>
                <a:spcPct val="150000"/>
              </a:lnSpc>
              <a:defRPr/>
            </a:pPr>
            <a:r>
              <a:rPr lang="fr-FR" sz="1200" dirty="0" smtClean="0">
                <a:latin typeface="Calibri" pitchFamily="34" charset="0"/>
              </a:rPr>
              <a:t>___________________________________________________________________________________</a:t>
            </a:r>
            <a:endParaRPr lang="fr-FR" sz="1200" dirty="0">
              <a:latin typeface="Calibri" pitchFamily="34" charset="0"/>
            </a:endParaRPr>
          </a:p>
          <a:p>
            <a:pPr eaLnBrk="1" hangingPunct="1">
              <a:lnSpc>
                <a:spcPct val="150000"/>
              </a:lnSpc>
              <a:defRPr/>
            </a:pPr>
            <a:r>
              <a:rPr lang="fr-FR" sz="1200" dirty="0" smtClean="0">
                <a:latin typeface="Calibri" pitchFamily="34" charset="0"/>
              </a:rPr>
              <a:t>___________________________________________________________________________________</a:t>
            </a:r>
            <a:endParaRPr lang="fr-FR" sz="1200" dirty="0">
              <a:latin typeface="Calibri" pitchFamily="34" charset="0"/>
            </a:endParaRPr>
          </a:p>
          <a:p>
            <a:pPr eaLnBrk="1" hangingPunct="1">
              <a:lnSpc>
                <a:spcPct val="150000"/>
              </a:lnSpc>
              <a:defRPr/>
            </a:pPr>
            <a:endParaRPr lang="fr-FR" sz="1200" dirty="0" smtClean="0">
              <a:latin typeface="Calibri" pitchFamily="34" charset="0"/>
            </a:endParaRPr>
          </a:p>
          <a:p>
            <a:pPr eaLnBrk="1" hangingPunct="1">
              <a:defRPr/>
            </a:pPr>
            <a:r>
              <a:rPr lang="fr-FR" sz="1200" b="1" dirty="0" smtClean="0">
                <a:latin typeface="Calibri" pitchFamily="34" charset="0"/>
              </a:rPr>
              <a:t>Tu trouveras également dans ce classeur :</a:t>
            </a:r>
            <a:endParaRPr lang="fr-FR" sz="1200" dirty="0" smtClean="0">
              <a:latin typeface="Calibri" pitchFamily="34" charset="0"/>
            </a:endParaRPr>
          </a:p>
          <a:p>
            <a:pPr eaLnBrk="1" hangingPunct="1">
              <a:defRPr/>
            </a:pPr>
            <a:r>
              <a:rPr lang="fr-FR" sz="1200" dirty="0" smtClean="0">
                <a:latin typeface="Calibri" pitchFamily="34" charset="0"/>
              </a:rPr>
              <a:t>		</a:t>
            </a:r>
          </a:p>
          <a:p>
            <a:pPr marL="171450" indent="-171450" eaLnBrk="1" hangingPunct="1">
              <a:buFont typeface="Wingdings 3" pitchFamily="18" charset="2"/>
              <a:buChar char="c"/>
              <a:defRPr/>
            </a:pPr>
            <a:r>
              <a:rPr lang="fr-FR" sz="1200" dirty="0" smtClean="0">
                <a:latin typeface="Calibri" pitchFamily="34" charset="0"/>
              </a:rPr>
              <a:t>Le calendrier de l’année scolaire</a:t>
            </a:r>
          </a:p>
          <a:p>
            <a:pPr marL="171450" indent="-171450" eaLnBrk="1" hangingPunct="1">
              <a:buFont typeface="Wingdings 3" pitchFamily="18" charset="2"/>
              <a:buChar char="c"/>
              <a:defRPr/>
            </a:pPr>
            <a:r>
              <a:rPr lang="fr-FR" sz="1200" dirty="0" smtClean="0">
                <a:latin typeface="Calibri" pitchFamily="34" charset="0"/>
              </a:rPr>
              <a:t>Le suivi des 108 H et des A.P.C</a:t>
            </a:r>
          </a:p>
          <a:p>
            <a:pPr eaLnBrk="1" hangingPunct="1">
              <a:defRPr/>
            </a:pPr>
            <a:r>
              <a:rPr lang="fr-FR" sz="1200" dirty="0" smtClean="0">
                <a:latin typeface="Calibri" pitchFamily="34" charset="0"/>
                <a:sym typeface="Wingdings 3" pitchFamily="18" charset="2"/>
              </a:rPr>
              <a:t></a:t>
            </a:r>
            <a:r>
              <a:rPr lang="fr-FR" sz="1200" dirty="0" smtClean="0">
                <a:latin typeface="Calibri" pitchFamily="34" charset="0"/>
              </a:rPr>
              <a:t> Les progressions renseignées </a:t>
            </a:r>
          </a:p>
          <a:p>
            <a:pPr marL="171450" indent="-171450" eaLnBrk="1" hangingPunct="1">
              <a:buFont typeface="Wingdings 3" pitchFamily="18" charset="2"/>
              <a:buChar char="c"/>
              <a:defRPr/>
            </a:pPr>
            <a:r>
              <a:rPr lang="fr-FR" sz="1200" dirty="0" smtClean="0">
                <a:latin typeface="Calibri" pitchFamily="34" charset="0"/>
              </a:rPr>
              <a:t>Mon emploi du temps</a:t>
            </a:r>
          </a:p>
          <a:p>
            <a:pPr marL="171450" indent="-171450" eaLnBrk="1" hangingPunct="1">
              <a:buFont typeface="Wingdings 3" pitchFamily="18" charset="2"/>
              <a:buChar char="c"/>
              <a:defRPr/>
            </a:pPr>
            <a:r>
              <a:rPr lang="fr-FR" sz="1200" dirty="0" smtClean="0">
                <a:latin typeface="Calibri" pitchFamily="34" charset="0"/>
              </a:rPr>
              <a:t>Mon cahier journal</a:t>
            </a:r>
          </a:p>
          <a:p>
            <a:pPr eaLnBrk="1" hangingPunct="1">
              <a:defRPr/>
            </a:pPr>
            <a:r>
              <a:rPr lang="fr-FR" sz="1200" dirty="0" smtClean="0">
                <a:latin typeface="Calibri" pitchFamily="34" charset="0"/>
                <a:sym typeface="Wingdings 3" pitchFamily="18" charset="2"/>
              </a:rPr>
              <a:t></a:t>
            </a:r>
            <a:r>
              <a:rPr lang="fr-FR" sz="1200" dirty="0" smtClean="0">
                <a:latin typeface="Calibri" pitchFamily="34" charset="0"/>
              </a:rPr>
              <a:t> Les manuels utilisés et mon fonctionnement</a:t>
            </a:r>
          </a:p>
          <a:p>
            <a:pPr eaLnBrk="1" hangingPunct="1">
              <a:defRPr/>
            </a:pPr>
            <a:r>
              <a:rPr lang="fr-FR" sz="1200" dirty="0" smtClean="0">
                <a:latin typeface="Calibri" pitchFamily="34" charset="0"/>
                <a:sym typeface="Wingdings 3" pitchFamily="18" charset="2"/>
              </a:rPr>
              <a:t></a:t>
            </a:r>
            <a:r>
              <a:rPr lang="fr-FR" sz="1200" dirty="0" smtClean="0">
                <a:latin typeface="Calibri" pitchFamily="34" charset="0"/>
              </a:rPr>
              <a:t> La liste des élèves avec contacts téléphoniques des familles</a:t>
            </a:r>
          </a:p>
        </p:txBody>
      </p:sp>
      <p:sp>
        <p:nvSpPr>
          <p:cNvPr id="14" name="ZoneTexte 13"/>
          <p:cNvSpPr txBox="1"/>
          <p:nvPr/>
        </p:nvSpPr>
        <p:spPr>
          <a:xfrm>
            <a:off x="153988" y="992188"/>
            <a:ext cx="6572250" cy="261937"/>
          </a:xfrm>
          <a:prstGeom prst="rect">
            <a:avLst/>
          </a:prstGeom>
          <a:noFill/>
        </p:spPr>
        <p:txBody>
          <a:bodyPr>
            <a:spAutoFit/>
          </a:bodyPr>
          <a:lstStyle/>
          <a:p>
            <a:pPr>
              <a:defRPr/>
            </a:pPr>
            <a:r>
              <a:rPr lang="fr-FR" sz="1050" b="1" dirty="0"/>
              <a:t>POINTS IMPORTANTS</a:t>
            </a:r>
          </a:p>
        </p:txBody>
      </p:sp>
      <p:cxnSp>
        <p:nvCxnSpPr>
          <p:cNvPr id="15" name="Connecteur droit 14"/>
          <p:cNvCxnSpPr/>
          <p:nvPr/>
        </p:nvCxnSpPr>
        <p:spPr>
          <a:xfrm>
            <a:off x="207963" y="1223963"/>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34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1697038"/>
            <a:ext cx="23685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9688"/>
            <a:ext cx="17541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7"/>
          <p:cNvSpPr>
            <a:spLocks noGrp="1"/>
          </p:cNvSpPr>
          <p:nvPr>
            <p:ph type="body" sz="quarter" idx="10"/>
          </p:nvPr>
        </p:nvSpPr>
        <p:spPr>
          <a:xfrm>
            <a:off x="138626" y="56456"/>
            <a:ext cx="4248150" cy="431800"/>
          </a:xfrm>
        </p:spPr>
        <p:txBody>
          <a:bodyPr/>
          <a:lstStyle/>
          <a:p>
            <a:pPr>
              <a:defRPr/>
            </a:pPr>
            <a:r>
              <a:rPr lang="fr-FR" sz="4000" dirty="0" smtClean="0">
                <a:latin typeface="Kingthings Lupine" panose="02000000000000000000" pitchFamily="2" charset="0"/>
              </a:rPr>
              <a:t>Ma Classe</a:t>
            </a:r>
            <a:endParaRPr lang="fr-FR" sz="4000" dirty="0">
              <a:latin typeface="Kingthings Lupine" panose="02000000000000000000" pitchFamily="2" charset="0"/>
            </a:endParaRPr>
          </a:p>
        </p:txBody>
      </p:sp>
    </p:spTree>
    <p:extLst>
      <p:ext uri="{BB962C8B-B14F-4D97-AF65-F5344CB8AC3E}">
        <p14:creationId xmlns:p14="http://schemas.microsoft.com/office/powerpoint/2010/main" val="316918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15888" y="1136650"/>
            <a:ext cx="6572250" cy="261938"/>
          </a:xfrm>
          <a:prstGeom prst="rect">
            <a:avLst/>
          </a:prstGeom>
          <a:noFill/>
        </p:spPr>
        <p:txBody>
          <a:bodyPr>
            <a:spAutoFit/>
          </a:bodyPr>
          <a:lstStyle/>
          <a:p>
            <a:pPr>
              <a:defRPr/>
            </a:pPr>
            <a:r>
              <a:rPr lang="fr-FR" sz="1050" b="1" dirty="0"/>
              <a:t>INSPECTION ACADÉMIQUE</a:t>
            </a:r>
          </a:p>
        </p:txBody>
      </p:sp>
      <p:cxnSp>
        <p:nvCxnSpPr>
          <p:cNvPr id="8" name="Connecteur droit 7"/>
          <p:cNvCxnSpPr/>
          <p:nvPr/>
        </p:nvCxnSpPr>
        <p:spPr>
          <a:xfrm>
            <a:off x="169863" y="1366838"/>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69863" y="1568450"/>
            <a:ext cx="6518275" cy="2192338"/>
          </a:xfrm>
          <a:prstGeom prst="rect">
            <a:avLst/>
          </a:prstGeom>
          <a:noFill/>
        </p:spPr>
        <p:txBody>
          <a:bodyPr>
            <a:spAutoFit/>
          </a:bodyPr>
          <a:lstStyle/>
          <a:p>
            <a:pPr>
              <a:defRPr/>
            </a:pPr>
            <a:r>
              <a:rPr lang="fr-FR" sz="1050" b="1" dirty="0">
                <a:solidFill>
                  <a:schemeClr val="tx1">
                    <a:lumMod val="65000"/>
                    <a:lumOff val="35000"/>
                  </a:schemeClr>
                </a:solidFill>
              </a:rPr>
              <a:t>DASEN</a:t>
            </a:r>
            <a:r>
              <a:rPr lang="fr-FR" sz="1050" dirty="0">
                <a:solidFill>
                  <a:schemeClr val="tx1">
                    <a:lumMod val="65000"/>
                    <a:lumOff val="35000"/>
                  </a:schemeClr>
                </a:solidFill>
              </a:rPr>
              <a:t> : ____________________________________________________________</a:t>
            </a:r>
          </a:p>
          <a:p>
            <a:pPr>
              <a:defRPr/>
            </a:pPr>
            <a:r>
              <a:rPr lang="fr-FR" sz="1050" b="1" dirty="0">
                <a:solidFill>
                  <a:schemeClr val="tx1">
                    <a:lumMod val="65000"/>
                    <a:lumOff val="35000"/>
                  </a:schemeClr>
                </a:solidFill>
              </a:rPr>
              <a:t>Adresse</a:t>
            </a:r>
            <a:r>
              <a:rPr lang="fr-FR" sz="1050" dirty="0">
                <a:solidFill>
                  <a:schemeClr val="tx1">
                    <a:lumMod val="65000"/>
                    <a:lumOff val="35000"/>
                  </a:schemeClr>
                </a:solidFill>
              </a:rPr>
              <a:t> : ___________________________________________________________</a:t>
            </a:r>
          </a:p>
          <a:p>
            <a:pPr>
              <a:defRPr/>
            </a:pPr>
            <a:r>
              <a:rPr lang="fr-FR" sz="1050" b="1" dirty="0">
                <a:solidFill>
                  <a:schemeClr val="tx1">
                    <a:lumMod val="65000"/>
                    <a:lumOff val="35000"/>
                  </a:schemeClr>
                </a:solidFill>
              </a:rPr>
              <a:t>Email</a:t>
            </a:r>
            <a:r>
              <a:rPr lang="fr-FR" sz="1050" dirty="0">
                <a:solidFill>
                  <a:schemeClr val="tx1">
                    <a:lumMod val="65000"/>
                    <a:lumOff val="35000"/>
                  </a:schemeClr>
                </a:solidFill>
              </a:rPr>
              <a:t> : ______________________________	</a:t>
            </a:r>
          </a:p>
          <a:p>
            <a:pPr>
              <a:defRPr/>
            </a:pPr>
            <a:r>
              <a:rPr lang="fr-FR" sz="1050" b="1" dirty="0">
                <a:solidFill>
                  <a:schemeClr val="tx1">
                    <a:lumMod val="65000"/>
                    <a:lumOff val="35000"/>
                  </a:schemeClr>
                </a:solidFill>
              </a:rPr>
              <a:t>Téléphone standard </a:t>
            </a:r>
            <a:r>
              <a:rPr lang="fr-FR" sz="1050" dirty="0">
                <a:solidFill>
                  <a:schemeClr val="tx1">
                    <a:lumMod val="65000"/>
                    <a:lumOff val="35000"/>
                  </a:schemeClr>
                </a:solidFill>
              </a:rPr>
              <a:t>: __________________		</a:t>
            </a:r>
            <a:r>
              <a:rPr lang="fr-FR" sz="1050" b="1" dirty="0">
                <a:solidFill>
                  <a:schemeClr val="tx1">
                    <a:lumMod val="65000"/>
                    <a:lumOff val="35000"/>
                  </a:schemeClr>
                </a:solidFill>
              </a:rPr>
              <a:t>Fax</a:t>
            </a:r>
            <a:r>
              <a:rPr lang="fr-FR" sz="1050" dirty="0">
                <a:solidFill>
                  <a:schemeClr val="tx1">
                    <a:lumMod val="65000"/>
                    <a:lumOff val="35000"/>
                  </a:schemeClr>
                </a:solidFill>
              </a:rPr>
              <a:t> : ___________________</a:t>
            </a:r>
          </a:p>
          <a:p>
            <a:pPr>
              <a:defRPr/>
            </a:pPr>
            <a:endParaRPr lang="fr-FR" sz="1050" dirty="0">
              <a:solidFill>
                <a:schemeClr val="tx1">
                  <a:lumMod val="65000"/>
                  <a:lumOff val="35000"/>
                </a:schemeClr>
              </a:solidFill>
            </a:endParaRPr>
          </a:p>
          <a:p>
            <a:pPr>
              <a:defRPr/>
            </a:pPr>
            <a:r>
              <a:rPr lang="fr-FR" sz="1050" b="1" i="1" dirty="0">
                <a:solidFill>
                  <a:schemeClr val="tx1">
                    <a:lumMod val="65000"/>
                    <a:lumOff val="35000"/>
                  </a:schemeClr>
                </a:solidFill>
              </a:rPr>
              <a:t>Conseillers pédagogiques départementaux </a:t>
            </a:r>
            <a:r>
              <a:rPr lang="fr-FR" sz="1050" dirty="0">
                <a:solidFill>
                  <a:schemeClr val="tx1">
                    <a:lumMod val="65000"/>
                    <a:lumOff val="35000"/>
                  </a:schemeClr>
                </a:solidFill>
              </a:rPr>
              <a:t>:</a:t>
            </a:r>
          </a:p>
          <a:p>
            <a:pPr>
              <a:defRPr/>
            </a:pPr>
            <a:endParaRPr lang="fr-FR" sz="1050" dirty="0">
              <a:solidFill>
                <a:schemeClr val="tx1">
                  <a:lumMod val="65000"/>
                  <a:lumOff val="35000"/>
                </a:schemeClr>
              </a:solidFill>
            </a:endParaRPr>
          </a:p>
          <a:p>
            <a:pPr>
              <a:lnSpc>
                <a:spcPct val="150000"/>
              </a:lnSpc>
              <a:defRPr/>
            </a:pPr>
            <a:r>
              <a:rPr lang="fr-FR" sz="1050" dirty="0">
                <a:solidFill>
                  <a:schemeClr val="tx1">
                    <a:lumMod val="65000"/>
                    <a:lumOff val="35000"/>
                  </a:schemeClr>
                </a:solidFill>
                <a:latin typeface="Calibri" pitchFamily="34" charset="0"/>
              </a:rPr>
              <a:t>_______________________________________________________________________________________________</a:t>
            </a:r>
          </a:p>
          <a:p>
            <a:pPr>
              <a:lnSpc>
                <a:spcPct val="150000"/>
              </a:lnSpc>
              <a:defRPr/>
            </a:pPr>
            <a:r>
              <a:rPr lang="fr-FR" sz="1050" dirty="0">
                <a:solidFill>
                  <a:schemeClr val="tx1">
                    <a:lumMod val="65000"/>
                    <a:lumOff val="35000"/>
                  </a:schemeClr>
                </a:solidFill>
                <a:latin typeface="Calibri" pitchFamily="34" charset="0"/>
              </a:rPr>
              <a:t>_______________________________________________________________________________________________</a:t>
            </a:r>
          </a:p>
          <a:p>
            <a:pPr>
              <a:lnSpc>
                <a:spcPct val="150000"/>
              </a:lnSpc>
              <a:defRPr/>
            </a:pPr>
            <a:r>
              <a:rPr lang="fr-FR" sz="1050" dirty="0">
                <a:solidFill>
                  <a:schemeClr val="tx1">
                    <a:lumMod val="65000"/>
                    <a:lumOff val="35000"/>
                  </a:schemeClr>
                </a:solidFill>
                <a:latin typeface="Calibri" pitchFamily="34" charset="0"/>
              </a:rPr>
              <a:t>_______________________________________________________________________________________________</a:t>
            </a:r>
          </a:p>
          <a:p>
            <a:pPr>
              <a:lnSpc>
                <a:spcPct val="150000"/>
              </a:lnSpc>
              <a:defRPr/>
            </a:pPr>
            <a:r>
              <a:rPr lang="fr-FR" sz="1050" dirty="0">
                <a:solidFill>
                  <a:schemeClr val="tx1">
                    <a:lumMod val="65000"/>
                    <a:lumOff val="35000"/>
                  </a:schemeClr>
                </a:solidFill>
                <a:latin typeface="Calibri" pitchFamily="34" charset="0"/>
              </a:rPr>
              <a:t>_______________________________________________________________________________________________</a:t>
            </a:r>
          </a:p>
        </p:txBody>
      </p:sp>
      <p:sp>
        <p:nvSpPr>
          <p:cNvPr id="10" name="ZoneTexte 9"/>
          <p:cNvSpPr txBox="1"/>
          <p:nvPr/>
        </p:nvSpPr>
        <p:spPr>
          <a:xfrm>
            <a:off x="169863" y="4160838"/>
            <a:ext cx="6572250" cy="261937"/>
          </a:xfrm>
          <a:prstGeom prst="rect">
            <a:avLst/>
          </a:prstGeom>
          <a:noFill/>
        </p:spPr>
        <p:txBody>
          <a:bodyPr>
            <a:spAutoFit/>
          </a:bodyPr>
          <a:lstStyle/>
          <a:p>
            <a:pPr>
              <a:defRPr/>
            </a:pPr>
            <a:r>
              <a:rPr lang="fr-FR" sz="1050" b="1" dirty="0"/>
              <a:t>INSPECTEURS DE L’ÉDUCATION NATIONALE CHARGÉS DE CIRCONSCRIPTION</a:t>
            </a:r>
          </a:p>
        </p:txBody>
      </p:sp>
      <p:cxnSp>
        <p:nvCxnSpPr>
          <p:cNvPr id="11" name="Connecteur droit 10"/>
          <p:cNvCxnSpPr/>
          <p:nvPr/>
        </p:nvCxnSpPr>
        <p:spPr>
          <a:xfrm>
            <a:off x="223838" y="4391025"/>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Tableau 8"/>
          <p:cNvGraphicFramePr>
            <a:graphicFrameLocks noGrp="1"/>
          </p:cNvGraphicFramePr>
          <p:nvPr>
            <p:extLst>
              <p:ext uri="{D42A27DB-BD31-4B8C-83A1-F6EECF244321}">
                <p14:modId xmlns:p14="http://schemas.microsoft.com/office/powerpoint/2010/main" val="1920939895"/>
              </p:ext>
            </p:extLst>
          </p:nvPr>
        </p:nvGraphicFramePr>
        <p:xfrm>
          <a:off x="223838" y="4638675"/>
          <a:ext cx="6518274" cy="2682875"/>
        </p:xfrm>
        <a:graphic>
          <a:graphicData uri="http://schemas.openxmlformats.org/drawingml/2006/table">
            <a:tbl>
              <a:tblPr firstRow="1" bandRow="1">
                <a:tableStyleId>{9D7B26C5-4107-4FEC-AEDC-1716B250A1EF}</a:tableStyleId>
              </a:tblPr>
              <a:tblGrid>
                <a:gridCol w="2172758"/>
                <a:gridCol w="2172758"/>
                <a:gridCol w="2172758"/>
              </a:tblGrid>
              <a:tr h="426829">
                <a:tc>
                  <a:txBody>
                    <a:bodyPr/>
                    <a:lstStyle/>
                    <a:p>
                      <a:pPr algn="ctr"/>
                      <a:r>
                        <a:rPr lang="fr-FR" sz="1100" dirty="0" smtClean="0"/>
                        <a:t>Circonscription</a:t>
                      </a:r>
                      <a:r>
                        <a:rPr lang="fr-FR" sz="1100" baseline="0" dirty="0" smtClean="0"/>
                        <a:t> de ________________________</a:t>
                      </a:r>
                      <a:endParaRPr lang="fr-FR" sz="1100" dirty="0">
                        <a:solidFill>
                          <a:schemeClr val="tx2"/>
                        </a:solidFill>
                        <a:latin typeface="Arial" pitchFamily="34" charset="0"/>
                        <a:cs typeface="Arial" pitchFamily="34" charset="0"/>
                      </a:endParaRPr>
                    </a:p>
                  </a:txBody>
                  <a:tcPr marL="91450" marR="91450" marT="45740" marB="45740" anchor="ctr"/>
                </a:tc>
                <a:tc>
                  <a:txBody>
                    <a:bodyPr/>
                    <a:lstStyle/>
                    <a:p>
                      <a:pPr algn="ctr"/>
                      <a:r>
                        <a:rPr lang="fr-FR" sz="1100" dirty="0" smtClean="0"/>
                        <a:t>Circonscription</a:t>
                      </a:r>
                      <a:r>
                        <a:rPr lang="fr-FR" sz="1100" baseline="0" dirty="0" smtClean="0"/>
                        <a:t> </a:t>
                      </a:r>
                      <a:r>
                        <a:rPr lang="fr-FR" sz="1100" dirty="0" smtClean="0"/>
                        <a:t>de ____________________________</a:t>
                      </a:r>
                      <a:endParaRPr lang="fr-FR" sz="1100" dirty="0">
                        <a:solidFill>
                          <a:schemeClr val="tx2"/>
                        </a:solidFill>
                        <a:latin typeface="Arial" pitchFamily="34" charset="0"/>
                        <a:cs typeface="Arial" pitchFamily="34" charset="0"/>
                      </a:endParaRPr>
                    </a:p>
                  </a:txBody>
                  <a:tcPr marL="91450" marR="91450" marT="45740" marB="45740" anchor="ctr"/>
                </a:tc>
                <a:tc>
                  <a:txBody>
                    <a:bodyPr/>
                    <a:lstStyle/>
                    <a:p>
                      <a:pPr algn="ctr"/>
                      <a:r>
                        <a:rPr lang="fr-FR" sz="1100" dirty="0" smtClean="0"/>
                        <a:t>Circonscription</a:t>
                      </a:r>
                      <a:r>
                        <a:rPr lang="fr-FR" sz="1100" baseline="0" dirty="0" smtClean="0"/>
                        <a:t> </a:t>
                      </a:r>
                      <a:r>
                        <a:rPr lang="fr-FR" sz="1100" dirty="0" smtClean="0"/>
                        <a:t>de __________________________</a:t>
                      </a:r>
                      <a:endParaRPr lang="fr-FR" sz="1100" dirty="0">
                        <a:solidFill>
                          <a:schemeClr val="tx2"/>
                        </a:solidFill>
                        <a:latin typeface="Arial" pitchFamily="34" charset="0"/>
                        <a:cs typeface="Arial" pitchFamily="34" charset="0"/>
                      </a:endParaRPr>
                    </a:p>
                  </a:txBody>
                  <a:tcPr marL="91450" marR="91450" marT="45740" marB="45740" anchor="ctr"/>
                </a:tc>
              </a:tr>
              <a:tr h="426829">
                <a:tc>
                  <a:txBody>
                    <a:bodyPr/>
                    <a:lstStyle/>
                    <a:p>
                      <a:r>
                        <a:rPr lang="fr-FR" sz="1100" dirty="0" smtClean="0"/>
                        <a:t>IEN:</a:t>
                      </a:r>
                    </a:p>
                  </a:txBody>
                  <a:tcPr marL="91450" marR="91450" marT="45740" marB="45740" anchor="ctr"/>
                </a:tc>
                <a:tc>
                  <a:txBody>
                    <a:bodyPr/>
                    <a:lstStyle/>
                    <a:p>
                      <a:r>
                        <a:rPr lang="fr-FR" sz="1100" dirty="0" smtClean="0"/>
                        <a:t>IEN:</a:t>
                      </a:r>
                    </a:p>
                  </a:txBody>
                  <a:tcPr marL="91450" marR="91450" marT="45740" marB="45740" anchor="ctr"/>
                </a:tc>
                <a:tc>
                  <a:txBody>
                    <a:bodyPr/>
                    <a:lstStyle/>
                    <a:p>
                      <a:r>
                        <a:rPr lang="fr-FR" sz="1100" dirty="0" smtClean="0"/>
                        <a:t>IEN:</a:t>
                      </a:r>
                    </a:p>
                  </a:txBody>
                  <a:tcPr marL="91450" marR="91450" marT="45740" marB="45740" anchor="ctr"/>
                </a:tc>
              </a:tr>
              <a:tr h="899365">
                <a:tc>
                  <a:txBody>
                    <a:bodyPr/>
                    <a:lstStyle/>
                    <a:p>
                      <a:r>
                        <a:rPr lang="fr-FR" sz="1100" dirty="0" smtClean="0"/>
                        <a:t>Secrétariat : </a:t>
                      </a:r>
                    </a:p>
                    <a:p>
                      <a:r>
                        <a:rPr lang="fr-FR" sz="1100" dirty="0" smtClean="0"/>
                        <a:t>_______________________</a:t>
                      </a:r>
                      <a:endParaRPr lang="fr-FR" sz="1100" baseline="0" dirty="0" smtClean="0"/>
                    </a:p>
                    <a:p>
                      <a:r>
                        <a:rPr lang="fr-FR" sz="1100" baseline="0" dirty="0" smtClean="0"/>
                        <a:t>Tél. : ___________________</a:t>
                      </a:r>
                    </a:p>
                    <a:p>
                      <a:r>
                        <a:rPr lang="fr-FR" sz="1100" u="none" strike="noStrike" kern="1200" baseline="0" dirty="0" smtClean="0"/>
                        <a:t>Email : </a:t>
                      </a:r>
                      <a:r>
                        <a:rPr lang="fr-FR" sz="900" u="none" strike="noStrike" kern="1200" baseline="0" dirty="0" smtClean="0"/>
                        <a:t>_____________________</a:t>
                      </a:r>
                      <a:endParaRPr lang="fr-FR" sz="900" dirty="0">
                        <a:solidFill>
                          <a:schemeClr val="tx2"/>
                        </a:solidFill>
                        <a:latin typeface="Arial" pitchFamily="34" charset="0"/>
                        <a:cs typeface="Arial" pitchFamily="34" charset="0"/>
                      </a:endParaRPr>
                    </a:p>
                  </a:txBody>
                  <a:tcPr marL="91450" marR="91450" marT="45740" marB="45740" anchor="ctr"/>
                </a:tc>
                <a:tc>
                  <a:txBody>
                    <a:bodyPr/>
                    <a:lstStyle/>
                    <a:p>
                      <a:r>
                        <a:rPr lang="fr-FR" sz="1100" dirty="0" smtClean="0"/>
                        <a:t>Secrétariat :</a:t>
                      </a:r>
                    </a:p>
                    <a:p>
                      <a:r>
                        <a:rPr lang="fr-FR" sz="1100" dirty="0" smtClean="0"/>
                        <a:t>________________________</a:t>
                      </a:r>
                    </a:p>
                    <a:p>
                      <a:r>
                        <a:rPr lang="fr-FR" sz="1100" dirty="0" smtClean="0"/>
                        <a:t>Tél.</a:t>
                      </a:r>
                      <a:r>
                        <a:rPr lang="fr-FR" sz="1100" baseline="0" dirty="0" smtClean="0"/>
                        <a:t> : ___________________</a:t>
                      </a:r>
                    </a:p>
                    <a:p>
                      <a:r>
                        <a:rPr lang="fr-FR" sz="1100" u="none" strike="noStrike" kern="1200" baseline="0" dirty="0" smtClean="0"/>
                        <a:t>Email : </a:t>
                      </a:r>
                      <a:r>
                        <a:rPr lang="fr-FR" sz="900" baseline="0" dirty="0" smtClean="0"/>
                        <a:t>_____________________</a:t>
                      </a:r>
                      <a:endParaRPr lang="fr-FR" sz="900" dirty="0">
                        <a:solidFill>
                          <a:schemeClr val="tx2"/>
                        </a:solidFill>
                        <a:latin typeface="Arial" pitchFamily="34" charset="0"/>
                        <a:cs typeface="Arial" pitchFamily="34" charset="0"/>
                      </a:endParaRPr>
                    </a:p>
                  </a:txBody>
                  <a:tcPr marL="91450" marR="91450" marT="45740" marB="45740" anchor="ctr"/>
                </a:tc>
                <a:tc>
                  <a:txBody>
                    <a:bodyPr/>
                    <a:lstStyle/>
                    <a:p>
                      <a:r>
                        <a:rPr lang="fr-FR" sz="1100" dirty="0" smtClean="0"/>
                        <a:t>Secrétariat</a:t>
                      </a:r>
                      <a:r>
                        <a:rPr lang="fr-FR" sz="1100" baseline="0" dirty="0" smtClean="0"/>
                        <a:t> :</a:t>
                      </a:r>
                    </a:p>
                    <a:p>
                      <a:r>
                        <a:rPr lang="fr-FR" sz="1100" dirty="0" smtClean="0"/>
                        <a:t>________________________</a:t>
                      </a:r>
                    </a:p>
                    <a:p>
                      <a:r>
                        <a:rPr lang="fr-FR" sz="1100" baseline="0" dirty="0" smtClean="0"/>
                        <a:t>Tél. : ___________________</a:t>
                      </a:r>
                    </a:p>
                    <a:p>
                      <a:r>
                        <a:rPr lang="fr-FR" sz="1100" u="none" strike="noStrike" kern="1200" baseline="0" dirty="0" smtClean="0"/>
                        <a:t>Email : </a:t>
                      </a:r>
                      <a:r>
                        <a:rPr lang="fr-FR" sz="900" baseline="0" dirty="0" smtClean="0"/>
                        <a:t>_____________________</a:t>
                      </a:r>
                      <a:endParaRPr lang="fr-FR" sz="900" dirty="0">
                        <a:solidFill>
                          <a:schemeClr val="tx2"/>
                        </a:solidFill>
                        <a:latin typeface="Arial" pitchFamily="34" charset="0"/>
                        <a:cs typeface="Arial" pitchFamily="34" charset="0"/>
                      </a:endParaRPr>
                    </a:p>
                  </a:txBody>
                  <a:tcPr marL="91450" marR="91450" marT="45740" marB="45740" anchor="ctr"/>
                </a:tc>
              </a:tr>
              <a:tr h="929852">
                <a:tc>
                  <a:txBody>
                    <a:bodyPr/>
                    <a:lstStyle/>
                    <a:p>
                      <a:r>
                        <a:rPr lang="fr-FR" sz="1100" dirty="0" smtClean="0"/>
                        <a:t>Adresse : </a:t>
                      </a:r>
                    </a:p>
                  </a:txBody>
                  <a:tcPr marL="91450" marR="91450" marT="45740" marB="45740"/>
                </a:tc>
                <a:tc>
                  <a:txBody>
                    <a:bodyPr/>
                    <a:lstStyle/>
                    <a:p>
                      <a:r>
                        <a:rPr lang="fr-FR" sz="1100" dirty="0" smtClean="0"/>
                        <a:t>Adresse : </a:t>
                      </a:r>
                    </a:p>
                  </a:txBody>
                  <a:tcPr marL="91450" marR="91450" marT="45740" marB="45740"/>
                </a:tc>
                <a:tc>
                  <a:txBody>
                    <a:bodyPr/>
                    <a:lstStyle/>
                    <a:p>
                      <a:r>
                        <a:rPr lang="fr-FR" sz="1100" dirty="0" smtClean="0"/>
                        <a:t>Adresse : </a:t>
                      </a:r>
                    </a:p>
                  </a:txBody>
                  <a:tcPr marL="91450" marR="91450" marT="45740" marB="45740"/>
                </a:tc>
              </a:tr>
            </a:tbl>
          </a:graphicData>
        </a:graphic>
      </p:graphicFrame>
      <p:sp>
        <p:nvSpPr>
          <p:cNvPr id="14" name="ZoneTexte 13"/>
          <p:cNvSpPr txBox="1"/>
          <p:nvPr/>
        </p:nvSpPr>
        <p:spPr>
          <a:xfrm>
            <a:off x="169863" y="7802563"/>
            <a:ext cx="6572250" cy="261937"/>
          </a:xfrm>
          <a:prstGeom prst="rect">
            <a:avLst/>
          </a:prstGeom>
          <a:noFill/>
        </p:spPr>
        <p:txBody>
          <a:bodyPr>
            <a:spAutoFit/>
          </a:bodyPr>
          <a:lstStyle/>
          <a:p>
            <a:pPr>
              <a:defRPr/>
            </a:pPr>
            <a:r>
              <a:rPr lang="fr-FR" sz="1050" b="1" dirty="0"/>
              <a:t>SITES RESSOURCES</a:t>
            </a:r>
          </a:p>
        </p:txBody>
      </p:sp>
      <p:cxnSp>
        <p:nvCxnSpPr>
          <p:cNvPr id="15" name="Connecteur droit 14"/>
          <p:cNvCxnSpPr/>
          <p:nvPr/>
        </p:nvCxnSpPr>
        <p:spPr>
          <a:xfrm>
            <a:off x="223838" y="8032750"/>
            <a:ext cx="6572250"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23838" y="8248650"/>
            <a:ext cx="6535737" cy="738188"/>
          </a:xfrm>
          <a:prstGeom prst="rect">
            <a:avLst/>
          </a:prstGeom>
          <a:noFill/>
        </p:spPr>
        <p:txBody>
          <a:bodyPr>
            <a:spAutoFit/>
          </a:bodyPr>
          <a:lstStyle/>
          <a:p>
            <a:pPr>
              <a:defRPr/>
            </a:pPr>
            <a:r>
              <a:rPr lang="fr-FR" sz="1050" b="1" i="1" dirty="0">
                <a:solidFill>
                  <a:schemeClr val="tx1">
                    <a:lumMod val="65000"/>
                    <a:lumOff val="35000"/>
                  </a:schemeClr>
                </a:solidFill>
                <a:latin typeface="Arial" pitchFamily="34" charset="0"/>
                <a:cs typeface="Arial" pitchFamily="34" charset="0"/>
              </a:rPr>
              <a:t>Site de l’Inspection Académique </a:t>
            </a:r>
            <a:r>
              <a:rPr lang="fr-FR" sz="1050" dirty="0">
                <a:solidFill>
                  <a:schemeClr val="tx1">
                    <a:lumMod val="65000"/>
                    <a:lumOff val="35000"/>
                  </a:schemeClr>
                </a:solidFill>
                <a:latin typeface="Arial" pitchFamily="34" charset="0"/>
                <a:cs typeface="Arial" pitchFamily="34" charset="0"/>
              </a:rPr>
              <a:t>: ______________________________________________</a:t>
            </a:r>
          </a:p>
          <a:p>
            <a:pPr>
              <a:defRPr/>
            </a:pPr>
            <a:endParaRPr lang="fr-FR" sz="1050" dirty="0">
              <a:solidFill>
                <a:schemeClr val="tx1">
                  <a:lumMod val="65000"/>
                  <a:lumOff val="35000"/>
                </a:schemeClr>
              </a:solidFill>
              <a:latin typeface="Arial" pitchFamily="34" charset="0"/>
              <a:cs typeface="Arial" pitchFamily="34" charset="0"/>
            </a:endParaRPr>
          </a:p>
          <a:p>
            <a:pPr>
              <a:defRPr/>
            </a:pPr>
            <a:endParaRPr lang="fr-FR" sz="1050" dirty="0">
              <a:solidFill>
                <a:schemeClr val="tx1">
                  <a:lumMod val="65000"/>
                  <a:lumOff val="35000"/>
                </a:schemeClr>
              </a:solidFill>
              <a:latin typeface="Arial" pitchFamily="34" charset="0"/>
              <a:cs typeface="Arial" pitchFamily="34" charset="0"/>
            </a:endParaRPr>
          </a:p>
          <a:p>
            <a:pPr>
              <a:defRPr/>
            </a:pPr>
            <a:r>
              <a:rPr lang="fr-FR" sz="1050" b="1" i="1" dirty="0" err="1">
                <a:solidFill>
                  <a:schemeClr val="tx1">
                    <a:lumMod val="65000"/>
                    <a:lumOff val="35000"/>
                  </a:schemeClr>
                </a:solidFill>
                <a:latin typeface="Arial" pitchFamily="34" charset="0"/>
                <a:cs typeface="Arial" pitchFamily="34" charset="0"/>
              </a:rPr>
              <a:t>Webmail</a:t>
            </a:r>
            <a:r>
              <a:rPr lang="fr-FR" sz="1050" b="1" i="1" dirty="0">
                <a:solidFill>
                  <a:schemeClr val="tx1">
                    <a:lumMod val="65000"/>
                    <a:lumOff val="35000"/>
                  </a:schemeClr>
                </a:solidFill>
                <a:latin typeface="Arial" pitchFamily="34" charset="0"/>
                <a:cs typeface="Arial" pitchFamily="34" charset="0"/>
              </a:rPr>
              <a:t> académique </a:t>
            </a:r>
            <a:r>
              <a:rPr lang="fr-FR" sz="1050" dirty="0">
                <a:solidFill>
                  <a:schemeClr val="tx1">
                    <a:lumMod val="65000"/>
                    <a:lumOff val="35000"/>
                  </a:schemeClr>
                </a:solidFill>
                <a:latin typeface="Arial" pitchFamily="34" charset="0"/>
                <a:cs typeface="Arial" pitchFamily="34" charset="0"/>
              </a:rPr>
              <a:t>: _______________________________________________________</a:t>
            </a:r>
            <a:endParaRPr lang="fr-FR" sz="1050" dirty="0">
              <a:solidFill>
                <a:schemeClr val="tx2"/>
              </a:solidFill>
              <a:latin typeface="Arial" pitchFamily="34" charset="0"/>
              <a:cs typeface="Arial" pitchFamily="34" charset="0"/>
            </a:endParaRPr>
          </a:p>
        </p:txBody>
      </p:sp>
      <p:pic>
        <p:nvPicPr>
          <p:cNvPr id="4122" name="Imag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8177213"/>
            <a:ext cx="9509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Image 1"/>
          <p:cNvPicPr>
            <a:picLocks noChangeAspect="1"/>
          </p:cNvPicPr>
          <p:nvPr/>
        </p:nvPicPr>
        <p:blipFill>
          <a:blip r:embed="rId3">
            <a:extLst>
              <a:ext uri="{28A0092B-C50C-407E-A947-70E740481C1C}">
                <a14:useLocalDpi xmlns:a14="http://schemas.microsoft.com/office/drawing/2010/main" val="0"/>
              </a:ext>
            </a:extLst>
          </a:blip>
          <a:srcRect r="21053"/>
          <a:stretch>
            <a:fillRect/>
          </a:stretch>
        </p:blipFill>
        <p:spPr bwMode="auto">
          <a:xfrm>
            <a:off x="5589588" y="63500"/>
            <a:ext cx="8509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texte 7"/>
          <p:cNvSpPr>
            <a:spLocks noGrp="1"/>
          </p:cNvSpPr>
          <p:nvPr>
            <p:ph type="body" sz="quarter" idx="10"/>
          </p:nvPr>
        </p:nvSpPr>
        <p:spPr>
          <a:xfrm>
            <a:off x="138626" y="128712"/>
            <a:ext cx="5306598" cy="431800"/>
          </a:xfrm>
        </p:spPr>
        <p:txBody>
          <a:bodyPr/>
          <a:lstStyle/>
          <a:p>
            <a:pPr>
              <a:defRPr/>
            </a:pPr>
            <a:r>
              <a:rPr lang="fr-FR" sz="2400" dirty="0" smtClean="0">
                <a:latin typeface="Kingthings Lupine" panose="02000000000000000000" pitchFamily="2" charset="0"/>
              </a:rPr>
              <a:t>Informations Administratives</a:t>
            </a:r>
            <a:endParaRPr lang="fr-FR" sz="2400" dirty="0">
              <a:latin typeface="Kingthings Lupine" panose="02000000000000000000" pitchFamily="2" charset="0"/>
            </a:endParaRPr>
          </a:p>
        </p:txBody>
      </p:sp>
    </p:spTree>
    <p:extLst>
      <p:ext uri="{BB962C8B-B14F-4D97-AF65-F5344CB8AC3E}">
        <p14:creationId xmlns:p14="http://schemas.microsoft.com/office/powerpoint/2010/main" val="332135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91274666"/>
              </p:ext>
            </p:extLst>
          </p:nvPr>
        </p:nvGraphicFramePr>
        <p:xfrm>
          <a:off x="115888" y="1338263"/>
          <a:ext cx="6654801" cy="8294702"/>
        </p:xfrm>
        <a:graphic>
          <a:graphicData uri="http://schemas.openxmlformats.org/drawingml/2006/table">
            <a:tbl>
              <a:tblPr firstRow="1" bandRow="1">
                <a:tableStyleId>{616DA210-FB5B-4158-B5E0-FEB733F419BA}</a:tableStyleId>
              </a:tblPr>
              <a:tblGrid>
                <a:gridCol w="1685085"/>
                <a:gridCol w="1656572"/>
                <a:gridCol w="1656572"/>
                <a:gridCol w="1656572"/>
              </a:tblGrid>
              <a:tr h="263408">
                <a:tc>
                  <a:txBody>
                    <a:bodyPr/>
                    <a:lstStyle/>
                    <a:p>
                      <a:pPr algn="ctr"/>
                      <a:r>
                        <a:rPr lang="fr-FR" sz="1100" dirty="0" smtClean="0"/>
                        <a:t>SEPTEMBRE</a:t>
                      </a:r>
                      <a:endParaRPr lang="fr-FR" sz="1100" dirty="0"/>
                    </a:p>
                  </a:txBody>
                  <a:tcPr marL="91462" marR="91462"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OCTOBRE</a:t>
                      </a:r>
                    </a:p>
                  </a:txBody>
                  <a:tcPr marL="91462" marR="91462" marT="45717" marB="45717"/>
                </a:tc>
                <a:tc>
                  <a:txBody>
                    <a:bodyPr/>
                    <a:lstStyle/>
                    <a:p>
                      <a:pPr algn="ctr"/>
                      <a:r>
                        <a:rPr lang="fr-FR" sz="1100" dirty="0" smtClean="0"/>
                        <a:t>NOVEMBRE</a:t>
                      </a:r>
                      <a:endParaRPr lang="fr-FR" sz="1100" b="1" dirty="0"/>
                    </a:p>
                  </a:txBody>
                  <a:tcPr marL="91462" marR="91462" marT="45717" marB="45717"/>
                </a:tc>
                <a:tc>
                  <a:txBody>
                    <a:bodyPr/>
                    <a:lstStyle/>
                    <a:p>
                      <a:pPr algn="ctr"/>
                      <a:r>
                        <a:rPr lang="fr-FR" sz="1100" dirty="0" smtClean="0"/>
                        <a:t>DECEMBRE</a:t>
                      </a:r>
                      <a:endParaRPr lang="fr-FR" sz="1100" b="1" i="0" dirty="0"/>
                    </a:p>
                  </a:txBody>
                  <a:tcPr marL="91462" marR="91462" marT="45717" marB="45717"/>
                </a:tc>
              </a:tr>
              <a:tr h="259074">
                <a:tc>
                  <a:txBody>
                    <a:bodyPr/>
                    <a:lstStyle/>
                    <a:p>
                      <a:r>
                        <a:rPr lang="fr-FR" sz="1100" b="1" i="0" dirty="0" smtClean="0"/>
                        <a:t>1 S</a:t>
                      </a:r>
                    </a:p>
                  </a:txBody>
                  <a:tcPr marL="91462" marR="91462" marT="45717" marB="45717">
                    <a:solidFill>
                      <a:srgbClr val="FFFF00"/>
                    </a:solidFill>
                  </a:tcPr>
                </a:tc>
                <a:tc>
                  <a:txBody>
                    <a:bodyPr/>
                    <a:lstStyle/>
                    <a:p>
                      <a:r>
                        <a:rPr lang="fr-FR" sz="1100" b="0" i="0" dirty="0" smtClean="0"/>
                        <a:t>1 L</a:t>
                      </a:r>
                    </a:p>
                  </a:txBody>
                  <a:tcPr marL="91462" marR="91462" marT="45717" marB="45717"/>
                </a:tc>
                <a:tc>
                  <a:txBody>
                    <a:bodyPr/>
                    <a:lstStyle/>
                    <a:p>
                      <a:r>
                        <a:rPr lang="fr-FR" sz="1100" b="1" i="0" dirty="0" smtClean="0"/>
                        <a:t>1 J</a:t>
                      </a:r>
                    </a:p>
                  </a:txBody>
                  <a:tcPr marL="91462" marR="91462" marT="45717" marB="45717">
                    <a:solidFill>
                      <a:srgbClr val="FFFF00"/>
                    </a:solidFill>
                  </a:tcPr>
                </a:tc>
                <a:tc>
                  <a:txBody>
                    <a:bodyPr/>
                    <a:lstStyle/>
                    <a:p>
                      <a:r>
                        <a:rPr lang="fr-FR" sz="1100" b="1" i="0" dirty="0" smtClean="0"/>
                        <a:t>1 S</a:t>
                      </a:r>
                    </a:p>
                  </a:txBody>
                  <a:tcPr marL="91462" marR="91462" marT="45717" marB="45717">
                    <a:solidFill>
                      <a:srgbClr val="FFFF00"/>
                    </a:solidFill>
                  </a:tcPr>
                </a:tc>
              </a:tr>
              <a:tr h="259074">
                <a:tc>
                  <a:txBody>
                    <a:bodyPr/>
                    <a:lstStyle/>
                    <a:p>
                      <a:r>
                        <a:rPr lang="fr-FR" sz="1100" b="1" i="0" dirty="0" smtClean="0"/>
                        <a:t>2 D</a:t>
                      </a:r>
                      <a:endParaRPr lang="fr-FR" sz="1100" b="1" i="0" dirty="0"/>
                    </a:p>
                  </a:txBody>
                  <a:tcPr marL="91462" marR="91462" marT="45717" marB="45717">
                    <a:solidFill>
                      <a:srgbClr val="FFFF00"/>
                    </a:solidFill>
                  </a:tcPr>
                </a:tc>
                <a:tc>
                  <a:txBody>
                    <a:bodyPr/>
                    <a:lstStyle/>
                    <a:p>
                      <a:r>
                        <a:rPr lang="fr-FR" sz="1100" b="0" i="0" dirty="0" smtClean="0"/>
                        <a:t>2 M</a:t>
                      </a:r>
                      <a:endParaRPr lang="fr-FR" sz="1100" b="0" i="0" dirty="0"/>
                    </a:p>
                  </a:txBody>
                  <a:tcPr marL="91462" marR="91462" marT="45717" marB="45717"/>
                </a:tc>
                <a:tc>
                  <a:txBody>
                    <a:bodyPr/>
                    <a:lstStyle/>
                    <a:p>
                      <a:r>
                        <a:rPr lang="fr-FR" sz="1100" b="1" i="0" dirty="0" smtClean="0"/>
                        <a:t>2 V</a:t>
                      </a:r>
                      <a:endParaRPr lang="fr-FR" sz="1100" b="1" i="0" dirty="0"/>
                    </a:p>
                  </a:txBody>
                  <a:tcPr marL="91462" marR="91462" marT="45717" marB="45717">
                    <a:solidFill>
                      <a:srgbClr val="FFFF00"/>
                    </a:solidFill>
                  </a:tcPr>
                </a:tc>
                <a:tc>
                  <a:txBody>
                    <a:bodyPr/>
                    <a:lstStyle/>
                    <a:p>
                      <a:r>
                        <a:rPr lang="fr-FR" sz="1100" b="1" i="0" dirty="0" smtClean="0"/>
                        <a:t>2 D</a:t>
                      </a:r>
                      <a:endParaRPr lang="fr-FR" sz="1100" b="1" i="0" dirty="0"/>
                    </a:p>
                  </a:txBody>
                  <a:tcPr marL="91462" marR="91462" marT="45717" marB="45717">
                    <a:solidFill>
                      <a:srgbClr val="FFFF00"/>
                    </a:solidFill>
                  </a:tcPr>
                </a:tc>
              </a:tr>
              <a:tr h="259074">
                <a:tc>
                  <a:txBody>
                    <a:bodyPr/>
                    <a:lstStyle/>
                    <a:p>
                      <a:r>
                        <a:rPr lang="fr-FR" sz="1100" b="0" i="0" dirty="0" smtClean="0"/>
                        <a:t>3 L - </a:t>
                      </a:r>
                      <a:r>
                        <a:rPr lang="fr-FR" sz="1100" b="1" i="1" dirty="0" smtClean="0"/>
                        <a:t>Rentrée</a:t>
                      </a:r>
                    </a:p>
                  </a:txBody>
                  <a:tcPr marL="91462" marR="91462" marT="45717" marB="45717"/>
                </a:tc>
                <a:tc>
                  <a:txBody>
                    <a:bodyPr/>
                    <a:lstStyle/>
                    <a:p>
                      <a:r>
                        <a:rPr lang="fr-FR" sz="1100" b="0" i="0" dirty="0" smtClean="0"/>
                        <a:t>3 M</a:t>
                      </a:r>
                    </a:p>
                  </a:txBody>
                  <a:tcPr marL="91462" marR="91462" marT="45717" marB="45717"/>
                </a:tc>
                <a:tc>
                  <a:txBody>
                    <a:bodyPr/>
                    <a:lstStyle/>
                    <a:p>
                      <a:r>
                        <a:rPr lang="fr-FR" sz="1100" b="1" i="0" dirty="0" smtClean="0"/>
                        <a:t>3 S - </a:t>
                      </a:r>
                      <a:r>
                        <a:rPr lang="fr-FR" sz="1100" b="1" i="1" dirty="0" smtClean="0"/>
                        <a:t>Toussaint</a:t>
                      </a:r>
                    </a:p>
                  </a:txBody>
                  <a:tcPr marL="91462" marR="91462" marT="45717" marB="45717">
                    <a:solidFill>
                      <a:srgbClr val="FFFF00"/>
                    </a:solidFill>
                  </a:tcPr>
                </a:tc>
                <a:tc>
                  <a:txBody>
                    <a:bodyPr/>
                    <a:lstStyle/>
                    <a:p>
                      <a:r>
                        <a:rPr lang="fr-FR" sz="1100" b="0" i="0" dirty="0" smtClean="0"/>
                        <a:t>3 L</a:t>
                      </a:r>
                    </a:p>
                  </a:txBody>
                  <a:tcPr marL="91462" marR="91462" marT="45717" marB="45717"/>
                </a:tc>
              </a:tr>
              <a:tr h="259074">
                <a:tc>
                  <a:txBody>
                    <a:bodyPr/>
                    <a:lstStyle/>
                    <a:p>
                      <a:r>
                        <a:rPr lang="fr-FR" sz="1100" b="0" i="0" dirty="0" smtClean="0"/>
                        <a:t>4 M</a:t>
                      </a:r>
                      <a:endParaRPr lang="fr-FR" sz="1100" b="0" i="0" dirty="0"/>
                    </a:p>
                  </a:txBody>
                  <a:tcPr marL="91462" marR="91462" marT="45717" marB="45717"/>
                </a:tc>
                <a:tc>
                  <a:txBody>
                    <a:bodyPr/>
                    <a:lstStyle/>
                    <a:p>
                      <a:r>
                        <a:rPr lang="fr-FR" sz="1100" b="0" i="0" dirty="0" smtClean="0"/>
                        <a:t>4 J</a:t>
                      </a:r>
                      <a:endParaRPr lang="fr-FR" sz="1100" b="0" i="0" dirty="0"/>
                    </a:p>
                  </a:txBody>
                  <a:tcPr marL="91462" marR="91462" marT="45717" marB="45717"/>
                </a:tc>
                <a:tc>
                  <a:txBody>
                    <a:bodyPr/>
                    <a:lstStyle/>
                    <a:p>
                      <a:r>
                        <a:rPr lang="fr-FR" sz="1100" b="1" i="0" dirty="0" smtClean="0"/>
                        <a:t>4 D</a:t>
                      </a:r>
                      <a:endParaRPr lang="fr-FR" sz="1100" b="1" i="0" dirty="0"/>
                    </a:p>
                  </a:txBody>
                  <a:tcPr marL="91462" marR="91462" marT="45717" marB="45717">
                    <a:solidFill>
                      <a:srgbClr val="FFFF00"/>
                    </a:solidFill>
                  </a:tcPr>
                </a:tc>
                <a:tc>
                  <a:txBody>
                    <a:bodyPr/>
                    <a:lstStyle/>
                    <a:p>
                      <a:r>
                        <a:rPr lang="fr-FR" sz="1100" b="0" i="0" dirty="0" smtClean="0"/>
                        <a:t>4 M</a:t>
                      </a:r>
                      <a:endParaRPr lang="fr-FR" sz="1100" b="0" i="0" dirty="0"/>
                    </a:p>
                  </a:txBody>
                  <a:tcPr marL="91462" marR="91462" marT="45717" marB="45717"/>
                </a:tc>
              </a:tr>
              <a:tr h="259074">
                <a:tc>
                  <a:txBody>
                    <a:bodyPr/>
                    <a:lstStyle/>
                    <a:p>
                      <a:r>
                        <a:rPr lang="fr-FR" sz="1100" b="0" i="0" dirty="0" smtClean="0"/>
                        <a:t>5 M</a:t>
                      </a:r>
                      <a:endParaRPr lang="fr-FR" sz="1100" b="0" i="0" dirty="0"/>
                    </a:p>
                  </a:txBody>
                  <a:tcPr marL="91462" marR="91462" marT="45717" marB="45717"/>
                </a:tc>
                <a:tc>
                  <a:txBody>
                    <a:bodyPr/>
                    <a:lstStyle/>
                    <a:p>
                      <a:r>
                        <a:rPr lang="fr-FR" sz="1100" b="0" i="0" dirty="0" smtClean="0"/>
                        <a:t>5 V</a:t>
                      </a:r>
                      <a:endParaRPr lang="fr-FR" sz="1100" b="0" i="0" dirty="0"/>
                    </a:p>
                  </a:txBody>
                  <a:tcPr marL="91462" marR="91462" marT="45717" marB="45717"/>
                </a:tc>
                <a:tc>
                  <a:txBody>
                    <a:bodyPr/>
                    <a:lstStyle/>
                    <a:p>
                      <a:r>
                        <a:rPr lang="fr-FR" sz="1100" b="0" i="0" dirty="0" smtClean="0"/>
                        <a:t>5 L</a:t>
                      </a:r>
                      <a:endParaRPr lang="fr-FR" sz="1100" b="0" i="0" dirty="0"/>
                    </a:p>
                  </a:txBody>
                  <a:tcPr marL="91462" marR="91462" marT="45717" marB="45717"/>
                </a:tc>
                <a:tc>
                  <a:txBody>
                    <a:bodyPr/>
                    <a:lstStyle/>
                    <a:p>
                      <a:r>
                        <a:rPr lang="fr-FR" sz="1100" b="0" i="0" dirty="0" smtClean="0"/>
                        <a:t>5 M</a:t>
                      </a:r>
                      <a:endParaRPr lang="fr-FR" sz="1100" b="0" i="0" dirty="0"/>
                    </a:p>
                  </a:txBody>
                  <a:tcPr marL="91462" marR="91462" marT="45717" marB="45717"/>
                </a:tc>
              </a:tr>
              <a:tr h="259074">
                <a:tc>
                  <a:txBody>
                    <a:bodyPr/>
                    <a:lstStyle/>
                    <a:p>
                      <a:r>
                        <a:rPr lang="fr-FR" sz="1100" b="0" i="0" dirty="0" smtClean="0"/>
                        <a:t>6 J</a:t>
                      </a:r>
                      <a:endParaRPr lang="fr-FR" sz="1100" b="0" i="0" dirty="0"/>
                    </a:p>
                  </a:txBody>
                  <a:tcPr marL="91462" marR="91462" marT="45717" marB="45717"/>
                </a:tc>
                <a:tc>
                  <a:txBody>
                    <a:bodyPr/>
                    <a:lstStyle/>
                    <a:p>
                      <a:r>
                        <a:rPr lang="fr-FR" sz="1100" b="1" i="0" dirty="0" smtClean="0"/>
                        <a:t>6 S</a:t>
                      </a:r>
                      <a:endParaRPr lang="fr-FR" sz="1100" b="1" i="0"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J</a:t>
                      </a:r>
                      <a:endParaRPr lang="fr-FR" sz="1100" b="0" i="0" dirty="0"/>
                    </a:p>
                  </a:txBody>
                  <a:tcPr marL="91462" marR="91462" marT="45717" marB="45717"/>
                </a:tc>
              </a:tr>
              <a:tr h="259074">
                <a:tc>
                  <a:txBody>
                    <a:bodyPr/>
                    <a:lstStyle/>
                    <a:p>
                      <a:r>
                        <a:rPr lang="fr-FR" sz="1100" b="0" i="0" dirty="0" smtClean="0"/>
                        <a:t>7 V</a:t>
                      </a:r>
                      <a:endParaRPr lang="fr-FR" sz="1100" b="0" i="0" dirty="0"/>
                    </a:p>
                  </a:txBody>
                  <a:tcPr marL="91462" marR="91462" marT="45717" marB="45717"/>
                </a:tc>
                <a:tc>
                  <a:txBody>
                    <a:bodyPr/>
                    <a:lstStyle/>
                    <a:p>
                      <a:r>
                        <a:rPr lang="fr-FR" sz="1100" b="1" i="0" dirty="0" smtClean="0"/>
                        <a:t>7 D</a:t>
                      </a:r>
                      <a:endParaRPr lang="fr-FR" sz="1100" b="1" i="0" dirty="0"/>
                    </a:p>
                  </a:txBody>
                  <a:tcPr marL="91462" marR="91462" marT="45717" marB="45717">
                    <a:solidFill>
                      <a:srgbClr val="FFFF00"/>
                    </a:solidFill>
                  </a:tcPr>
                </a:tc>
                <a:tc>
                  <a:txBody>
                    <a:bodyPr/>
                    <a:lstStyle/>
                    <a:p>
                      <a:r>
                        <a:rPr lang="fr-FR" sz="1100" b="0" i="0" dirty="0" smtClean="0"/>
                        <a:t>7 M</a:t>
                      </a:r>
                      <a:endParaRPr lang="fr-FR" sz="1100" b="0" i="0" dirty="0"/>
                    </a:p>
                  </a:txBody>
                  <a:tcPr marL="91462" marR="91462" marT="45717" marB="45717"/>
                </a:tc>
                <a:tc>
                  <a:txBody>
                    <a:bodyPr/>
                    <a:lstStyle/>
                    <a:p>
                      <a:r>
                        <a:rPr lang="fr-FR" sz="1100" b="0" i="0" dirty="0" smtClean="0"/>
                        <a:t>7 V</a:t>
                      </a:r>
                      <a:endParaRPr lang="fr-FR" sz="1100" b="0" i="0" dirty="0"/>
                    </a:p>
                  </a:txBody>
                  <a:tcPr marL="91462" marR="91462" marT="45717" marB="45717"/>
                </a:tc>
              </a:tr>
              <a:tr h="259074">
                <a:tc>
                  <a:txBody>
                    <a:bodyPr/>
                    <a:lstStyle/>
                    <a:p>
                      <a:r>
                        <a:rPr lang="fr-FR" sz="1100" b="1" i="0" dirty="0" smtClean="0"/>
                        <a:t>8 S</a:t>
                      </a:r>
                      <a:endParaRPr lang="fr-FR" sz="1100" b="1" i="0" dirty="0"/>
                    </a:p>
                  </a:txBody>
                  <a:tcPr marL="91462" marR="91462" marT="45717" marB="45717">
                    <a:solidFill>
                      <a:srgbClr val="FFFF00"/>
                    </a:solidFill>
                  </a:tcPr>
                </a:tc>
                <a:tc>
                  <a:txBody>
                    <a:bodyPr/>
                    <a:lstStyle/>
                    <a:p>
                      <a:r>
                        <a:rPr lang="fr-FR" sz="1100" b="0" i="0" dirty="0" smtClean="0"/>
                        <a:t>8 L</a:t>
                      </a:r>
                      <a:endParaRPr lang="fr-FR" sz="1100" b="0" i="0" dirty="0"/>
                    </a:p>
                  </a:txBody>
                  <a:tcPr marL="91462" marR="91462" marT="45717" marB="45717"/>
                </a:tc>
                <a:tc>
                  <a:txBody>
                    <a:bodyPr/>
                    <a:lstStyle/>
                    <a:p>
                      <a:r>
                        <a:rPr lang="fr-FR" sz="1100" b="0" i="0" dirty="0" smtClean="0"/>
                        <a:t>8 J</a:t>
                      </a:r>
                      <a:endParaRPr lang="fr-FR" sz="1100" b="0" i="0" dirty="0"/>
                    </a:p>
                  </a:txBody>
                  <a:tcPr marL="91462" marR="91462" marT="45717" marB="45717"/>
                </a:tc>
                <a:tc>
                  <a:txBody>
                    <a:bodyPr/>
                    <a:lstStyle/>
                    <a:p>
                      <a:r>
                        <a:rPr lang="fr-FR" sz="1100" b="1" i="0" dirty="0" smtClean="0"/>
                        <a:t>8 S</a:t>
                      </a:r>
                      <a:endParaRPr lang="fr-FR" sz="1100" b="1" i="0" dirty="0"/>
                    </a:p>
                  </a:txBody>
                  <a:tcPr marL="91462" marR="91462" marT="45717" marB="45717">
                    <a:solidFill>
                      <a:srgbClr val="FFFF00"/>
                    </a:solidFill>
                  </a:tcPr>
                </a:tc>
              </a:tr>
              <a:tr h="259074">
                <a:tc>
                  <a:txBody>
                    <a:bodyPr/>
                    <a:lstStyle/>
                    <a:p>
                      <a:r>
                        <a:rPr lang="fr-FR" sz="1100" b="1" i="0" dirty="0" smtClean="0"/>
                        <a:t>9 D</a:t>
                      </a:r>
                      <a:endParaRPr lang="fr-FR" sz="1100" b="1" i="0" dirty="0"/>
                    </a:p>
                  </a:txBody>
                  <a:tcPr marL="91462" marR="91462" marT="45717" marB="45717">
                    <a:solidFill>
                      <a:srgbClr val="FFFF00"/>
                    </a:solidFill>
                  </a:tcPr>
                </a:tc>
                <a:tc>
                  <a:txBody>
                    <a:bodyPr/>
                    <a:lstStyle/>
                    <a:p>
                      <a:r>
                        <a:rPr lang="fr-FR" sz="1100" b="0" i="0" dirty="0" smtClean="0"/>
                        <a:t>9 M</a:t>
                      </a:r>
                      <a:endParaRPr lang="fr-FR" sz="1100" b="0" i="0" dirty="0"/>
                    </a:p>
                  </a:txBody>
                  <a:tcPr marL="91462" marR="91462" marT="45717" marB="45717"/>
                </a:tc>
                <a:tc>
                  <a:txBody>
                    <a:bodyPr/>
                    <a:lstStyle/>
                    <a:p>
                      <a:r>
                        <a:rPr lang="fr-FR" sz="1100" b="0" i="0" dirty="0" smtClean="0"/>
                        <a:t>9 V</a:t>
                      </a:r>
                      <a:endParaRPr lang="fr-FR" sz="1100" b="0" i="0" dirty="0"/>
                    </a:p>
                  </a:txBody>
                  <a:tcPr marL="91462" marR="91462" marT="45717" marB="45717"/>
                </a:tc>
                <a:tc>
                  <a:txBody>
                    <a:bodyPr/>
                    <a:lstStyle/>
                    <a:p>
                      <a:r>
                        <a:rPr lang="fr-FR" sz="1100" b="1" i="0" dirty="0" smtClean="0"/>
                        <a:t>9 D</a:t>
                      </a:r>
                      <a:endParaRPr lang="fr-FR" sz="1100" b="1" i="0" dirty="0"/>
                    </a:p>
                  </a:txBody>
                  <a:tcPr marL="91462" marR="91462" marT="45717" marB="45717">
                    <a:solidFill>
                      <a:srgbClr val="FFFF00"/>
                    </a:solidFill>
                  </a:tcPr>
                </a:tc>
              </a:tr>
              <a:tr h="259074">
                <a:tc>
                  <a:txBody>
                    <a:bodyPr/>
                    <a:lstStyle/>
                    <a:p>
                      <a:r>
                        <a:rPr lang="fr-FR" sz="1100" b="0" i="0" dirty="0" smtClean="0"/>
                        <a:t>10 L</a:t>
                      </a:r>
                      <a:endParaRPr lang="fr-FR" sz="1100" b="0" i="0" dirty="0"/>
                    </a:p>
                  </a:txBody>
                  <a:tcPr marL="91462" marR="91462" marT="45717" marB="45717"/>
                </a:tc>
                <a:tc>
                  <a:txBody>
                    <a:bodyPr/>
                    <a:lstStyle/>
                    <a:p>
                      <a:r>
                        <a:rPr lang="fr-FR" sz="1100" b="0" i="0" dirty="0" smtClean="0"/>
                        <a:t>10 M</a:t>
                      </a:r>
                      <a:endParaRPr lang="fr-FR" sz="1100" b="0" i="0" dirty="0"/>
                    </a:p>
                  </a:txBody>
                  <a:tcPr marL="91462" marR="91462" marT="45717" marB="45717"/>
                </a:tc>
                <a:tc>
                  <a:txBody>
                    <a:bodyPr/>
                    <a:lstStyle/>
                    <a:p>
                      <a:r>
                        <a:rPr lang="fr-FR" sz="1100" b="1" i="0" dirty="0" smtClean="0"/>
                        <a:t>10 S</a:t>
                      </a:r>
                      <a:endParaRPr lang="fr-FR" sz="1100" b="1" i="0" dirty="0"/>
                    </a:p>
                  </a:txBody>
                  <a:tcPr marL="91462" marR="91462" marT="45717" marB="45717">
                    <a:solidFill>
                      <a:srgbClr val="FFFF00"/>
                    </a:solidFill>
                  </a:tcPr>
                </a:tc>
                <a:tc>
                  <a:txBody>
                    <a:bodyPr/>
                    <a:lstStyle/>
                    <a:p>
                      <a:r>
                        <a:rPr lang="fr-FR" sz="1100" b="0" i="0" dirty="0" smtClean="0"/>
                        <a:t>10 L</a:t>
                      </a:r>
                      <a:endParaRPr lang="fr-FR" sz="1100" b="0" i="0" dirty="0"/>
                    </a:p>
                  </a:txBody>
                  <a:tcPr marL="91462" marR="91462" marT="45717" marB="45717"/>
                </a:tc>
              </a:tr>
              <a:tr h="259074">
                <a:tc>
                  <a:txBody>
                    <a:bodyPr/>
                    <a:lstStyle/>
                    <a:p>
                      <a:r>
                        <a:rPr lang="fr-FR" sz="1100" b="0" i="0" dirty="0" smtClean="0"/>
                        <a:t>11 M</a:t>
                      </a:r>
                      <a:endParaRPr lang="fr-FR" sz="1100" b="0" i="0" dirty="0"/>
                    </a:p>
                  </a:txBody>
                  <a:tcPr marL="91462" marR="91462" marT="45717" marB="45717"/>
                </a:tc>
                <a:tc>
                  <a:txBody>
                    <a:bodyPr/>
                    <a:lstStyle/>
                    <a:p>
                      <a:r>
                        <a:rPr lang="fr-FR" sz="1100" b="0" i="0" dirty="0" smtClean="0"/>
                        <a:t>11 J</a:t>
                      </a:r>
                      <a:endParaRPr lang="fr-FR" sz="1100" b="0" i="0" dirty="0"/>
                    </a:p>
                  </a:txBody>
                  <a:tcPr marL="91462" marR="91462" marT="45717" marB="45717"/>
                </a:tc>
                <a:tc>
                  <a:txBody>
                    <a:bodyPr/>
                    <a:lstStyle/>
                    <a:p>
                      <a:r>
                        <a:rPr lang="fr-FR" sz="1100" b="1" i="0" dirty="0" smtClean="0"/>
                        <a:t>11 D - </a:t>
                      </a:r>
                      <a:r>
                        <a:rPr lang="fr-FR" sz="1100" b="1" i="1" dirty="0" smtClean="0"/>
                        <a:t>Armistice 1918</a:t>
                      </a:r>
                      <a:endParaRPr lang="fr-FR" sz="1100" b="1" i="1" dirty="0"/>
                    </a:p>
                  </a:txBody>
                  <a:tcPr marL="91462" marR="91462" marT="45717" marB="45717">
                    <a:solidFill>
                      <a:srgbClr val="FFFF00"/>
                    </a:solidFill>
                  </a:tcPr>
                </a:tc>
                <a:tc>
                  <a:txBody>
                    <a:bodyPr/>
                    <a:lstStyle/>
                    <a:p>
                      <a:r>
                        <a:rPr lang="fr-FR" sz="1100" b="0" i="0" dirty="0" smtClean="0"/>
                        <a:t>11 M</a:t>
                      </a:r>
                      <a:endParaRPr lang="fr-FR" sz="1100" b="0" i="0" dirty="0"/>
                    </a:p>
                  </a:txBody>
                  <a:tcPr marL="91462" marR="91462" marT="45717" marB="45717"/>
                </a:tc>
              </a:tr>
              <a:tr h="259074">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V</a:t>
                      </a:r>
                      <a:endParaRPr lang="fr-FR" sz="1100" b="0" i="0" dirty="0"/>
                    </a:p>
                  </a:txBody>
                  <a:tcPr marL="91462" marR="91462" marT="45717" marB="45717"/>
                </a:tc>
                <a:tc>
                  <a:txBody>
                    <a:bodyPr/>
                    <a:lstStyle/>
                    <a:p>
                      <a:r>
                        <a:rPr lang="fr-FR" sz="1100" b="0" i="0" dirty="0" smtClean="0"/>
                        <a:t>12 L</a:t>
                      </a:r>
                      <a:endParaRPr lang="fr-FR" sz="1100" b="0" i="0" dirty="0"/>
                    </a:p>
                  </a:txBody>
                  <a:tcPr marL="91462" marR="91462" marT="45717" marB="45717"/>
                </a:tc>
                <a:tc>
                  <a:txBody>
                    <a:bodyPr/>
                    <a:lstStyle/>
                    <a:p>
                      <a:r>
                        <a:rPr lang="fr-FR" sz="1100" b="0" i="0" dirty="0" smtClean="0"/>
                        <a:t>12 M</a:t>
                      </a:r>
                      <a:endParaRPr lang="fr-FR" sz="1100" b="0" i="0" dirty="0"/>
                    </a:p>
                  </a:txBody>
                  <a:tcPr marL="91462" marR="91462" marT="45717" marB="45717"/>
                </a:tc>
              </a:tr>
              <a:tr h="259074">
                <a:tc>
                  <a:txBody>
                    <a:bodyPr/>
                    <a:lstStyle/>
                    <a:p>
                      <a:r>
                        <a:rPr lang="fr-FR" sz="1100" b="0" i="0" dirty="0" smtClean="0"/>
                        <a:t>13 J</a:t>
                      </a:r>
                      <a:endParaRPr lang="fr-FR" sz="1100" b="0" i="0" dirty="0"/>
                    </a:p>
                  </a:txBody>
                  <a:tcPr marL="91462" marR="91462" marT="45717" marB="45717"/>
                </a:tc>
                <a:tc>
                  <a:txBody>
                    <a:bodyPr/>
                    <a:lstStyle/>
                    <a:p>
                      <a:r>
                        <a:rPr lang="fr-FR" sz="1100" b="1" i="0" dirty="0" smtClean="0"/>
                        <a:t>13 S</a:t>
                      </a:r>
                      <a:endParaRPr lang="fr-FR" sz="1100" b="1" i="0"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J</a:t>
                      </a:r>
                      <a:endParaRPr lang="fr-FR" sz="1100" b="0" i="0" dirty="0"/>
                    </a:p>
                  </a:txBody>
                  <a:tcPr marL="91462" marR="91462" marT="45717" marB="45717"/>
                </a:tc>
              </a:tr>
              <a:tr h="259074">
                <a:tc>
                  <a:txBody>
                    <a:bodyPr/>
                    <a:lstStyle/>
                    <a:p>
                      <a:r>
                        <a:rPr lang="fr-FR" sz="1100" b="0" i="0" dirty="0" smtClean="0"/>
                        <a:t>14 V</a:t>
                      </a:r>
                      <a:endParaRPr lang="fr-FR" sz="1100" b="0" i="0" dirty="0"/>
                    </a:p>
                  </a:txBody>
                  <a:tcPr marL="91462" marR="91462" marT="45717" marB="45717"/>
                </a:tc>
                <a:tc>
                  <a:txBody>
                    <a:bodyPr/>
                    <a:lstStyle/>
                    <a:p>
                      <a:r>
                        <a:rPr lang="fr-FR" sz="1100" b="1" i="0" dirty="0" smtClean="0"/>
                        <a:t>14 D</a:t>
                      </a:r>
                      <a:endParaRPr lang="fr-FR" sz="1100" b="1" i="0" dirty="0"/>
                    </a:p>
                  </a:txBody>
                  <a:tcPr marL="91462" marR="91462" marT="45717" marB="45717">
                    <a:solidFill>
                      <a:srgbClr val="FFFF00"/>
                    </a:solidFill>
                  </a:tcPr>
                </a:tc>
                <a:tc>
                  <a:txBody>
                    <a:bodyPr/>
                    <a:lstStyle/>
                    <a:p>
                      <a:r>
                        <a:rPr lang="fr-FR" sz="1100" b="0" i="0" dirty="0" smtClean="0"/>
                        <a:t>14 M</a:t>
                      </a:r>
                      <a:endParaRPr lang="fr-FR" sz="1100" b="0" i="0" dirty="0"/>
                    </a:p>
                  </a:txBody>
                  <a:tcPr marL="91462" marR="91462" marT="45717" marB="45717"/>
                </a:tc>
                <a:tc>
                  <a:txBody>
                    <a:bodyPr/>
                    <a:lstStyle/>
                    <a:p>
                      <a:r>
                        <a:rPr lang="fr-FR" sz="1100" b="0" i="0" dirty="0" smtClean="0"/>
                        <a:t>14 V</a:t>
                      </a:r>
                      <a:endParaRPr lang="fr-FR" sz="1100" b="0" i="0" dirty="0"/>
                    </a:p>
                  </a:txBody>
                  <a:tcPr marL="91462" marR="91462" marT="45717" marB="45717"/>
                </a:tc>
              </a:tr>
              <a:tr h="259074">
                <a:tc>
                  <a:txBody>
                    <a:bodyPr/>
                    <a:lstStyle/>
                    <a:p>
                      <a:r>
                        <a:rPr lang="fr-FR" sz="1100" b="1" i="0" dirty="0" smtClean="0"/>
                        <a:t>15 S</a:t>
                      </a:r>
                      <a:endParaRPr lang="fr-FR" sz="1100" b="1" i="0" dirty="0"/>
                    </a:p>
                  </a:txBody>
                  <a:tcPr marL="91462" marR="91462" marT="45717" marB="45717">
                    <a:solidFill>
                      <a:srgbClr val="FFFF00"/>
                    </a:solidFill>
                  </a:tcPr>
                </a:tc>
                <a:tc>
                  <a:txBody>
                    <a:bodyPr/>
                    <a:lstStyle/>
                    <a:p>
                      <a:r>
                        <a:rPr lang="fr-FR" sz="1100" b="0" i="0" dirty="0" smtClean="0"/>
                        <a:t>15 L</a:t>
                      </a:r>
                      <a:endParaRPr lang="fr-FR" sz="1100" b="0" i="0" dirty="0"/>
                    </a:p>
                  </a:txBody>
                  <a:tcPr marL="91462" marR="91462" marT="45717" marB="45717"/>
                </a:tc>
                <a:tc>
                  <a:txBody>
                    <a:bodyPr/>
                    <a:lstStyle/>
                    <a:p>
                      <a:r>
                        <a:rPr lang="fr-FR" sz="1100" b="0" i="0" dirty="0" smtClean="0"/>
                        <a:t>15 J</a:t>
                      </a:r>
                      <a:endParaRPr lang="fr-FR" sz="1100" b="0" i="0" dirty="0"/>
                    </a:p>
                  </a:txBody>
                  <a:tcPr marL="91462" marR="91462" marT="45717" marB="45717"/>
                </a:tc>
                <a:tc>
                  <a:txBody>
                    <a:bodyPr/>
                    <a:lstStyle/>
                    <a:p>
                      <a:r>
                        <a:rPr lang="fr-FR" sz="1100" b="1" i="0" dirty="0" smtClean="0"/>
                        <a:t>15 S</a:t>
                      </a:r>
                      <a:endParaRPr lang="fr-FR" sz="1100" b="1" i="0" dirty="0"/>
                    </a:p>
                  </a:txBody>
                  <a:tcPr marL="91462" marR="91462" marT="45717" marB="45717">
                    <a:solidFill>
                      <a:srgbClr val="FFFF00"/>
                    </a:solidFill>
                  </a:tcPr>
                </a:tc>
              </a:tr>
              <a:tr h="259074">
                <a:tc>
                  <a:txBody>
                    <a:bodyPr/>
                    <a:lstStyle/>
                    <a:p>
                      <a:r>
                        <a:rPr lang="fr-FR" sz="1100" b="1" i="0" dirty="0" smtClean="0"/>
                        <a:t>16 D</a:t>
                      </a:r>
                      <a:endParaRPr lang="fr-FR" sz="1100" b="1" i="0" dirty="0"/>
                    </a:p>
                  </a:txBody>
                  <a:tcPr marL="91462" marR="91462" marT="45717" marB="45717">
                    <a:solidFill>
                      <a:srgbClr val="FFFF00"/>
                    </a:solidFill>
                  </a:tcPr>
                </a:tc>
                <a:tc>
                  <a:txBody>
                    <a:bodyPr/>
                    <a:lstStyle/>
                    <a:p>
                      <a:r>
                        <a:rPr lang="fr-FR" sz="1100" b="0" i="0" dirty="0" smtClean="0"/>
                        <a:t>16 M</a:t>
                      </a:r>
                      <a:endParaRPr lang="fr-FR" sz="1100" b="0" i="0" dirty="0"/>
                    </a:p>
                  </a:txBody>
                  <a:tcPr marL="91462" marR="91462" marT="45717" marB="45717"/>
                </a:tc>
                <a:tc>
                  <a:txBody>
                    <a:bodyPr/>
                    <a:lstStyle/>
                    <a:p>
                      <a:r>
                        <a:rPr lang="fr-FR" sz="1100" b="0" i="0" dirty="0" smtClean="0"/>
                        <a:t>16 V</a:t>
                      </a:r>
                      <a:endParaRPr lang="fr-FR" sz="1100" b="0" i="0" dirty="0"/>
                    </a:p>
                  </a:txBody>
                  <a:tcPr marL="91462" marR="91462" marT="45717" marB="45717"/>
                </a:tc>
                <a:tc>
                  <a:txBody>
                    <a:bodyPr/>
                    <a:lstStyle/>
                    <a:p>
                      <a:r>
                        <a:rPr lang="fr-FR" sz="1100" b="1" i="0" dirty="0" smtClean="0"/>
                        <a:t>16 D</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L</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M</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S</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L</a:t>
                      </a:r>
                      <a:endParaRPr lang="fr-FR" sz="1100" b="0" i="0" dirty="0"/>
                    </a:p>
                  </a:txBody>
                  <a:tcPr marL="91462" marR="91462" marT="45717" marB="45717"/>
                </a:tc>
              </a:tr>
              <a:tr h="259074">
                <a:tc>
                  <a:txBody>
                    <a:bodyPr/>
                    <a:lstStyle/>
                    <a:p>
                      <a:r>
                        <a:rPr lang="fr-FR" sz="1100" b="0" i="0" dirty="0" smtClean="0"/>
                        <a:t>18 M</a:t>
                      </a:r>
                      <a:endParaRPr lang="fr-FR" sz="1100" b="0" i="0" dirty="0"/>
                    </a:p>
                  </a:txBody>
                  <a:tcPr marL="91462" marR="91462" marT="45717" marB="45717"/>
                </a:tc>
                <a:tc>
                  <a:txBody>
                    <a:bodyPr/>
                    <a:lstStyle/>
                    <a:p>
                      <a:r>
                        <a:rPr lang="fr-FR" sz="1100" b="0" i="0" dirty="0" smtClean="0"/>
                        <a:t>18 J</a:t>
                      </a:r>
                      <a:endParaRPr lang="fr-FR" sz="1100" b="0" i="0" dirty="0"/>
                    </a:p>
                  </a:txBody>
                  <a:tcPr marL="91462" marR="91462" marT="45717" marB="45717"/>
                </a:tc>
                <a:tc>
                  <a:txBody>
                    <a:bodyPr/>
                    <a:lstStyle/>
                    <a:p>
                      <a:r>
                        <a:rPr lang="fr-FR" sz="1100" b="1" i="0" dirty="0" smtClean="0"/>
                        <a:t>18 D</a:t>
                      </a:r>
                      <a:endParaRPr lang="fr-FR" sz="1100" b="1" i="0" dirty="0"/>
                    </a:p>
                  </a:txBody>
                  <a:tcPr marL="91462" marR="91462" marT="45717" marB="45717">
                    <a:solidFill>
                      <a:srgbClr val="FFFF00"/>
                    </a:solidFill>
                  </a:tcPr>
                </a:tc>
                <a:tc>
                  <a:txBody>
                    <a:bodyPr/>
                    <a:lstStyle/>
                    <a:p>
                      <a:r>
                        <a:rPr lang="fr-FR" sz="1100" b="0" i="0" dirty="0" smtClean="0"/>
                        <a:t>18 M</a:t>
                      </a:r>
                      <a:endParaRPr lang="fr-FR" sz="1100" b="0" i="0" dirty="0"/>
                    </a:p>
                  </a:txBody>
                  <a:tcPr marL="91462" marR="91462" marT="45717" marB="45717"/>
                </a:tc>
              </a:tr>
              <a:tr h="259074">
                <a:tc>
                  <a:txBody>
                    <a:bodyPr/>
                    <a:lstStyle/>
                    <a:p>
                      <a:r>
                        <a:rPr lang="fr-FR" sz="1100" b="0" i="0" dirty="0" smtClean="0"/>
                        <a:t>19 M</a:t>
                      </a:r>
                      <a:endParaRPr lang="fr-FR" sz="1100" b="0" i="0" dirty="0"/>
                    </a:p>
                  </a:txBody>
                  <a:tcPr marL="91462" marR="91462" marT="45717" marB="45717"/>
                </a:tc>
                <a:tc>
                  <a:txBody>
                    <a:bodyPr/>
                    <a:lstStyle/>
                    <a:p>
                      <a:r>
                        <a:rPr lang="fr-FR" sz="1100" b="0" i="0" dirty="0" smtClean="0"/>
                        <a:t>19 V</a:t>
                      </a:r>
                      <a:endParaRPr lang="fr-FR" sz="1100" b="0" i="0" dirty="0"/>
                    </a:p>
                  </a:txBody>
                  <a:tcPr marL="91462" marR="91462" marT="45717" marB="45717"/>
                </a:tc>
                <a:tc>
                  <a:txBody>
                    <a:bodyPr/>
                    <a:lstStyle/>
                    <a:p>
                      <a:r>
                        <a:rPr lang="fr-FR" sz="1100" b="0" i="0" dirty="0" smtClean="0"/>
                        <a:t>19 L</a:t>
                      </a:r>
                      <a:endParaRPr lang="fr-FR" sz="1100" b="0" i="0" dirty="0"/>
                    </a:p>
                  </a:txBody>
                  <a:tcPr marL="91462" marR="91462" marT="45717" marB="45717"/>
                </a:tc>
                <a:tc>
                  <a:txBody>
                    <a:bodyPr/>
                    <a:lstStyle/>
                    <a:p>
                      <a:r>
                        <a:rPr lang="fr-FR" sz="1100" b="0" i="0" dirty="0" smtClean="0"/>
                        <a:t>19 M</a:t>
                      </a:r>
                      <a:endParaRPr lang="fr-FR" sz="1100" b="0" i="0" dirty="0"/>
                    </a:p>
                  </a:txBody>
                  <a:tcPr marL="91462" marR="91462" marT="45717" marB="45717"/>
                </a:tc>
              </a:tr>
              <a:tr h="259074">
                <a:tc>
                  <a:txBody>
                    <a:bodyPr/>
                    <a:lstStyle/>
                    <a:p>
                      <a:r>
                        <a:rPr lang="fr-FR" sz="1100" b="0" i="0" dirty="0" smtClean="0"/>
                        <a:t>20 J</a:t>
                      </a:r>
                      <a:endParaRPr lang="fr-FR" sz="1100" b="0" i="0" dirty="0"/>
                    </a:p>
                  </a:txBody>
                  <a:tcPr marL="91462" marR="91462" marT="45717" marB="45717"/>
                </a:tc>
                <a:tc>
                  <a:txBody>
                    <a:bodyPr/>
                    <a:lstStyle/>
                    <a:p>
                      <a:r>
                        <a:rPr lang="fr-FR" sz="1100" b="1" i="0" dirty="0" smtClean="0"/>
                        <a:t>20 S</a:t>
                      </a:r>
                      <a:endParaRPr lang="fr-FR" sz="1100" b="1" i="0" dirty="0"/>
                    </a:p>
                  </a:txBody>
                  <a:tcPr marL="91462" marR="91462" marT="45717" marB="45717">
                    <a:solidFill>
                      <a:srgbClr val="FFFF00"/>
                    </a:solidFill>
                  </a:tcPr>
                </a:tc>
                <a:tc>
                  <a:txBody>
                    <a:bodyPr/>
                    <a:lstStyle/>
                    <a:p>
                      <a:r>
                        <a:rPr lang="fr-FR" sz="1100" b="0" i="0" dirty="0" smtClean="0"/>
                        <a:t>20 M</a:t>
                      </a:r>
                      <a:endParaRPr lang="fr-FR" sz="1100" b="0" i="0" dirty="0"/>
                    </a:p>
                  </a:txBody>
                  <a:tcPr marL="91462" marR="91462" marT="45717" marB="45717"/>
                </a:tc>
                <a:tc>
                  <a:txBody>
                    <a:bodyPr/>
                    <a:lstStyle/>
                    <a:p>
                      <a:r>
                        <a:rPr lang="fr-FR" sz="1100" b="0" i="0" dirty="0" smtClean="0"/>
                        <a:t>20 J</a:t>
                      </a:r>
                      <a:endParaRPr lang="fr-FR" sz="1100" b="0" i="0" dirty="0"/>
                    </a:p>
                  </a:txBody>
                  <a:tcPr marL="91462" marR="91462" marT="45717" marB="45717"/>
                </a:tc>
              </a:tr>
              <a:tr h="259074">
                <a:tc>
                  <a:txBody>
                    <a:bodyPr/>
                    <a:lstStyle/>
                    <a:p>
                      <a:r>
                        <a:rPr lang="fr-FR" sz="1100" b="0" i="0" dirty="0" smtClean="0"/>
                        <a:t>21 V</a:t>
                      </a:r>
                      <a:endParaRPr lang="fr-FR" sz="1100" b="0" i="0" dirty="0"/>
                    </a:p>
                  </a:txBody>
                  <a:tcPr marL="91462" marR="91462" marT="45717" marB="45717"/>
                </a:tc>
                <a:tc>
                  <a:txBody>
                    <a:bodyPr/>
                    <a:lstStyle/>
                    <a:p>
                      <a:r>
                        <a:rPr lang="fr-FR" sz="1100" b="1" i="0" dirty="0" smtClean="0"/>
                        <a:t>21 D</a:t>
                      </a:r>
                      <a:endParaRPr lang="fr-FR" sz="1100" b="1" i="0" dirty="0"/>
                    </a:p>
                  </a:txBody>
                  <a:tcPr marL="91462" marR="91462" marT="45717" marB="45717">
                    <a:solidFill>
                      <a:srgbClr val="FFFF00"/>
                    </a:solidFill>
                  </a:tcPr>
                </a:tc>
                <a:tc>
                  <a:txBody>
                    <a:bodyPr/>
                    <a:lstStyle/>
                    <a:p>
                      <a:r>
                        <a:rPr lang="fr-FR" sz="1100" b="0" i="0" dirty="0" smtClean="0"/>
                        <a:t>21 M</a:t>
                      </a:r>
                      <a:endParaRPr lang="fr-FR" sz="1100" b="0" i="0" dirty="0"/>
                    </a:p>
                  </a:txBody>
                  <a:tcPr marL="91462" marR="91462" marT="45717" marB="45717"/>
                </a:tc>
                <a:tc>
                  <a:txBody>
                    <a:bodyPr/>
                    <a:lstStyle/>
                    <a:p>
                      <a:r>
                        <a:rPr lang="fr-FR" sz="1100" b="0" i="0" dirty="0" smtClean="0"/>
                        <a:t>21 V - </a:t>
                      </a:r>
                      <a:r>
                        <a:rPr lang="fr-FR" sz="1100" b="1" i="1" dirty="0" smtClean="0"/>
                        <a:t>Hiver</a:t>
                      </a:r>
                      <a:endParaRPr lang="fr-FR" sz="1100" b="1" i="1" dirty="0"/>
                    </a:p>
                  </a:txBody>
                  <a:tcPr marL="91462" marR="91462" marT="45717" marB="45717"/>
                </a:tc>
              </a:tr>
              <a:tr h="259074">
                <a:tc>
                  <a:txBody>
                    <a:bodyPr/>
                    <a:lstStyle/>
                    <a:p>
                      <a:r>
                        <a:rPr lang="fr-FR" sz="1100" b="1" i="0" dirty="0" smtClean="0"/>
                        <a:t>22 S</a:t>
                      </a:r>
                      <a:endParaRPr lang="fr-FR" sz="1100" b="1" i="0" dirty="0"/>
                    </a:p>
                  </a:txBody>
                  <a:tcPr marL="91462" marR="91462" marT="45717" marB="45717">
                    <a:solidFill>
                      <a:srgbClr val="FFFF00"/>
                    </a:solidFill>
                  </a:tcPr>
                </a:tc>
                <a:tc>
                  <a:txBody>
                    <a:bodyPr/>
                    <a:lstStyle/>
                    <a:p>
                      <a:r>
                        <a:rPr lang="fr-FR" sz="1100" b="1" i="0" dirty="0" smtClean="0"/>
                        <a:t>22 L</a:t>
                      </a:r>
                      <a:endParaRPr lang="fr-FR" sz="1100" b="1" i="0" dirty="0"/>
                    </a:p>
                  </a:txBody>
                  <a:tcPr marL="91462" marR="91462" marT="45717" marB="45717">
                    <a:solidFill>
                      <a:srgbClr val="FFFF00"/>
                    </a:solidFill>
                  </a:tcPr>
                </a:tc>
                <a:tc>
                  <a:txBody>
                    <a:bodyPr/>
                    <a:lstStyle/>
                    <a:p>
                      <a:r>
                        <a:rPr lang="fr-FR" sz="1100" b="0" i="0" dirty="0" smtClean="0"/>
                        <a:t>22 J</a:t>
                      </a:r>
                      <a:endParaRPr lang="fr-FR" sz="1100" b="0" i="0" dirty="0"/>
                    </a:p>
                  </a:txBody>
                  <a:tcPr marL="91462" marR="91462" marT="45717" marB="45717"/>
                </a:tc>
                <a:tc>
                  <a:txBody>
                    <a:bodyPr/>
                    <a:lstStyle/>
                    <a:p>
                      <a:r>
                        <a:rPr lang="fr-FR" sz="1100" b="1" i="0" dirty="0" smtClean="0"/>
                        <a:t>22 S</a:t>
                      </a:r>
                      <a:endParaRPr lang="fr-FR" sz="1100" b="1" i="0" dirty="0"/>
                    </a:p>
                  </a:txBody>
                  <a:tcPr marL="91462" marR="91462" marT="45717" marB="45717">
                    <a:solidFill>
                      <a:srgbClr val="FFFF00"/>
                    </a:solidFill>
                  </a:tcPr>
                </a:tc>
              </a:tr>
              <a:tr h="259074">
                <a:tc>
                  <a:txBody>
                    <a:bodyPr/>
                    <a:lstStyle/>
                    <a:p>
                      <a:r>
                        <a:rPr lang="fr-FR" sz="1100" b="1" i="0" dirty="0" smtClean="0"/>
                        <a:t>23 D - </a:t>
                      </a:r>
                      <a:r>
                        <a:rPr lang="fr-FR" sz="1100" b="1" i="1" dirty="0" smtClean="0"/>
                        <a:t>Automne</a:t>
                      </a:r>
                      <a:endParaRPr lang="fr-FR" sz="1100" b="1" i="1" dirty="0"/>
                    </a:p>
                  </a:txBody>
                  <a:tcPr marL="91462" marR="91462" marT="45717" marB="45717">
                    <a:solidFill>
                      <a:srgbClr val="FFFF00"/>
                    </a:solidFill>
                  </a:tcPr>
                </a:tc>
                <a:tc>
                  <a:txBody>
                    <a:bodyPr/>
                    <a:lstStyle/>
                    <a:p>
                      <a:r>
                        <a:rPr lang="fr-FR" sz="1100" b="1" i="0" dirty="0" smtClean="0"/>
                        <a:t>23 M</a:t>
                      </a:r>
                      <a:endParaRPr lang="fr-FR" sz="1100" b="1" i="0" dirty="0"/>
                    </a:p>
                  </a:txBody>
                  <a:tcPr marL="91462" marR="91462" marT="45717" marB="45717">
                    <a:solidFill>
                      <a:srgbClr val="FFFF00"/>
                    </a:solidFill>
                  </a:tcPr>
                </a:tc>
                <a:tc>
                  <a:txBody>
                    <a:bodyPr/>
                    <a:lstStyle/>
                    <a:p>
                      <a:r>
                        <a:rPr lang="fr-FR" sz="1100" b="0" i="0" dirty="0" smtClean="0"/>
                        <a:t>23 V</a:t>
                      </a:r>
                      <a:endParaRPr lang="fr-FR" sz="1100" b="0" i="0" dirty="0"/>
                    </a:p>
                  </a:txBody>
                  <a:tcPr marL="91462" marR="91462" marT="45717" marB="45717"/>
                </a:tc>
                <a:tc>
                  <a:txBody>
                    <a:bodyPr/>
                    <a:lstStyle/>
                    <a:p>
                      <a:r>
                        <a:rPr lang="fr-FR" sz="1100" b="1" i="0" dirty="0" smtClean="0"/>
                        <a:t>23 D</a:t>
                      </a:r>
                      <a:endParaRPr lang="fr-FR" sz="1100" b="1" i="0" dirty="0"/>
                    </a:p>
                  </a:txBody>
                  <a:tcPr marL="91462" marR="91462" marT="45717" marB="45717">
                    <a:solidFill>
                      <a:srgbClr val="FFFF00"/>
                    </a:solidFill>
                  </a:tcPr>
                </a:tc>
              </a:tr>
              <a:tr h="259074">
                <a:tc>
                  <a:txBody>
                    <a:bodyPr/>
                    <a:lstStyle/>
                    <a:p>
                      <a:r>
                        <a:rPr lang="fr-FR" sz="1100" b="0" i="0" dirty="0" smtClean="0"/>
                        <a:t>24 L</a:t>
                      </a:r>
                      <a:endParaRPr lang="fr-FR" sz="1100" b="0" i="0" dirty="0"/>
                    </a:p>
                  </a:txBody>
                  <a:tcPr marL="91462" marR="91462" marT="45717" marB="45717"/>
                </a:tc>
                <a:tc>
                  <a:txBody>
                    <a:bodyPr/>
                    <a:lstStyle/>
                    <a:p>
                      <a:r>
                        <a:rPr lang="fr-FR" sz="1100" b="1" i="0" dirty="0" smtClean="0"/>
                        <a:t>24 M</a:t>
                      </a:r>
                      <a:endParaRPr lang="fr-FR" sz="1100" b="1" i="0" dirty="0"/>
                    </a:p>
                  </a:txBody>
                  <a:tcPr marL="91462" marR="91462" marT="45717" marB="45717">
                    <a:solidFill>
                      <a:srgbClr val="FFFF00"/>
                    </a:solidFill>
                  </a:tcPr>
                </a:tc>
                <a:tc>
                  <a:txBody>
                    <a:bodyPr/>
                    <a:lstStyle/>
                    <a:p>
                      <a:r>
                        <a:rPr lang="fr-FR" sz="1100" b="1" i="0" dirty="0" smtClean="0"/>
                        <a:t>24 S</a:t>
                      </a:r>
                      <a:endParaRPr lang="fr-FR" sz="1100" b="1" i="0" dirty="0"/>
                    </a:p>
                  </a:txBody>
                  <a:tcPr marL="91462" marR="91462" marT="45717" marB="45717">
                    <a:solidFill>
                      <a:srgbClr val="FFFF00"/>
                    </a:solidFill>
                  </a:tcPr>
                </a:tc>
                <a:tc>
                  <a:txBody>
                    <a:bodyPr/>
                    <a:lstStyle/>
                    <a:p>
                      <a:r>
                        <a:rPr lang="fr-FR" sz="1100" b="1" i="0" dirty="0" smtClean="0"/>
                        <a:t>24 L</a:t>
                      </a:r>
                      <a:endParaRPr lang="fr-FR" sz="1100" b="1" i="0" dirty="0"/>
                    </a:p>
                  </a:txBody>
                  <a:tcPr marL="91462" marR="91462" marT="45717" marB="45717">
                    <a:solidFill>
                      <a:srgbClr val="FFFF00"/>
                    </a:solidFill>
                  </a:tcPr>
                </a:tc>
              </a:tr>
              <a:tr h="259074">
                <a:tc>
                  <a:txBody>
                    <a:bodyPr/>
                    <a:lstStyle/>
                    <a:p>
                      <a:r>
                        <a:rPr lang="fr-FR" sz="1100" b="0" i="0" dirty="0" smtClean="0"/>
                        <a:t>25</a:t>
                      </a:r>
                      <a:r>
                        <a:rPr lang="fr-FR" sz="1100" b="0" i="0" baseline="0" dirty="0" smtClean="0"/>
                        <a:t> M</a:t>
                      </a:r>
                      <a:endParaRPr lang="fr-FR" sz="1100" b="0" i="0" dirty="0"/>
                    </a:p>
                  </a:txBody>
                  <a:tcPr marL="91462" marR="91462" marT="45717" marB="45717"/>
                </a:tc>
                <a:tc>
                  <a:txBody>
                    <a:bodyPr/>
                    <a:lstStyle/>
                    <a:p>
                      <a:r>
                        <a:rPr lang="fr-FR" sz="1100" b="1" i="0" dirty="0" smtClean="0"/>
                        <a:t>25</a:t>
                      </a:r>
                      <a:r>
                        <a:rPr lang="fr-FR" sz="1100" b="1" i="0" baseline="0" dirty="0" smtClean="0"/>
                        <a:t> J</a:t>
                      </a:r>
                      <a:endParaRPr lang="fr-FR" sz="1100" b="1" i="0" dirty="0"/>
                    </a:p>
                  </a:txBody>
                  <a:tcPr marL="91462" marR="91462" marT="45717" marB="45717">
                    <a:solidFill>
                      <a:srgbClr val="FFFF00"/>
                    </a:solidFill>
                  </a:tcPr>
                </a:tc>
                <a:tc>
                  <a:txBody>
                    <a:bodyPr/>
                    <a:lstStyle/>
                    <a:p>
                      <a:r>
                        <a:rPr lang="fr-FR" sz="1100" b="1" i="0" dirty="0" smtClean="0"/>
                        <a:t>25</a:t>
                      </a:r>
                      <a:r>
                        <a:rPr lang="fr-FR" sz="1100" b="1" i="0" baseline="0" dirty="0" smtClean="0"/>
                        <a:t> D</a:t>
                      </a:r>
                      <a:endParaRPr lang="fr-FR" sz="1100" b="1" i="0" dirty="0"/>
                    </a:p>
                  </a:txBody>
                  <a:tcPr marL="91462" marR="91462" marT="45717" marB="45717">
                    <a:solidFill>
                      <a:srgbClr val="FFFF00"/>
                    </a:solidFill>
                  </a:tcPr>
                </a:tc>
                <a:tc>
                  <a:txBody>
                    <a:bodyPr/>
                    <a:lstStyle/>
                    <a:p>
                      <a:r>
                        <a:rPr lang="fr-FR" sz="1100" b="1" i="0" dirty="0" smtClean="0"/>
                        <a:t>25</a:t>
                      </a:r>
                      <a:r>
                        <a:rPr lang="fr-FR" sz="1100" b="1" i="0" baseline="0" dirty="0" smtClean="0"/>
                        <a:t> M - </a:t>
                      </a:r>
                      <a:r>
                        <a:rPr lang="fr-FR" sz="1100" b="1" i="1" baseline="0" dirty="0" smtClean="0"/>
                        <a:t>Noël</a:t>
                      </a:r>
                      <a:endParaRPr lang="fr-FR" sz="1100" b="1" i="1" dirty="0"/>
                    </a:p>
                  </a:txBody>
                  <a:tcPr marL="91462" marR="91462" marT="45717" marB="45717">
                    <a:solidFill>
                      <a:srgbClr val="FFFF00"/>
                    </a:solidFill>
                  </a:tcPr>
                </a:tc>
              </a:tr>
              <a:tr h="259074">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V</a:t>
                      </a:r>
                      <a:endParaRPr lang="fr-FR" sz="1100" b="1" i="0" dirty="0"/>
                    </a:p>
                  </a:txBody>
                  <a:tcPr marL="91462" marR="91462" marT="45717" marB="45717">
                    <a:solidFill>
                      <a:srgbClr val="FFFF00"/>
                    </a:solidFill>
                  </a:tcPr>
                </a:tc>
                <a:tc>
                  <a:txBody>
                    <a:bodyPr/>
                    <a:lstStyle/>
                    <a:p>
                      <a:r>
                        <a:rPr lang="fr-FR" sz="1100" b="0" i="0" dirty="0" smtClean="0"/>
                        <a:t>26 L</a:t>
                      </a:r>
                      <a:endParaRPr lang="fr-FR" sz="1100" b="0" i="0" dirty="0"/>
                    </a:p>
                  </a:txBody>
                  <a:tcPr marL="91462" marR="91462" marT="45717" marB="45717"/>
                </a:tc>
                <a:tc>
                  <a:txBody>
                    <a:bodyPr/>
                    <a:lstStyle/>
                    <a:p>
                      <a:r>
                        <a:rPr lang="fr-FR" sz="1100" b="1" i="0" dirty="0" smtClean="0"/>
                        <a:t>26 M</a:t>
                      </a:r>
                      <a:endParaRPr lang="fr-FR" sz="1100" b="1" i="0" dirty="0"/>
                    </a:p>
                  </a:txBody>
                  <a:tcPr marL="91462" marR="91462" marT="45717" marB="45717">
                    <a:solidFill>
                      <a:srgbClr val="FFFF00"/>
                    </a:solidFill>
                  </a:tcPr>
                </a:tc>
              </a:tr>
              <a:tr h="259074">
                <a:tc>
                  <a:txBody>
                    <a:bodyPr/>
                    <a:lstStyle/>
                    <a:p>
                      <a:r>
                        <a:rPr lang="fr-FR" sz="1100" b="0" i="0" dirty="0" smtClean="0"/>
                        <a:t>27 J</a:t>
                      </a:r>
                      <a:endParaRPr lang="fr-FR" sz="1100" b="0" i="0" dirty="0"/>
                    </a:p>
                  </a:txBody>
                  <a:tcPr marL="91462" marR="91462" marT="45717" marB="45717"/>
                </a:tc>
                <a:tc>
                  <a:txBody>
                    <a:bodyPr/>
                    <a:lstStyle/>
                    <a:p>
                      <a:r>
                        <a:rPr lang="fr-FR" sz="1100" b="1" i="0" dirty="0" smtClean="0"/>
                        <a:t>27 S</a:t>
                      </a:r>
                      <a:endParaRPr lang="fr-FR" sz="1100" b="1" i="0"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J</a:t>
                      </a:r>
                      <a:endParaRPr lang="fr-FR" sz="1100" b="1" i="0" dirty="0"/>
                    </a:p>
                  </a:txBody>
                  <a:tcPr marL="91462" marR="91462" marT="45717" marB="45717">
                    <a:solidFill>
                      <a:srgbClr val="FFFF00"/>
                    </a:solidFill>
                  </a:tcPr>
                </a:tc>
              </a:tr>
              <a:tr h="259074">
                <a:tc>
                  <a:txBody>
                    <a:bodyPr/>
                    <a:lstStyle/>
                    <a:p>
                      <a:r>
                        <a:rPr lang="fr-FR" sz="1100" b="0" i="0" dirty="0" smtClean="0"/>
                        <a:t>28 V</a:t>
                      </a:r>
                      <a:endParaRPr lang="fr-FR" sz="1100" b="0" i="0" dirty="0"/>
                    </a:p>
                  </a:txBody>
                  <a:tcPr marL="91462" marR="91462" marT="45717" marB="45717"/>
                </a:tc>
                <a:tc>
                  <a:txBody>
                    <a:bodyPr/>
                    <a:lstStyle/>
                    <a:p>
                      <a:r>
                        <a:rPr lang="fr-FR" sz="1100" b="1" i="0" dirty="0" smtClean="0"/>
                        <a:t>28 D - </a:t>
                      </a:r>
                      <a:r>
                        <a:rPr lang="fr-FR" sz="1100" b="1" i="1" dirty="0" smtClean="0"/>
                        <a:t>Heure d’hiver</a:t>
                      </a:r>
                      <a:endParaRPr lang="fr-FR" sz="1100" b="1" i="1" dirty="0"/>
                    </a:p>
                  </a:txBody>
                  <a:tcPr marL="91462" marR="91462" marT="45717" marB="45717">
                    <a:solidFill>
                      <a:srgbClr val="FFFF00"/>
                    </a:solidFill>
                  </a:tcPr>
                </a:tc>
                <a:tc>
                  <a:txBody>
                    <a:bodyPr/>
                    <a:lstStyle/>
                    <a:p>
                      <a:r>
                        <a:rPr lang="fr-FR" sz="1100" b="0" i="0" dirty="0" smtClean="0"/>
                        <a:t>28 M</a:t>
                      </a:r>
                      <a:endParaRPr lang="fr-FR" sz="1100" b="0" i="0" dirty="0"/>
                    </a:p>
                  </a:txBody>
                  <a:tcPr marL="91462" marR="91462" marT="45717" marB="45717"/>
                </a:tc>
                <a:tc>
                  <a:txBody>
                    <a:bodyPr/>
                    <a:lstStyle/>
                    <a:p>
                      <a:r>
                        <a:rPr lang="fr-FR" sz="1100" b="1" i="0" dirty="0" smtClean="0"/>
                        <a:t>28 V</a:t>
                      </a:r>
                      <a:endParaRPr lang="fr-FR" sz="1100" b="1" i="0" dirty="0"/>
                    </a:p>
                  </a:txBody>
                  <a:tcPr marL="91462" marR="91462" marT="45717" marB="45717">
                    <a:solidFill>
                      <a:srgbClr val="FFFF00"/>
                    </a:solidFill>
                  </a:tcPr>
                </a:tc>
              </a:tr>
              <a:tr h="259074">
                <a:tc>
                  <a:txBody>
                    <a:bodyPr/>
                    <a:lstStyle/>
                    <a:p>
                      <a:r>
                        <a:rPr lang="fr-FR" sz="1100" b="1" i="0" dirty="0" smtClean="0"/>
                        <a:t>29 S</a:t>
                      </a:r>
                      <a:endParaRPr lang="fr-FR" sz="1100" b="1" i="0" dirty="0"/>
                    </a:p>
                  </a:txBody>
                  <a:tcPr marL="91462" marR="91462" marT="45717" marB="45717">
                    <a:solidFill>
                      <a:srgbClr val="FFFF00"/>
                    </a:solidFill>
                  </a:tcPr>
                </a:tc>
                <a:tc>
                  <a:txBody>
                    <a:bodyPr/>
                    <a:lstStyle/>
                    <a:p>
                      <a:r>
                        <a:rPr lang="fr-FR" sz="1100" b="1" i="0" dirty="0" smtClean="0"/>
                        <a:t>29 L</a:t>
                      </a:r>
                      <a:endParaRPr lang="fr-FR" sz="1100" b="1" i="0" dirty="0"/>
                    </a:p>
                  </a:txBody>
                  <a:tcPr marL="91462" marR="91462" marT="45717" marB="45717">
                    <a:solidFill>
                      <a:srgbClr val="FFFF00"/>
                    </a:solidFill>
                  </a:tcPr>
                </a:tc>
                <a:tc>
                  <a:txBody>
                    <a:bodyPr/>
                    <a:lstStyle/>
                    <a:p>
                      <a:r>
                        <a:rPr lang="fr-FR" sz="1100" b="0" i="0" dirty="0" smtClean="0"/>
                        <a:t>29 J</a:t>
                      </a:r>
                      <a:endParaRPr lang="fr-FR" sz="1100" b="0" i="0" dirty="0"/>
                    </a:p>
                  </a:txBody>
                  <a:tcPr marL="91462" marR="91462" marT="45717" marB="45717"/>
                </a:tc>
                <a:tc>
                  <a:txBody>
                    <a:bodyPr/>
                    <a:lstStyle/>
                    <a:p>
                      <a:r>
                        <a:rPr lang="fr-FR" sz="1100" b="1" i="0" dirty="0" smtClean="0"/>
                        <a:t>29 S</a:t>
                      </a:r>
                      <a:endParaRPr lang="fr-FR" sz="1100" b="1" i="0" dirty="0"/>
                    </a:p>
                  </a:txBody>
                  <a:tcPr marL="91462" marR="91462" marT="45717" marB="45717">
                    <a:solidFill>
                      <a:srgbClr val="FFFF00"/>
                    </a:solidFill>
                  </a:tcPr>
                </a:tc>
              </a:tr>
              <a:tr h="259074">
                <a:tc>
                  <a:txBody>
                    <a:bodyPr/>
                    <a:lstStyle/>
                    <a:p>
                      <a:r>
                        <a:rPr lang="fr-FR" sz="1100" b="1" i="0" dirty="0" smtClean="0"/>
                        <a:t>30 D</a:t>
                      </a:r>
                      <a:endParaRPr lang="fr-FR" sz="1100" b="1" i="0" dirty="0"/>
                    </a:p>
                  </a:txBody>
                  <a:tcPr marL="91462" marR="91462" marT="45717" marB="45717">
                    <a:solidFill>
                      <a:srgbClr val="FFFF00"/>
                    </a:solidFill>
                  </a:tcPr>
                </a:tc>
                <a:tc>
                  <a:txBody>
                    <a:bodyPr/>
                    <a:lstStyle/>
                    <a:p>
                      <a:r>
                        <a:rPr lang="fr-FR" sz="1100" b="1" i="0" dirty="0" smtClean="0"/>
                        <a:t>30 M</a:t>
                      </a:r>
                      <a:endParaRPr lang="fr-FR" sz="1100" b="1" i="0" dirty="0"/>
                    </a:p>
                  </a:txBody>
                  <a:tcPr marL="91462" marR="91462" marT="45717" marB="45717">
                    <a:solidFill>
                      <a:srgbClr val="FFFF00"/>
                    </a:solidFill>
                  </a:tcPr>
                </a:tc>
                <a:tc>
                  <a:txBody>
                    <a:bodyPr/>
                    <a:lstStyle/>
                    <a:p>
                      <a:r>
                        <a:rPr lang="fr-FR" sz="1100" b="0" i="0" dirty="0" smtClean="0"/>
                        <a:t>30 V</a:t>
                      </a:r>
                      <a:endParaRPr lang="fr-FR" sz="1100" b="0" i="0" dirty="0"/>
                    </a:p>
                  </a:txBody>
                  <a:tcPr marL="91462" marR="91462" marT="45717" marB="45717"/>
                </a:tc>
                <a:tc>
                  <a:txBody>
                    <a:bodyPr/>
                    <a:lstStyle/>
                    <a:p>
                      <a:r>
                        <a:rPr lang="fr-FR" sz="1100" b="1" i="0" dirty="0" smtClean="0"/>
                        <a:t>30 D</a:t>
                      </a:r>
                      <a:endParaRPr lang="fr-FR" sz="1100" b="1" i="0" dirty="0"/>
                    </a:p>
                  </a:txBody>
                  <a:tcPr marL="91462" marR="91462" marT="45717" marB="45717">
                    <a:solidFill>
                      <a:srgbClr val="FFFF00"/>
                    </a:solidFill>
                  </a:tcPr>
                </a:tc>
              </a:tr>
              <a:tr h="259074">
                <a:tc>
                  <a:txBody>
                    <a:bodyPr/>
                    <a:lstStyle/>
                    <a:p>
                      <a:pPr algn="ctr"/>
                      <a:endParaRPr lang="fr-FR" sz="1100" b="0" i="0" dirty="0"/>
                    </a:p>
                  </a:txBody>
                  <a:tcPr marL="91462" marR="91462" marT="45717" marB="45717"/>
                </a:tc>
                <a:tc>
                  <a:txBody>
                    <a:bodyPr/>
                    <a:lstStyle/>
                    <a:p>
                      <a:pPr algn="l"/>
                      <a:r>
                        <a:rPr lang="fr-FR" sz="1100" b="1" i="0" dirty="0" smtClean="0"/>
                        <a:t>31 M - </a:t>
                      </a:r>
                      <a:r>
                        <a:rPr lang="fr-FR" sz="1100" b="1" i="1" dirty="0" smtClean="0"/>
                        <a:t>Halloween</a:t>
                      </a:r>
                      <a:endParaRPr lang="fr-FR" sz="1100" b="1" i="1" dirty="0"/>
                    </a:p>
                  </a:txBody>
                  <a:tcPr marL="91462" marR="91462" marT="45717" marB="45717">
                    <a:solidFill>
                      <a:srgbClr val="FFFF00"/>
                    </a:solidFill>
                  </a:tcPr>
                </a:tc>
                <a:tc>
                  <a:txBody>
                    <a:bodyPr/>
                    <a:lstStyle/>
                    <a:p>
                      <a:pPr algn="l"/>
                      <a:endParaRPr lang="fr-FR" sz="1100" b="0" i="0" dirty="0"/>
                    </a:p>
                  </a:txBody>
                  <a:tcPr marL="91462" marR="91462" marT="45717" marB="45717"/>
                </a:tc>
                <a:tc>
                  <a:txBody>
                    <a:bodyPr/>
                    <a:lstStyle/>
                    <a:p>
                      <a:pPr algn="l"/>
                      <a:r>
                        <a:rPr lang="fr-FR" sz="1100" b="1" i="0" dirty="0" smtClean="0"/>
                        <a:t>31 L</a:t>
                      </a:r>
                      <a:endParaRPr lang="fr-FR" sz="1100" b="1" i="0" dirty="0"/>
                    </a:p>
                  </a:txBody>
                  <a:tcPr marL="91462" marR="91462" marT="45717" marB="45717">
                    <a:solidFill>
                      <a:srgbClr val="FFFF00"/>
                    </a:solidFill>
                  </a:tcPr>
                </a:tc>
              </a:tr>
            </a:tbl>
          </a:graphicData>
        </a:graphic>
      </p:graphicFrame>
      <p:pic>
        <p:nvPicPr>
          <p:cNvPr id="529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9240" y="8112323"/>
            <a:ext cx="10747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2"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915" y="7617296"/>
            <a:ext cx="10747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080573" y="6753200"/>
            <a:ext cx="492443" cy="2664296"/>
          </a:xfrm>
          <a:prstGeom prst="rect">
            <a:avLst/>
          </a:prstGeom>
          <a:noFill/>
        </p:spPr>
        <p:txBody>
          <a:bodyPr vert="vert270" wrap="square" rtlCol="0">
            <a:spAutoFit/>
          </a:bodyPr>
          <a:lstStyle/>
          <a:p>
            <a:pPr algn="ctr"/>
            <a:r>
              <a:rPr lang="fr-FR" sz="2000" dirty="0" smtClean="0">
                <a:latin typeface="Amandine" pitchFamily="2" charset="0"/>
              </a:rPr>
              <a:t>Vacances de Toussaint</a:t>
            </a:r>
            <a:endParaRPr lang="fr-FR" sz="2000" dirty="0">
              <a:latin typeface="Amandine" pitchFamily="2" charset="0"/>
            </a:endParaRPr>
          </a:p>
        </p:txBody>
      </p:sp>
      <p:sp>
        <p:nvSpPr>
          <p:cNvPr id="10" name="ZoneTexte 9"/>
          <p:cNvSpPr txBox="1"/>
          <p:nvPr/>
        </p:nvSpPr>
        <p:spPr>
          <a:xfrm>
            <a:off x="6319609" y="6969224"/>
            <a:ext cx="492443" cy="2664296"/>
          </a:xfrm>
          <a:prstGeom prst="rect">
            <a:avLst/>
          </a:prstGeom>
          <a:noFill/>
        </p:spPr>
        <p:txBody>
          <a:bodyPr vert="vert270" wrap="square" rtlCol="0">
            <a:spAutoFit/>
          </a:bodyPr>
          <a:lstStyle/>
          <a:p>
            <a:pPr algn="ctr"/>
            <a:r>
              <a:rPr lang="fr-FR" sz="2000" dirty="0" smtClean="0">
                <a:latin typeface="Amandine" pitchFamily="2" charset="0"/>
              </a:rPr>
              <a:t>Vacances de Noël</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673" y="56456"/>
            <a:ext cx="2220703" cy="1134751"/>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A</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2334823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387595778"/>
              </p:ext>
            </p:extLst>
          </p:nvPr>
        </p:nvGraphicFramePr>
        <p:xfrm>
          <a:off x="115888" y="1338263"/>
          <a:ext cx="6626224" cy="8294702"/>
        </p:xfrm>
        <a:graphic>
          <a:graphicData uri="http://schemas.openxmlformats.org/drawingml/2006/table">
            <a:tbl>
              <a:tblPr firstRow="1" bandRow="1">
                <a:tableStyleId>{616DA210-FB5B-4158-B5E0-FEB733F419BA}</a:tableStyleId>
              </a:tblPr>
              <a:tblGrid>
                <a:gridCol w="1656556"/>
                <a:gridCol w="1656556"/>
                <a:gridCol w="1656556"/>
                <a:gridCol w="1656556"/>
              </a:tblGrid>
              <a:tr h="263408">
                <a:tc>
                  <a:txBody>
                    <a:bodyPr/>
                    <a:lstStyle/>
                    <a:p>
                      <a:pPr algn="ctr"/>
                      <a:r>
                        <a:rPr lang="fr-FR" sz="1100" dirty="0" smtClean="0"/>
                        <a:t>JANVIER</a:t>
                      </a:r>
                      <a:endParaRPr lang="fr-FR" sz="1100" dirty="0"/>
                    </a:p>
                  </a:txBody>
                  <a:tcPr marL="91461" marR="91461"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t>FEVRIER</a:t>
                      </a:r>
                    </a:p>
                  </a:txBody>
                  <a:tcPr marL="91461" marR="91461" marT="45717" marB="45717"/>
                </a:tc>
                <a:tc>
                  <a:txBody>
                    <a:bodyPr/>
                    <a:lstStyle/>
                    <a:p>
                      <a:pPr algn="ctr"/>
                      <a:r>
                        <a:rPr lang="fr-FR" sz="1100" dirty="0" smtClean="0"/>
                        <a:t>MARS</a:t>
                      </a:r>
                      <a:endParaRPr lang="fr-FR" sz="1100" b="1" dirty="0"/>
                    </a:p>
                  </a:txBody>
                  <a:tcPr marL="91461" marR="91461" marT="45717" marB="45717"/>
                </a:tc>
                <a:tc>
                  <a:txBody>
                    <a:bodyPr/>
                    <a:lstStyle/>
                    <a:p>
                      <a:pPr algn="ctr"/>
                      <a:r>
                        <a:rPr lang="fr-FR" sz="1100" dirty="0" smtClean="0"/>
                        <a:t>AVRIL</a:t>
                      </a:r>
                      <a:endParaRPr lang="fr-FR" sz="1100" b="1" i="0" dirty="0"/>
                    </a:p>
                  </a:txBody>
                  <a:tcPr marL="91461" marR="91461" marT="45717" marB="45717"/>
                </a:tc>
              </a:tr>
              <a:tr h="259074">
                <a:tc>
                  <a:txBody>
                    <a:bodyPr/>
                    <a:lstStyle/>
                    <a:p>
                      <a:r>
                        <a:rPr lang="fr-FR" sz="1100" b="1" i="0" dirty="0" smtClean="0"/>
                        <a:t>1 M - </a:t>
                      </a:r>
                      <a:r>
                        <a:rPr lang="fr-FR" sz="1100" b="1" i="1" dirty="0" smtClean="0"/>
                        <a:t>Jour de l’an</a:t>
                      </a:r>
                    </a:p>
                  </a:txBody>
                  <a:tcPr marL="91462" marR="91462" marT="45717" marB="45717">
                    <a:solidFill>
                      <a:srgbClr val="FFFF00"/>
                    </a:solidFill>
                  </a:tcPr>
                </a:tc>
                <a:tc>
                  <a:txBody>
                    <a:bodyPr/>
                    <a:lstStyle/>
                    <a:p>
                      <a:r>
                        <a:rPr lang="fr-FR" sz="1100" b="0" i="0" dirty="0" smtClean="0"/>
                        <a:t>1 V</a:t>
                      </a:r>
                    </a:p>
                  </a:txBody>
                  <a:tcPr marL="91462" marR="91462" marT="45717" marB="45717"/>
                </a:tc>
                <a:tc>
                  <a:txBody>
                    <a:bodyPr/>
                    <a:lstStyle/>
                    <a:p>
                      <a:r>
                        <a:rPr lang="fr-FR" sz="1100" b="1" i="0" dirty="0" smtClean="0"/>
                        <a:t>1 V</a:t>
                      </a:r>
                    </a:p>
                  </a:txBody>
                  <a:tcPr marL="91462" marR="91462" marT="45717" marB="45717">
                    <a:solidFill>
                      <a:srgbClr val="FFFF00"/>
                    </a:solidFill>
                  </a:tcPr>
                </a:tc>
                <a:tc>
                  <a:txBody>
                    <a:bodyPr/>
                    <a:lstStyle/>
                    <a:p>
                      <a:r>
                        <a:rPr lang="fr-FR" sz="1100" b="0" i="0" dirty="0" smtClean="0"/>
                        <a:t>1 L</a:t>
                      </a:r>
                    </a:p>
                  </a:txBody>
                  <a:tcPr marL="91462" marR="91462" marT="45717" marB="45717"/>
                </a:tc>
              </a:tr>
              <a:tr h="259074">
                <a:tc>
                  <a:txBody>
                    <a:bodyPr/>
                    <a:lstStyle/>
                    <a:p>
                      <a:r>
                        <a:rPr lang="fr-FR" sz="1100" b="1" i="0" dirty="0" smtClean="0"/>
                        <a:t>2 M</a:t>
                      </a:r>
                      <a:endParaRPr lang="fr-FR" sz="1100" b="1" i="0" dirty="0"/>
                    </a:p>
                  </a:txBody>
                  <a:tcPr marL="91462" marR="91462" marT="45717" marB="45717">
                    <a:solidFill>
                      <a:srgbClr val="FFFF00"/>
                    </a:solidFill>
                  </a:tcPr>
                </a:tc>
                <a:tc>
                  <a:txBody>
                    <a:bodyPr/>
                    <a:lstStyle/>
                    <a:p>
                      <a:r>
                        <a:rPr lang="fr-FR" sz="1100" b="1" i="0" dirty="0" smtClean="0"/>
                        <a:t>2 S - </a:t>
                      </a:r>
                      <a:r>
                        <a:rPr lang="fr-FR" sz="1100" b="1" i="1" dirty="0" smtClean="0"/>
                        <a:t>Chandeleur</a:t>
                      </a:r>
                      <a:endParaRPr lang="fr-FR" sz="1100" b="1" i="1" dirty="0"/>
                    </a:p>
                  </a:txBody>
                  <a:tcPr marL="91462" marR="91462" marT="45717" marB="45717">
                    <a:solidFill>
                      <a:srgbClr val="FFFF00"/>
                    </a:solidFill>
                  </a:tcPr>
                </a:tc>
                <a:tc>
                  <a:txBody>
                    <a:bodyPr/>
                    <a:lstStyle/>
                    <a:p>
                      <a:r>
                        <a:rPr lang="fr-FR" sz="1100" b="1" i="0" dirty="0" smtClean="0"/>
                        <a:t>2 S</a:t>
                      </a:r>
                      <a:endParaRPr lang="fr-FR" sz="1100" b="1" i="0" dirty="0"/>
                    </a:p>
                  </a:txBody>
                  <a:tcPr marL="91462" marR="91462" marT="45717" marB="45717">
                    <a:solidFill>
                      <a:srgbClr val="FFFF00"/>
                    </a:solidFill>
                  </a:tcPr>
                </a:tc>
                <a:tc>
                  <a:txBody>
                    <a:bodyPr/>
                    <a:lstStyle/>
                    <a:p>
                      <a:r>
                        <a:rPr lang="fr-FR" sz="1100" b="0" i="0" dirty="0" smtClean="0"/>
                        <a:t>2 M</a:t>
                      </a:r>
                      <a:endParaRPr lang="fr-FR" sz="1100" b="0" i="0" dirty="0"/>
                    </a:p>
                  </a:txBody>
                  <a:tcPr marL="91462" marR="91462" marT="45717" marB="45717"/>
                </a:tc>
              </a:tr>
              <a:tr h="259074">
                <a:tc>
                  <a:txBody>
                    <a:bodyPr/>
                    <a:lstStyle/>
                    <a:p>
                      <a:r>
                        <a:rPr lang="fr-FR" sz="1100" b="1" i="0" dirty="0" smtClean="0"/>
                        <a:t>3 J</a:t>
                      </a:r>
                    </a:p>
                  </a:txBody>
                  <a:tcPr marL="91462" marR="91462" marT="45717" marB="45717">
                    <a:solidFill>
                      <a:srgbClr val="FFFF00"/>
                    </a:solidFill>
                  </a:tcPr>
                </a:tc>
                <a:tc>
                  <a:txBody>
                    <a:bodyPr/>
                    <a:lstStyle/>
                    <a:p>
                      <a:r>
                        <a:rPr lang="fr-FR" sz="1100" b="1" i="0" dirty="0" smtClean="0"/>
                        <a:t>3 D</a:t>
                      </a:r>
                    </a:p>
                  </a:txBody>
                  <a:tcPr marL="91462" marR="91462" marT="45717" marB="45717">
                    <a:solidFill>
                      <a:srgbClr val="FFFF00"/>
                    </a:solidFill>
                  </a:tcPr>
                </a:tc>
                <a:tc>
                  <a:txBody>
                    <a:bodyPr/>
                    <a:lstStyle/>
                    <a:p>
                      <a:r>
                        <a:rPr lang="fr-FR" sz="1100" b="1" i="0" dirty="0" smtClean="0"/>
                        <a:t>3 D</a:t>
                      </a:r>
                    </a:p>
                  </a:txBody>
                  <a:tcPr marL="91462" marR="91462" marT="45717" marB="45717">
                    <a:solidFill>
                      <a:srgbClr val="FFFF00"/>
                    </a:solidFill>
                  </a:tcPr>
                </a:tc>
                <a:tc>
                  <a:txBody>
                    <a:bodyPr/>
                    <a:lstStyle/>
                    <a:p>
                      <a:r>
                        <a:rPr lang="fr-FR" sz="1100" b="0" i="0" dirty="0" smtClean="0"/>
                        <a:t>3 M</a:t>
                      </a:r>
                    </a:p>
                  </a:txBody>
                  <a:tcPr marL="91462" marR="91462" marT="45717" marB="45717"/>
                </a:tc>
              </a:tr>
              <a:tr h="259074">
                <a:tc>
                  <a:txBody>
                    <a:bodyPr/>
                    <a:lstStyle/>
                    <a:p>
                      <a:r>
                        <a:rPr lang="fr-FR" sz="1100" b="1" i="0" dirty="0" smtClean="0"/>
                        <a:t>4 V</a:t>
                      </a:r>
                      <a:endParaRPr lang="fr-FR" sz="1100" b="1" i="0" dirty="0"/>
                    </a:p>
                  </a:txBody>
                  <a:tcPr marL="91462" marR="91462" marT="45717" marB="45717">
                    <a:solidFill>
                      <a:srgbClr val="FFFF00"/>
                    </a:solidFill>
                  </a:tcPr>
                </a:tc>
                <a:tc>
                  <a:txBody>
                    <a:bodyPr/>
                    <a:lstStyle/>
                    <a:p>
                      <a:r>
                        <a:rPr lang="fr-FR" sz="1100" b="0" i="0" dirty="0" smtClean="0"/>
                        <a:t>4 L</a:t>
                      </a:r>
                      <a:endParaRPr lang="fr-FR" sz="1100" b="0" i="0" dirty="0"/>
                    </a:p>
                  </a:txBody>
                  <a:tcPr marL="91462" marR="91462" marT="45717" marB="45717"/>
                </a:tc>
                <a:tc>
                  <a:txBody>
                    <a:bodyPr/>
                    <a:lstStyle/>
                    <a:p>
                      <a:r>
                        <a:rPr lang="fr-FR" sz="1100" b="0" i="0" dirty="0" smtClean="0"/>
                        <a:t>4 L</a:t>
                      </a:r>
                      <a:endParaRPr lang="fr-FR" sz="1100" b="0" i="0" dirty="0"/>
                    </a:p>
                  </a:txBody>
                  <a:tcPr marL="91462" marR="91462" marT="45717" marB="45717">
                    <a:solidFill>
                      <a:schemeClr val="bg1"/>
                    </a:solidFill>
                  </a:tcPr>
                </a:tc>
                <a:tc>
                  <a:txBody>
                    <a:bodyPr/>
                    <a:lstStyle/>
                    <a:p>
                      <a:r>
                        <a:rPr lang="fr-FR" sz="1100" b="0" i="0" dirty="0" smtClean="0"/>
                        <a:t>4 J</a:t>
                      </a:r>
                      <a:endParaRPr lang="fr-FR" sz="1100" b="0" i="0" dirty="0"/>
                    </a:p>
                  </a:txBody>
                  <a:tcPr marL="91462" marR="91462" marT="45717" marB="45717"/>
                </a:tc>
              </a:tr>
              <a:tr h="259074">
                <a:tc>
                  <a:txBody>
                    <a:bodyPr/>
                    <a:lstStyle/>
                    <a:p>
                      <a:r>
                        <a:rPr lang="fr-FR" sz="1100" b="1" i="0" dirty="0" smtClean="0"/>
                        <a:t>5 S</a:t>
                      </a:r>
                      <a:endParaRPr lang="fr-FR" sz="1100" b="1" i="0" dirty="0"/>
                    </a:p>
                  </a:txBody>
                  <a:tcPr marL="91462" marR="91462" marT="45717" marB="45717">
                    <a:solidFill>
                      <a:srgbClr val="FFFF00"/>
                    </a:solidFill>
                  </a:tcPr>
                </a:tc>
                <a:tc>
                  <a:txBody>
                    <a:bodyPr/>
                    <a:lstStyle/>
                    <a:p>
                      <a:r>
                        <a:rPr lang="fr-FR" sz="1100" b="0" i="0" dirty="0" smtClean="0"/>
                        <a:t>5 M</a:t>
                      </a:r>
                      <a:endParaRPr lang="fr-FR" sz="1100" b="0" i="0" dirty="0"/>
                    </a:p>
                  </a:txBody>
                  <a:tcPr marL="91462" marR="91462" marT="45717" marB="45717"/>
                </a:tc>
                <a:tc>
                  <a:txBody>
                    <a:bodyPr/>
                    <a:lstStyle/>
                    <a:p>
                      <a:r>
                        <a:rPr lang="fr-FR" sz="1100" b="0" i="0" dirty="0" smtClean="0"/>
                        <a:t>5 M - </a:t>
                      </a:r>
                      <a:r>
                        <a:rPr lang="fr-FR" sz="1100" b="1" i="1" dirty="0" smtClean="0"/>
                        <a:t>Mardi gras</a:t>
                      </a:r>
                      <a:endParaRPr lang="fr-FR" sz="1100" b="1" i="1" dirty="0"/>
                    </a:p>
                  </a:txBody>
                  <a:tcPr marL="91462" marR="91462" marT="45717" marB="45717">
                    <a:solidFill>
                      <a:schemeClr val="bg1">
                        <a:lumMod val="75000"/>
                      </a:schemeClr>
                    </a:solidFill>
                  </a:tcPr>
                </a:tc>
                <a:tc>
                  <a:txBody>
                    <a:bodyPr/>
                    <a:lstStyle/>
                    <a:p>
                      <a:r>
                        <a:rPr lang="fr-FR" sz="1100" b="0" i="0" dirty="0" smtClean="0"/>
                        <a:t>5 V</a:t>
                      </a:r>
                      <a:endParaRPr lang="fr-FR" sz="1100" b="0" i="0" dirty="0"/>
                    </a:p>
                  </a:txBody>
                  <a:tcPr marL="91462" marR="91462" marT="45717" marB="45717"/>
                </a:tc>
              </a:tr>
              <a:tr h="259074">
                <a:tc>
                  <a:txBody>
                    <a:bodyPr/>
                    <a:lstStyle/>
                    <a:p>
                      <a:r>
                        <a:rPr lang="fr-FR" sz="1100" b="1" i="0" dirty="0" smtClean="0"/>
                        <a:t>6 D - </a:t>
                      </a:r>
                      <a:r>
                        <a:rPr lang="fr-FR" sz="1100" b="1" i="1" dirty="0" smtClean="0"/>
                        <a:t>Epiphanie</a:t>
                      </a:r>
                      <a:endParaRPr lang="fr-FR" sz="1100" b="1" i="1" dirty="0"/>
                    </a:p>
                  </a:txBody>
                  <a:tcPr marL="91462" marR="91462" marT="45717" marB="45717">
                    <a:solidFill>
                      <a:srgbClr val="FFFF00"/>
                    </a:solidFill>
                  </a:tcPr>
                </a:tc>
                <a:tc>
                  <a:txBody>
                    <a:bodyPr/>
                    <a:lstStyle/>
                    <a:p>
                      <a:r>
                        <a:rPr lang="fr-FR" sz="1100" b="0" i="0" dirty="0" smtClean="0"/>
                        <a:t>6 M</a:t>
                      </a:r>
                      <a:endParaRPr lang="fr-FR" sz="1100" b="0" i="0" dirty="0"/>
                    </a:p>
                  </a:txBody>
                  <a:tcPr marL="91462" marR="91462" marT="45717" marB="45717"/>
                </a:tc>
                <a:tc>
                  <a:txBody>
                    <a:bodyPr/>
                    <a:lstStyle/>
                    <a:p>
                      <a:r>
                        <a:rPr lang="fr-FR" sz="1100" b="0" i="0" dirty="0" smtClean="0"/>
                        <a:t>6 M</a:t>
                      </a:r>
                      <a:endParaRPr lang="fr-FR" sz="1100" b="0" i="0" dirty="0"/>
                    </a:p>
                  </a:txBody>
                  <a:tcPr marL="91462" marR="91462" marT="45717" marB="45717">
                    <a:solidFill>
                      <a:schemeClr val="bg1"/>
                    </a:solidFill>
                  </a:tcPr>
                </a:tc>
                <a:tc>
                  <a:txBody>
                    <a:bodyPr/>
                    <a:lstStyle/>
                    <a:p>
                      <a:r>
                        <a:rPr lang="fr-FR" sz="1100" b="1" i="0" dirty="0" smtClean="0"/>
                        <a:t>6 S</a:t>
                      </a:r>
                      <a:endParaRPr lang="fr-FR" sz="1100" b="1" i="0" dirty="0"/>
                    </a:p>
                  </a:txBody>
                  <a:tcPr marL="91462" marR="91462" marT="45717" marB="45717">
                    <a:solidFill>
                      <a:srgbClr val="FFFF00"/>
                    </a:solidFill>
                  </a:tcPr>
                </a:tc>
              </a:tr>
              <a:tr h="259074">
                <a:tc>
                  <a:txBody>
                    <a:bodyPr/>
                    <a:lstStyle/>
                    <a:p>
                      <a:r>
                        <a:rPr lang="fr-FR" sz="1100" b="0" i="0" dirty="0" smtClean="0"/>
                        <a:t>7 L</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tc>
                <a:tc>
                  <a:txBody>
                    <a:bodyPr/>
                    <a:lstStyle/>
                    <a:p>
                      <a:r>
                        <a:rPr lang="fr-FR" sz="1100" b="0" i="0" dirty="0" smtClean="0"/>
                        <a:t>7 J</a:t>
                      </a:r>
                      <a:endParaRPr lang="fr-FR" sz="1100" b="0" i="0" dirty="0"/>
                    </a:p>
                  </a:txBody>
                  <a:tcPr marL="91462" marR="91462" marT="45717" marB="45717">
                    <a:solidFill>
                      <a:schemeClr val="bg1">
                        <a:lumMod val="75000"/>
                      </a:schemeClr>
                    </a:solidFill>
                  </a:tcPr>
                </a:tc>
                <a:tc>
                  <a:txBody>
                    <a:bodyPr/>
                    <a:lstStyle/>
                    <a:p>
                      <a:r>
                        <a:rPr lang="fr-FR" sz="1100" b="1" i="0" dirty="0" smtClean="0"/>
                        <a:t>7 D</a:t>
                      </a:r>
                      <a:endParaRPr lang="fr-FR" sz="1100" b="1" i="0" dirty="0"/>
                    </a:p>
                  </a:txBody>
                  <a:tcPr marL="91462" marR="91462" marT="45717" marB="45717">
                    <a:solidFill>
                      <a:srgbClr val="FFFF00"/>
                    </a:solidFill>
                  </a:tcPr>
                </a:tc>
              </a:tr>
              <a:tr h="259074">
                <a:tc>
                  <a:txBody>
                    <a:bodyPr/>
                    <a:lstStyle/>
                    <a:p>
                      <a:r>
                        <a:rPr lang="fr-FR" sz="1100" b="0" i="0" dirty="0" smtClean="0"/>
                        <a:t>8 M</a:t>
                      </a:r>
                      <a:endParaRPr lang="fr-FR" sz="1100" b="0" i="0" dirty="0"/>
                    </a:p>
                  </a:txBody>
                  <a:tcPr marL="91462" marR="91462" marT="45717" marB="45717"/>
                </a:tc>
                <a:tc>
                  <a:txBody>
                    <a:bodyPr/>
                    <a:lstStyle/>
                    <a:p>
                      <a:r>
                        <a:rPr lang="fr-FR" sz="1100" b="0" i="0" dirty="0" smtClean="0"/>
                        <a:t>8 V</a:t>
                      </a:r>
                      <a:endParaRPr lang="fr-FR" sz="1100" b="0" i="0" dirty="0"/>
                    </a:p>
                  </a:txBody>
                  <a:tcPr marL="91462" marR="91462" marT="45717" marB="45717"/>
                </a:tc>
                <a:tc>
                  <a:txBody>
                    <a:bodyPr/>
                    <a:lstStyle/>
                    <a:p>
                      <a:r>
                        <a:rPr lang="fr-FR" sz="1100" b="0" i="0" dirty="0" smtClean="0"/>
                        <a:t>8 V</a:t>
                      </a:r>
                      <a:endParaRPr lang="fr-FR" sz="1100" b="0" i="0" dirty="0"/>
                    </a:p>
                  </a:txBody>
                  <a:tcPr marL="91462" marR="91462" marT="45717" marB="45717">
                    <a:solidFill>
                      <a:schemeClr val="bg1"/>
                    </a:solidFill>
                  </a:tcPr>
                </a:tc>
                <a:tc>
                  <a:txBody>
                    <a:bodyPr/>
                    <a:lstStyle/>
                    <a:p>
                      <a:r>
                        <a:rPr lang="fr-FR" sz="1100" b="0" i="0" dirty="0" smtClean="0"/>
                        <a:t>8 L</a:t>
                      </a:r>
                      <a:endParaRPr lang="fr-FR" sz="1100" b="0" i="0" dirty="0"/>
                    </a:p>
                  </a:txBody>
                  <a:tcPr marL="91462" marR="91462" marT="45717" marB="45717"/>
                </a:tc>
              </a:tr>
              <a:tr h="259074">
                <a:tc>
                  <a:txBody>
                    <a:bodyPr/>
                    <a:lstStyle/>
                    <a:p>
                      <a:r>
                        <a:rPr lang="fr-FR" sz="1100" b="0" i="0" dirty="0" smtClean="0"/>
                        <a:t>9 M</a:t>
                      </a:r>
                      <a:endParaRPr lang="fr-FR" sz="1100" b="0" i="0" dirty="0"/>
                    </a:p>
                  </a:txBody>
                  <a:tcPr marL="91462" marR="91462" marT="45717" marB="45717"/>
                </a:tc>
                <a:tc>
                  <a:txBody>
                    <a:bodyPr/>
                    <a:lstStyle/>
                    <a:p>
                      <a:r>
                        <a:rPr lang="fr-FR" sz="1100" b="1" i="0" dirty="0" smtClean="0"/>
                        <a:t>9 S</a:t>
                      </a:r>
                      <a:endParaRPr lang="fr-FR" sz="1100" b="1" i="0" dirty="0"/>
                    </a:p>
                  </a:txBody>
                  <a:tcPr marL="91462" marR="91462" marT="45717" marB="45717">
                    <a:solidFill>
                      <a:srgbClr val="FFFF00"/>
                    </a:solidFill>
                  </a:tcPr>
                </a:tc>
                <a:tc>
                  <a:txBody>
                    <a:bodyPr/>
                    <a:lstStyle/>
                    <a:p>
                      <a:r>
                        <a:rPr lang="fr-FR" sz="1100" b="1" i="0" dirty="0" smtClean="0"/>
                        <a:t>9 S</a:t>
                      </a:r>
                      <a:endParaRPr lang="fr-FR" sz="1100" b="1" i="0" dirty="0"/>
                    </a:p>
                  </a:txBody>
                  <a:tcPr marL="91462" marR="91462" marT="45717" marB="45717">
                    <a:solidFill>
                      <a:srgbClr val="FFFF00"/>
                    </a:solidFill>
                  </a:tcPr>
                </a:tc>
                <a:tc>
                  <a:txBody>
                    <a:bodyPr/>
                    <a:lstStyle/>
                    <a:p>
                      <a:r>
                        <a:rPr lang="fr-FR" sz="1100" b="0" i="0" dirty="0" smtClean="0"/>
                        <a:t>9 M</a:t>
                      </a:r>
                      <a:endParaRPr lang="fr-FR" sz="1100" b="0" i="0" dirty="0"/>
                    </a:p>
                  </a:txBody>
                  <a:tcPr marL="91462" marR="91462" marT="45717" marB="45717"/>
                </a:tc>
              </a:tr>
              <a:tr h="259074">
                <a:tc>
                  <a:txBody>
                    <a:bodyPr/>
                    <a:lstStyle/>
                    <a:p>
                      <a:r>
                        <a:rPr lang="fr-FR" sz="1100" b="0" i="0" dirty="0" smtClean="0"/>
                        <a:t>10 J</a:t>
                      </a:r>
                      <a:endParaRPr lang="fr-FR" sz="1100" b="0" i="0" dirty="0"/>
                    </a:p>
                  </a:txBody>
                  <a:tcPr marL="91462" marR="91462" marT="45717" marB="45717"/>
                </a:tc>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1" i="0" dirty="0" smtClean="0"/>
                        <a:t>10 D</a:t>
                      </a:r>
                      <a:endParaRPr lang="fr-FR" sz="1100" b="1" i="0" dirty="0"/>
                    </a:p>
                  </a:txBody>
                  <a:tcPr marL="91462" marR="91462" marT="45717" marB="45717">
                    <a:solidFill>
                      <a:srgbClr val="FFFF00"/>
                    </a:solidFill>
                  </a:tcPr>
                </a:tc>
                <a:tc>
                  <a:txBody>
                    <a:bodyPr/>
                    <a:lstStyle/>
                    <a:p>
                      <a:r>
                        <a:rPr lang="fr-FR" sz="1100" b="0" i="0" dirty="0" smtClean="0"/>
                        <a:t>10 M</a:t>
                      </a:r>
                      <a:endParaRPr lang="fr-FR" sz="1100" b="0" i="0" dirty="0"/>
                    </a:p>
                  </a:txBody>
                  <a:tcPr marL="91462" marR="91462" marT="45717" marB="45717"/>
                </a:tc>
              </a:tr>
              <a:tr h="259074">
                <a:tc>
                  <a:txBody>
                    <a:bodyPr/>
                    <a:lstStyle/>
                    <a:p>
                      <a:r>
                        <a:rPr lang="fr-FR" sz="1100" b="0" i="0" dirty="0" smtClean="0"/>
                        <a:t>11 V</a:t>
                      </a:r>
                      <a:endParaRPr lang="fr-FR" sz="1100" b="0" i="0" dirty="0"/>
                    </a:p>
                  </a:txBody>
                  <a:tcPr marL="91462" marR="91462" marT="45717" marB="45717"/>
                </a:tc>
                <a:tc>
                  <a:txBody>
                    <a:bodyPr/>
                    <a:lstStyle/>
                    <a:p>
                      <a:r>
                        <a:rPr lang="fr-FR" sz="1100" b="0" i="0" dirty="0" smtClean="0"/>
                        <a:t>11 L</a:t>
                      </a:r>
                      <a:endParaRPr lang="fr-FR" sz="1100" b="0" i="0" dirty="0"/>
                    </a:p>
                  </a:txBody>
                  <a:tcPr marL="91462" marR="91462" marT="45717" marB="45717"/>
                </a:tc>
                <a:tc>
                  <a:txBody>
                    <a:bodyPr/>
                    <a:lstStyle/>
                    <a:p>
                      <a:r>
                        <a:rPr lang="fr-FR" sz="1100" b="0" i="0" dirty="0" smtClean="0"/>
                        <a:t>11 L</a:t>
                      </a:r>
                      <a:endParaRPr lang="fr-FR" sz="1100" b="0" i="0" dirty="0"/>
                    </a:p>
                  </a:txBody>
                  <a:tcPr marL="91462" marR="91462" marT="45717" marB="45717"/>
                </a:tc>
                <a:tc>
                  <a:txBody>
                    <a:bodyPr/>
                    <a:lstStyle/>
                    <a:p>
                      <a:r>
                        <a:rPr lang="fr-FR" sz="1100" b="0" i="0" dirty="0" smtClean="0"/>
                        <a:t>11 J</a:t>
                      </a:r>
                      <a:endParaRPr lang="fr-FR" sz="1100" b="0" i="0" dirty="0"/>
                    </a:p>
                  </a:txBody>
                  <a:tcPr marL="91462" marR="91462" marT="45717" marB="45717"/>
                </a:tc>
              </a:tr>
              <a:tr h="259074">
                <a:tc>
                  <a:txBody>
                    <a:bodyPr/>
                    <a:lstStyle/>
                    <a:p>
                      <a:r>
                        <a:rPr lang="fr-FR" sz="1100" b="1" i="0" dirty="0" smtClean="0"/>
                        <a:t>12 S</a:t>
                      </a:r>
                      <a:endParaRPr lang="fr-FR" sz="1100" b="1" i="0" dirty="0"/>
                    </a:p>
                  </a:txBody>
                  <a:tcPr marL="91462" marR="91462" marT="45717" marB="45717">
                    <a:solidFill>
                      <a:srgbClr val="FFFF00"/>
                    </a:solidFill>
                  </a:tcPr>
                </a:tc>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M</a:t>
                      </a:r>
                      <a:endParaRPr lang="fr-FR" sz="1100" b="0" i="0" dirty="0"/>
                    </a:p>
                  </a:txBody>
                  <a:tcPr marL="91462" marR="91462" marT="45717" marB="45717"/>
                </a:tc>
                <a:tc>
                  <a:txBody>
                    <a:bodyPr/>
                    <a:lstStyle/>
                    <a:p>
                      <a:r>
                        <a:rPr lang="fr-FR" sz="1100" b="0" i="0" dirty="0" smtClean="0"/>
                        <a:t>12 V</a:t>
                      </a:r>
                      <a:endParaRPr lang="fr-FR" sz="1100" b="0" i="0" dirty="0"/>
                    </a:p>
                  </a:txBody>
                  <a:tcPr marL="91462" marR="91462" marT="45717" marB="45717"/>
                </a:tc>
              </a:tr>
              <a:tr h="259074">
                <a:tc>
                  <a:txBody>
                    <a:bodyPr/>
                    <a:lstStyle/>
                    <a:p>
                      <a:r>
                        <a:rPr lang="fr-FR" sz="1100" b="1" i="0" dirty="0" smtClean="0"/>
                        <a:t>13 D</a:t>
                      </a:r>
                      <a:endParaRPr lang="fr-FR" sz="1100" b="1" i="0" dirty="0"/>
                    </a:p>
                  </a:txBody>
                  <a:tcPr marL="91462" marR="91462" marT="45717" marB="45717">
                    <a:solidFill>
                      <a:srgbClr val="FFFF00"/>
                    </a:solidFill>
                  </a:tcPr>
                </a:tc>
                <a:tc>
                  <a:txBody>
                    <a:bodyPr/>
                    <a:lstStyle/>
                    <a:p>
                      <a:r>
                        <a:rPr lang="fr-FR" sz="1100" b="0" i="0" dirty="0" smtClean="0"/>
                        <a:t>13 M</a:t>
                      </a:r>
                      <a:endParaRPr lang="fr-FR" sz="1100" b="0" i="0" dirty="0"/>
                    </a:p>
                  </a:txBody>
                  <a:tcPr marL="91462" marR="91462" marT="45717" marB="45717"/>
                </a:tc>
                <a:tc>
                  <a:txBody>
                    <a:bodyPr/>
                    <a:lstStyle/>
                    <a:p>
                      <a:r>
                        <a:rPr lang="fr-FR" sz="1100" b="0" i="0" dirty="0" smtClean="0"/>
                        <a:t>13 M</a:t>
                      </a:r>
                      <a:endParaRPr lang="fr-FR" sz="1100" b="0" i="0" dirty="0"/>
                    </a:p>
                  </a:txBody>
                  <a:tcPr marL="91462" marR="91462" marT="45717" marB="45717"/>
                </a:tc>
                <a:tc>
                  <a:txBody>
                    <a:bodyPr/>
                    <a:lstStyle/>
                    <a:p>
                      <a:r>
                        <a:rPr lang="fr-FR" sz="1100" b="1" i="0" dirty="0" smtClean="0"/>
                        <a:t>13 S</a:t>
                      </a:r>
                      <a:endParaRPr lang="fr-FR" sz="1100" b="1" i="0" dirty="0"/>
                    </a:p>
                  </a:txBody>
                  <a:tcPr marL="91462" marR="91462" marT="45717" marB="45717">
                    <a:solidFill>
                      <a:srgbClr val="FFFF00"/>
                    </a:solidFill>
                  </a:tcPr>
                </a:tc>
              </a:tr>
              <a:tr h="259074">
                <a:tc>
                  <a:txBody>
                    <a:bodyPr/>
                    <a:lstStyle/>
                    <a:p>
                      <a:r>
                        <a:rPr lang="fr-FR" sz="1100" b="0" i="0" dirty="0" smtClean="0"/>
                        <a:t>14 L</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c>
                  <a:txBody>
                    <a:bodyPr/>
                    <a:lstStyle/>
                    <a:p>
                      <a:r>
                        <a:rPr lang="fr-FR" sz="1100" b="0" i="0" dirty="0" smtClean="0"/>
                        <a:t>14 J</a:t>
                      </a:r>
                      <a:endParaRPr lang="fr-FR" sz="1100" b="0" i="0" dirty="0"/>
                    </a:p>
                  </a:txBody>
                  <a:tcPr marL="91462" marR="91462" marT="45717" marB="45717"/>
                </a:tc>
                <a:tc>
                  <a:txBody>
                    <a:bodyPr/>
                    <a:lstStyle/>
                    <a:p>
                      <a:r>
                        <a:rPr lang="fr-FR" sz="1100" b="1" i="0" dirty="0" smtClean="0"/>
                        <a:t>14 D</a:t>
                      </a:r>
                      <a:endParaRPr lang="fr-FR" sz="1100" b="1" i="0" dirty="0"/>
                    </a:p>
                  </a:txBody>
                  <a:tcPr marL="91462" marR="91462" marT="45717" marB="45717">
                    <a:solidFill>
                      <a:srgbClr val="FFFF00"/>
                    </a:solidFill>
                  </a:tcPr>
                </a:tc>
              </a:tr>
              <a:tr h="259074">
                <a:tc>
                  <a:txBody>
                    <a:bodyPr/>
                    <a:lstStyle/>
                    <a:p>
                      <a:r>
                        <a:rPr lang="fr-FR" sz="1100" b="0" i="0" dirty="0" smtClean="0"/>
                        <a:t>15 M</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c>
                  <a:txBody>
                    <a:bodyPr/>
                    <a:lstStyle/>
                    <a:p>
                      <a:r>
                        <a:rPr lang="fr-FR" sz="1100" b="0" i="0" dirty="0" smtClean="0"/>
                        <a:t>15 V</a:t>
                      </a:r>
                      <a:endParaRPr lang="fr-FR" sz="1100" b="0" i="0" dirty="0"/>
                    </a:p>
                  </a:txBody>
                  <a:tcPr marL="91462" marR="91462" marT="45717" marB="45717"/>
                </a:tc>
                <a:tc>
                  <a:txBody>
                    <a:bodyPr/>
                    <a:lstStyle/>
                    <a:p>
                      <a:r>
                        <a:rPr lang="fr-FR" sz="1100" b="1" i="0" dirty="0" smtClean="0"/>
                        <a:t>15 L</a:t>
                      </a:r>
                      <a:endParaRPr lang="fr-FR" sz="1100" b="1" i="0" dirty="0"/>
                    </a:p>
                  </a:txBody>
                  <a:tcPr marL="91462" marR="91462" marT="45717" marB="45717">
                    <a:solidFill>
                      <a:srgbClr val="FFFF00"/>
                    </a:solidFill>
                  </a:tcPr>
                </a:tc>
              </a:tr>
              <a:tr h="259074">
                <a:tc>
                  <a:txBody>
                    <a:bodyPr/>
                    <a:lstStyle/>
                    <a:p>
                      <a:r>
                        <a:rPr lang="fr-FR" sz="1100" b="0" i="0" dirty="0" smtClean="0"/>
                        <a:t>16 M</a:t>
                      </a:r>
                      <a:endParaRPr lang="fr-FR" sz="1100" b="0" i="0" dirty="0"/>
                    </a:p>
                  </a:txBody>
                  <a:tcPr marL="91462" marR="91462" marT="45717" marB="45717"/>
                </a:tc>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1" i="0" dirty="0" smtClean="0"/>
                        <a:t>16 S</a:t>
                      </a:r>
                      <a:endParaRPr lang="fr-FR" sz="1100" b="1" i="0" dirty="0"/>
                    </a:p>
                  </a:txBody>
                  <a:tcPr marL="91462" marR="91462" marT="45717" marB="45717">
                    <a:solidFill>
                      <a:srgbClr val="FFFF00"/>
                    </a:solidFill>
                  </a:tcPr>
                </a:tc>
                <a:tc>
                  <a:txBody>
                    <a:bodyPr/>
                    <a:lstStyle/>
                    <a:p>
                      <a:r>
                        <a:rPr lang="fr-FR" sz="1100" b="1" i="0" dirty="0" smtClean="0"/>
                        <a:t>16 M</a:t>
                      </a:r>
                      <a:endParaRPr lang="fr-FR" sz="1100" b="1" i="0" dirty="0"/>
                    </a:p>
                  </a:txBody>
                  <a:tcPr marL="91462" marR="91462" marT="45717" marB="45717">
                    <a:solidFill>
                      <a:srgbClr val="FFFF00"/>
                    </a:solidFill>
                  </a:tcPr>
                </a:tc>
              </a:tr>
              <a:tr h="259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t>17 J</a:t>
                      </a:r>
                      <a:endParaRPr lang="fr-FR" sz="1100" b="0" i="0" dirty="0"/>
                    </a:p>
                  </a:txBody>
                  <a:tcPr marL="91462" marR="91462"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D</a:t>
                      </a:r>
                      <a:endParaRPr lang="fr-FR" sz="1100" b="1" i="0" dirty="0"/>
                    </a:p>
                  </a:txBody>
                  <a:tcPr marL="91462" marR="91462" marT="45717" marB="45717">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1" i="0" dirty="0" smtClean="0"/>
                        <a:t>17 M</a:t>
                      </a:r>
                      <a:endParaRPr lang="fr-FR" sz="1100" b="1" i="0" dirty="0"/>
                    </a:p>
                  </a:txBody>
                  <a:tcPr marL="91462" marR="91462" marT="45717" marB="45717">
                    <a:solidFill>
                      <a:srgbClr val="FFFF00"/>
                    </a:solidFill>
                  </a:tcPr>
                </a:tc>
              </a:tr>
              <a:tr h="259074">
                <a:tc>
                  <a:txBody>
                    <a:bodyPr/>
                    <a:lstStyle/>
                    <a:p>
                      <a:r>
                        <a:rPr lang="fr-FR" sz="1100" b="0" i="0" dirty="0" smtClean="0"/>
                        <a:t>18 V</a:t>
                      </a:r>
                      <a:endParaRPr lang="fr-FR" sz="1100" b="0" i="0" dirty="0"/>
                    </a:p>
                  </a:txBody>
                  <a:tcPr marL="91462" marR="91462" marT="45717" marB="45717"/>
                </a:tc>
                <a:tc>
                  <a:txBody>
                    <a:bodyPr/>
                    <a:lstStyle/>
                    <a:p>
                      <a:r>
                        <a:rPr lang="fr-FR" sz="1100" b="1" i="0" dirty="0" smtClean="0"/>
                        <a:t>18 L</a:t>
                      </a:r>
                      <a:endParaRPr lang="fr-FR" sz="1100" b="1" i="0" dirty="0"/>
                    </a:p>
                  </a:txBody>
                  <a:tcPr marL="91462" marR="91462" marT="45717" marB="45717">
                    <a:solidFill>
                      <a:srgbClr val="FFFF00"/>
                    </a:solidFill>
                  </a:tcPr>
                </a:tc>
                <a:tc>
                  <a:txBody>
                    <a:bodyPr/>
                    <a:lstStyle/>
                    <a:p>
                      <a:r>
                        <a:rPr lang="fr-FR" sz="1100" b="0" i="0" dirty="0" smtClean="0"/>
                        <a:t>18 L</a:t>
                      </a:r>
                      <a:endParaRPr lang="fr-FR" sz="1100" b="0" i="0" dirty="0"/>
                    </a:p>
                  </a:txBody>
                  <a:tcPr marL="91462" marR="91462" marT="45717" marB="45717"/>
                </a:tc>
                <a:tc>
                  <a:txBody>
                    <a:bodyPr/>
                    <a:lstStyle/>
                    <a:p>
                      <a:r>
                        <a:rPr lang="fr-FR" sz="1100" b="1" i="0" dirty="0" smtClean="0"/>
                        <a:t>18 J</a:t>
                      </a:r>
                      <a:endParaRPr lang="fr-FR" sz="1100" b="1" i="0" dirty="0"/>
                    </a:p>
                  </a:txBody>
                  <a:tcPr marL="91462" marR="91462" marT="45717" marB="45717">
                    <a:solidFill>
                      <a:srgbClr val="FFFF00"/>
                    </a:solidFill>
                  </a:tcPr>
                </a:tc>
              </a:tr>
              <a:tr h="259074">
                <a:tc>
                  <a:txBody>
                    <a:bodyPr/>
                    <a:lstStyle/>
                    <a:p>
                      <a:r>
                        <a:rPr lang="fr-FR" sz="1100" b="1" i="0" dirty="0" smtClean="0"/>
                        <a:t>19 S</a:t>
                      </a:r>
                      <a:endParaRPr lang="fr-FR" sz="1100" b="1" i="0" dirty="0"/>
                    </a:p>
                  </a:txBody>
                  <a:tcPr marL="91462" marR="91462" marT="45717" marB="45717">
                    <a:solidFill>
                      <a:srgbClr val="FFFF00"/>
                    </a:solidFill>
                  </a:tcPr>
                </a:tc>
                <a:tc>
                  <a:txBody>
                    <a:bodyPr/>
                    <a:lstStyle/>
                    <a:p>
                      <a:r>
                        <a:rPr lang="fr-FR" sz="1100" b="1" i="0" dirty="0" smtClean="0"/>
                        <a:t>19 M</a:t>
                      </a:r>
                      <a:endParaRPr lang="fr-FR" sz="1100" b="1" i="0" dirty="0"/>
                    </a:p>
                  </a:txBody>
                  <a:tcPr marL="91462" marR="91462" marT="45717" marB="45717">
                    <a:solidFill>
                      <a:srgbClr val="FFFF00"/>
                    </a:solidFill>
                  </a:tcPr>
                </a:tc>
                <a:tc>
                  <a:txBody>
                    <a:bodyPr/>
                    <a:lstStyle/>
                    <a:p>
                      <a:r>
                        <a:rPr lang="fr-FR" sz="1100" b="0" i="0" dirty="0" smtClean="0"/>
                        <a:t>19 M</a:t>
                      </a:r>
                      <a:endParaRPr lang="fr-FR" sz="1100" b="0" i="0" dirty="0"/>
                    </a:p>
                  </a:txBody>
                  <a:tcPr marL="91462" marR="91462" marT="45717" marB="45717"/>
                </a:tc>
                <a:tc>
                  <a:txBody>
                    <a:bodyPr/>
                    <a:lstStyle/>
                    <a:p>
                      <a:r>
                        <a:rPr lang="fr-FR" sz="1100" b="1" i="0" dirty="0" smtClean="0"/>
                        <a:t>19 V</a:t>
                      </a:r>
                      <a:endParaRPr lang="fr-FR" sz="1100" b="1" i="0" dirty="0"/>
                    </a:p>
                  </a:txBody>
                  <a:tcPr marL="91462" marR="91462" marT="45717" marB="45717">
                    <a:solidFill>
                      <a:srgbClr val="FFFF00"/>
                    </a:solidFill>
                  </a:tcPr>
                </a:tc>
              </a:tr>
              <a:tr h="259074">
                <a:tc>
                  <a:txBody>
                    <a:bodyPr/>
                    <a:lstStyle/>
                    <a:p>
                      <a:r>
                        <a:rPr lang="fr-FR" sz="1100" b="1" i="0" dirty="0" smtClean="0"/>
                        <a:t>20 D</a:t>
                      </a:r>
                      <a:endParaRPr lang="fr-FR" sz="1100" b="1" i="0" dirty="0"/>
                    </a:p>
                  </a:txBody>
                  <a:tcPr marL="91462" marR="91462" marT="45717" marB="45717">
                    <a:solidFill>
                      <a:srgbClr val="FFFF00"/>
                    </a:solidFill>
                  </a:tcPr>
                </a:tc>
                <a:tc>
                  <a:txBody>
                    <a:bodyPr/>
                    <a:lstStyle/>
                    <a:p>
                      <a:r>
                        <a:rPr lang="fr-FR" sz="1100" b="1" i="0" dirty="0" smtClean="0"/>
                        <a:t>20 M</a:t>
                      </a:r>
                      <a:endParaRPr lang="fr-FR" sz="1100" b="1" i="0" dirty="0"/>
                    </a:p>
                  </a:txBody>
                  <a:tcPr marL="91462" marR="91462" marT="45717" marB="45717">
                    <a:solidFill>
                      <a:srgbClr val="FFFF00"/>
                    </a:solidFill>
                  </a:tcPr>
                </a:tc>
                <a:tc>
                  <a:txBody>
                    <a:bodyPr/>
                    <a:lstStyle/>
                    <a:p>
                      <a:r>
                        <a:rPr lang="fr-FR" sz="1100" b="0" i="0" dirty="0" smtClean="0"/>
                        <a:t>20 M -</a:t>
                      </a:r>
                      <a:r>
                        <a:rPr lang="fr-FR" sz="1100" b="1" i="1" dirty="0" smtClean="0"/>
                        <a:t> Printemps</a:t>
                      </a:r>
                      <a:endParaRPr lang="fr-FR" sz="1100" b="1" i="1" dirty="0"/>
                    </a:p>
                  </a:txBody>
                  <a:tcPr marL="91462" marR="91462" marT="45717" marB="45717"/>
                </a:tc>
                <a:tc>
                  <a:txBody>
                    <a:bodyPr/>
                    <a:lstStyle/>
                    <a:p>
                      <a:r>
                        <a:rPr lang="fr-FR" sz="1100" b="1" i="0" dirty="0" smtClean="0"/>
                        <a:t>20 S</a:t>
                      </a:r>
                      <a:endParaRPr lang="fr-FR" sz="1100" b="1" i="0" dirty="0"/>
                    </a:p>
                  </a:txBody>
                  <a:tcPr marL="91462" marR="91462" marT="45717" marB="45717">
                    <a:solidFill>
                      <a:srgbClr val="FFFF00"/>
                    </a:solidFill>
                  </a:tcPr>
                </a:tc>
              </a:tr>
              <a:tr h="259074">
                <a:tc>
                  <a:txBody>
                    <a:bodyPr/>
                    <a:lstStyle/>
                    <a:p>
                      <a:r>
                        <a:rPr lang="fr-FR" sz="1100" b="0" i="0" dirty="0" smtClean="0"/>
                        <a:t>21 L</a:t>
                      </a:r>
                      <a:endParaRPr lang="fr-FR" sz="1100" b="0" i="0" dirty="0"/>
                    </a:p>
                  </a:txBody>
                  <a:tcPr marL="91462" marR="91462" marT="45717" marB="45717"/>
                </a:tc>
                <a:tc>
                  <a:txBody>
                    <a:bodyPr/>
                    <a:lstStyle/>
                    <a:p>
                      <a:r>
                        <a:rPr lang="fr-FR" sz="1100" b="1" i="0" dirty="0" smtClean="0"/>
                        <a:t>21 J</a:t>
                      </a:r>
                      <a:endParaRPr lang="fr-FR" sz="1100" b="1" i="0" dirty="0"/>
                    </a:p>
                  </a:txBody>
                  <a:tcPr marL="91462" marR="91462" marT="45717" marB="45717">
                    <a:solidFill>
                      <a:srgbClr val="FFFF00"/>
                    </a:solidFill>
                  </a:tcPr>
                </a:tc>
                <a:tc>
                  <a:txBody>
                    <a:bodyPr/>
                    <a:lstStyle/>
                    <a:p>
                      <a:r>
                        <a:rPr lang="fr-FR" sz="1100" b="0" i="0" dirty="0" smtClean="0"/>
                        <a:t>21 J</a:t>
                      </a:r>
                      <a:endParaRPr lang="fr-FR" sz="1100" b="0" i="0" dirty="0"/>
                    </a:p>
                  </a:txBody>
                  <a:tcPr marL="91462" marR="91462" marT="45717" marB="45717"/>
                </a:tc>
                <a:tc>
                  <a:txBody>
                    <a:bodyPr/>
                    <a:lstStyle/>
                    <a:p>
                      <a:r>
                        <a:rPr lang="fr-FR" sz="1100" b="1" i="0" dirty="0" smtClean="0"/>
                        <a:t>21 D</a:t>
                      </a:r>
                      <a:endParaRPr lang="fr-FR" sz="1100" b="1" i="0" dirty="0"/>
                    </a:p>
                  </a:txBody>
                  <a:tcPr marL="91462" marR="91462" marT="45717" marB="45717">
                    <a:solidFill>
                      <a:srgbClr val="FFFF00"/>
                    </a:solidFill>
                  </a:tcPr>
                </a:tc>
              </a:tr>
              <a:tr h="259074">
                <a:tc>
                  <a:txBody>
                    <a:bodyPr/>
                    <a:lstStyle/>
                    <a:p>
                      <a:r>
                        <a:rPr lang="fr-FR" sz="1100" b="0" i="0" dirty="0" smtClean="0"/>
                        <a:t>22 M</a:t>
                      </a:r>
                      <a:endParaRPr lang="fr-FR" sz="1100" b="0" i="0" dirty="0"/>
                    </a:p>
                  </a:txBody>
                  <a:tcPr marL="91462" marR="91462" marT="45717" marB="45717"/>
                </a:tc>
                <a:tc>
                  <a:txBody>
                    <a:bodyPr/>
                    <a:lstStyle/>
                    <a:p>
                      <a:r>
                        <a:rPr lang="fr-FR" sz="1100" b="1" i="0" dirty="0" smtClean="0"/>
                        <a:t>22 V</a:t>
                      </a:r>
                      <a:endParaRPr lang="fr-FR" sz="1100" b="1" i="0" dirty="0"/>
                    </a:p>
                  </a:txBody>
                  <a:tcPr marL="91462" marR="91462" marT="45717" marB="45717">
                    <a:solidFill>
                      <a:srgbClr val="FFFF00"/>
                    </a:solidFill>
                  </a:tcPr>
                </a:tc>
                <a:tc>
                  <a:txBody>
                    <a:bodyPr/>
                    <a:lstStyle/>
                    <a:p>
                      <a:r>
                        <a:rPr lang="fr-FR" sz="1100" b="0" i="0" dirty="0" smtClean="0"/>
                        <a:t>22 V</a:t>
                      </a:r>
                      <a:endParaRPr lang="fr-FR" sz="1100" b="0" i="0" dirty="0"/>
                    </a:p>
                  </a:txBody>
                  <a:tcPr marL="91462" marR="91462" marT="45717" marB="45717"/>
                </a:tc>
                <a:tc>
                  <a:txBody>
                    <a:bodyPr/>
                    <a:lstStyle/>
                    <a:p>
                      <a:r>
                        <a:rPr lang="fr-FR" sz="1100" b="1" i="0" dirty="0" smtClean="0"/>
                        <a:t>22 L - </a:t>
                      </a:r>
                      <a:r>
                        <a:rPr lang="fr-FR" sz="1100" b="1" i="1" dirty="0" smtClean="0"/>
                        <a:t>Lundi de Pâques</a:t>
                      </a:r>
                      <a:endParaRPr lang="fr-FR" sz="1100" b="1" i="1" dirty="0"/>
                    </a:p>
                  </a:txBody>
                  <a:tcPr marL="91462" marR="91462" marT="45717" marB="45717">
                    <a:solidFill>
                      <a:srgbClr val="FFFF00"/>
                    </a:solidFill>
                  </a:tcPr>
                </a:tc>
              </a:tr>
              <a:tr h="259074">
                <a:tc>
                  <a:txBody>
                    <a:bodyPr/>
                    <a:lstStyle/>
                    <a:p>
                      <a:r>
                        <a:rPr lang="fr-FR" sz="1100" b="0" i="0" dirty="0" smtClean="0"/>
                        <a:t>23 M</a:t>
                      </a:r>
                      <a:endParaRPr lang="fr-FR" sz="1100" b="0" i="0" dirty="0"/>
                    </a:p>
                  </a:txBody>
                  <a:tcPr marL="91462" marR="91462" marT="45717" marB="45717"/>
                </a:tc>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S</a:t>
                      </a:r>
                      <a:endParaRPr lang="fr-FR" sz="1100" b="1" i="0" dirty="0"/>
                    </a:p>
                  </a:txBody>
                  <a:tcPr marL="91462" marR="91462" marT="45717" marB="45717">
                    <a:solidFill>
                      <a:srgbClr val="FFFF00"/>
                    </a:solidFill>
                  </a:tcPr>
                </a:tc>
                <a:tc>
                  <a:txBody>
                    <a:bodyPr/>
                    <a:lstStyle/>
                    <a:p>
                      <a:r>
                        <a:rPr lang="fr-FR" sz="1100" b="1" i="0" dirty="0" smtClean="0"/>
                        <a:t>23 M</a:t>
                      </a:r>
                      <a:endParaRPr lang="fr-FR" sz="1100" b="1" i="0" dirty="0"/>
                    </a:p>
                  </a:txBody>
                  <a:tcPr marL="91462" marR="91462" marT="45717" marB="45717">
                    <a:solidFill>
                      <a:srgbClr val="FFFF00"/>
                    </a:solidFill>
                  </a:tcPr>
                </a:tc>
              </a:tr>
              <a:tr h="259074">
                <a:tc>
                  <a:txBody>
                    <a:bodyPr/>
                    <a:lstStyle/>
                    <a:p>
                      <a:r>
                        <a:rPr lang="fr-FR" sz="1100" b="0" i="0" dirty="0" smtClean="0"/>
                        <a:t>24 J</a:t>
                      </a:r>
                      <a:endParaRPr lang="fr-FR" sz="1100" b="0" i="0" dirty="0"/>
                    </a:p>
                  </a:txBody>
                  <a:tcPr marL="91462" marR="91462" marT="45717" marB="45717"/>
                </a:tc>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D</a:t>
                      </a:r>
                      <a:endParaRPr lang="fr-FR" sz="1100" b="1" i="0" dirty="0"/>
                    </a:p>
                  </a:txBody>
                  <a:tcPr marL="91462" marR="91462" marT="45717" marB="45717">
                    <a:solidFill>
                      <a:srgbClr val="FFFF00"/>
                    </a:solidFill>
                  </a:tcPr>
                </a:tc>
                <a:tc>
                  <a:txBody>
                    <a:bodyPr/>
                    <a:lstStyle/>
                    <a:p>
                      <a:r>
                        <a:rPr lang="fr-FR" sz="1100" b="1" i="0" dirty="0" smtClean="0"/>
                        <a:t>24 M</a:t>
                      </a:r>
                      <a:endParaRPr lang="fr-FR" sz="1100" b="1" i="0" dirty="0"/>
                    </a:p>
                  </a:txBody>
                  <a:tcPr marL="91462" marR="91462" marT="45717" marB="45717">
                    <a:solidFill>
                      <a:srgbClr val="FFFF00"/>
                    </a:solidFill>
                  </a:tcPr>
                </a:tc>
              </a:tr>
              <a:tr h="259074">
                <a:tc>
                  <a:txBody>
                    <a:bodyPr/>
                    <a:lstStyle/>
                    <a:p>
                      <a:r>
                        <a:rPr lang="fr-FR" sz="1100" b="0" i="0" dirty="0" smtClean="0"/>
                        <a:t>25</a:t>
                      </a:r>
                      <a:r>
                        <a:rPr lang="fr-FR" sz="1100" b="0" i="0" baseline="0" dirty="0" smtClean="0"/>
                        <a:t> V</a:t>
                      </a:r>
                      <a:endParaRPr lang="fr-FR" sz="1100" b="0" i="0" dirty="0"/>
                    </a:p>
                  </a:txBody>
                  <a:tcPr marL="91462" marR="91462" marT="45717" marB="45717"/>
                </a:tc>
                <a:tc>
                  <a:txBody>
                    <a:bodyPr/>
                    <a:lstStyle/>
                    <a:p>
                      <a:r>
                        <a:rPr lang="fr-FR" sz="1100" b="1" i="0" dirty="0" smtClean="0"/>
                        <a:t>25</a:t>
                      </a:r>
                      <a:r>
                        <a:rPr lang="fr-FR" sz="1100" b="1" i="0" baseline="0" dirty="0" smtClean="0"/>
                        <a:t> L</a:t>
                      </a:r>
                      <a:endParaRPr lang="fr-FR" sz="1100" b="1" i="0" dirty="0"/>
                    </a:p>
                  </a:txBody>
                  <a:tcPr marL="91462" marR="91462" marT="45717" marB="45717">
                    <a:solidFill>
                      <a:srgbClr val="FFFF00"/>
                    </a:solidFill>
                  </a:tcPr>
                </a:tc>
                <a:tc>
                  <a:txBody>
                    <a:bodyPr/>
                    <a:lstStyle/>
                    <a:p>
                      <a:r>
                        <a:rPr lang="fr-FR" sz="1100" b="0" i="0" dirty="0" smtClean="0"/>
                        <a:t>25</a:t>
                      </a:r>
                      <a:r>
                        <a:rPr lang="fr-FR" sz="1100" b="0" i="0" baseline="0" dirty="0" smtClean="0"/>
                        <a:t> L</a:t>
                      </a:r>
                      <a:endParaRPr lang="fr-FR" sz="1100" b="0" i="0" dirty="0"/>
                    </a:p>
                  </a:txBody>
                  <a:tcPr marL="91462" marR="91462" marT="45717" marB="45717"/>
                </a:tc>
                <a:tc>
                  <a:txBody>
                    <a:bodyPr/>
                    <a:lstStyle/>
                    <a:p>
                      <a:r>
                        <a:rPr lang="fr-FR" sz="1100" b="1" i="0" dirty="0" smtClean="0"/>
                        <a:t>25</a:t>
                      </a:r>
                      <a:r>
                        <a:rPr lang="fr-FR" sz="1100" b="1" i="0" baseline="0" dirty="0" smtClean="0"/>
                        <a:t> J</a:t>
                      </a:r>
                      <a:endParaRPr lang="fr-FR" sz="1100" b="1" i="0" dirty="0"/>
                    </a:p>
                  </a:txBody>
                  <a:tcPr marL="91462" marR="91462" marT="45717" marB="45717">
                    <a:solidFill>
                      <a:srgbClr val="FFFF00"/>
                    </a:solidFill>
                  </a:tcPr>
                </a:tc>
              </a:tr>
              <a:tr h="259074">
                <a:tc>
                  <a:txBody>
                    <a:bodyPr/>
                    <a:lstStyle/>
                    <a:p>
                      <a:r>
                        <a:rPr lang="fr-FR" sz="1100" b="1" i="0" dirty="0" smtClean="0"/>
                        <a:t>26 S</a:t>
                      </a:r>
                      <a:endParaRPr lang="fr-FR" sz="1100" b="1" i="0" dirty="0"/>
                    </a:p>
                  </a:txBody>
                  <a:tcPr marL="91462" marR="91462" marT="45717" marB="45717">
                    <a:solidFill>
                      <a:srgbClr val="FFFF00"/>
                    </a:solidFill>
                  </a:tcPr>
                </a:tc>
                <a:tc>
                  <a:txBody>
                    <a:bodyPr/>
                    <a:lstStyle/>
                    <a:p>
                      <a:r>
                        <a:rPr lang="fr-FR" sz="1100" b="1" i="0" dirty="0" smtClean="0"/>
                        <a:t>26 M</a:t>
                      </a:r>
                      <a:endParaRPr lang="fr-FR" sz="1100" b="1" i="0" dirty="0"/>
                    </a:p>
                  </a:txBody>
                  <a:tcPr marL="91462" marR="91462" marT="45717" marB="45717">
                    <a:solidFill>
                      <a:srgbClr val="FFFF00"/>
                    </a:solidFill>
                  </a:tcPr>
                </a:tc>
                <a:tc>
                  <a:txBody>
                    <a:bodyPr/>
                    <a:lstStyle/>
                    <a:p>
                      <a:r>
                        <a:rPr lang="fr-FR" sz="1100" b="0" i="0" dirty="0" smtClean="0"/>
                        <a:t>26 M</a:t>
                      </a:r>
                      <a:endParaRPr lang="fr-FR" sz="1100" b="0" i="0" dirty="0"/>
                    </a:p>
                  </a:txBody>
                  <a:tcPr marL="91462" marR="91462" marT="45717" marB="45717"/>
                </a:tc>
                <a:tc>
                  <a:txBody>
                    <a:bodyPr/>
                    <a:lstStyle/>
                    <a:p>
                      <a:r>
                        <a:rPr lang="fr-FR" sz="1100" b="1" i="0" dirty="0" smtClean="0"/>
                        <a:t>26 V</a:t>
                      </a:r>
                      <a:endParaRPr lang="fr-FR" sz="1100" b="1" i="0" dirty="0"/>
                    </a:p>
                  </a:txBody>
                  <a:tcPr marL="91462" marR="91462" marT="45717" marB="45717">
                    <a:solidFill>
                      <a:srgbClr val="FFFF00"/>
                    </a:solidFill>
                  </a:tcPr>
                </a:tc>
              </a:tr>
              <a:tr h="259074">
                <a:tc>
                  <a:txBody>
                    <a:bodyPr/>
                    <a:lstStyle/>
                    <a:p>
                      <a:r>
                        <a:rPr lang="fr-FR" sz="1100" b="1" i="0" dirty="0" smtClean="0"/>
                        <a:t>27 D</a:t>
                      </a:r>
                      <a:endParaRPr lang="fr-FR" sz="1100" b="1" i="0" dirty="0"/>
                    </a:p>
                  </a:txBody>
                  <a:tcPr marL="91462" marR="91462" marT="45717" marB="45717">
                    <a:solidFill>
                      <a:srgbClr val="FFFF00"/>
                    </a:solidFill>
                  </a:tcPr>
                </a:tc>
                <a:tc>
                  <a:txBody>
                    <a:bodyPr/>
                    <a:lstStyle/>
                    <a:p>
                      <a:r>
                        <a:rPr lang="fr-FR" sz="1100" b="1" i="0" dirty="0" smtClean="0"/>
                        <a:t>27 M</a:t>
                      </a:r>
                      <a:endParaRPr lang="fr-FR" sz="1100" b="1" i="0" dirty="0"/>
                    </a:p>
                  </a:txBody>
                  <a:tcPr marL="91462" marR="91462" marT="45717" marB="45717">
                    <a:solidFill>
                      <a:srgbClr val="FFFF00"/>
                    </a:solidFill>
                  </a:tcPr>
                </a:tc>
                <a:tc>
                  <a:txBody>
                    <a:bodyPr/>
                    <a:lstStyle/>
                    <a:p>
                      <a:r>
                        <a:rPr lang="fr-FR" sz="1100" b="0" i="0" dirty="0" smtClean="0"/>
                        <a:t>27 M</a:t>
                      </a:r>
                      <a:endParaRPr lang="fr-FR" sz="1100" b="0" i="0" dirty="0"/>
                    </a:p>
                  </a:txBody>
                  <a:tcPr marL="91462" marR="91462" marT="45717" marB="45717"/>
                </a:tc>
                <a:tc>
                  <a:txBody>
                    <a:bodyPr/>
                    <a:lstStyle/>
                    <a:p>
                      <a:r>
                        <a:rPr lang="fr-FR" sz="1100" b="1" i="0" dirty="0" smtClean="0"/>
                        <a:t>27 S</a:t>
                      </a:r>
                      <a:endParaRPr lang="fr-FR" sz="1100" b="1" i="0" dirty="0"/>
                    </a:p>
                  </a:txBody>
                  <a:tcPr marL="91462" marR="91462" marT="45717" marB="45717">
                    <a:solidFill>
                      <a:srgbClr val="FFFF00"/>
                    </a:solidFill>
                  </a:tcPr>
                </a:tc>
              </a:tr>
              <a:tr h="259074">
                <a:tc>
                  <a:txBody>
                    <a:bodyPr/>
                    <a:lstStyle/>
                    <a:p>
                      <a:r>
                        <a:rPr lang="fr-FR" sz="1100" b="0" i="0" dirty="0" smtClean="0"/>
                        <a:t>28 L</a:t>
                      </a:r>
                      <a:endParaRPr lang="fr-FR" sz="1100" b="0" i="0" dirty="0"/>
                    </a:p>
                  </a:txBody>
                  <a:tcPr marL="91462" marR="91462" marT="45717" marB="45717"/>
                </a:tc>
                <a:tc>
                  <a:txBody>
                    <a:bodyPr/>
                    <a:lstStyle/>
                    <a:p>
                      <a:r>
                        <a:rPr lang="fr-FR" sz="1100" b="1" i="0" dirty="0" smtClean="0"/>
                        <a:t>28 J</a:t>
                      </a:r>
                      <a:endParaRPr lang="fr-FR" sz="1100" b="1" i="0" dirty="0"/>
                    </a:p>
                  </a:txBody>
                  <a:tcPr marL="91462" marR="91462" marT="45717" marB="45717">
                    <a:solidFill>
                      <a:srgbClr val="FFFF00"/>
                    </a:solidFill>
                  </a:tcPr>
                </a:tc>
                <a:tc>
                  <a:txBody>
                    <a:bodyPr/>
                    <a:lstStyle/>
                    <a:p>
                      <a:r>
                        <a:rPr lang="fr-FR" sz="1100" b="0" i="0" dirty="0" smtClean="0"/>
                        <a:t>28 J</a:t>
                      </a:r>
                      <a:endParaRPr lang="fr-FR" sz="1100" b="0" i="0" dirty="0"/>
                    </a:p>
                  </a:txBody>
                  <a:tcPr marL="91462" marR="91462" marT="45717" marB="45717"/>
                </a:tc>
                <a:tc>
                  <a:txBody>
                    <a:bodyPr/>
                    <a:lstStyle/>
                    <a:p>
                      <a:r>
                        <a:rPr lang="fr-FR" sz="1100" b="1" i="0" dirty="0" smtClean="0"/>
                        <a:t>28 D</a:t>
                      </a:r>
                      <a:endParaRPr lang="fr-FR" sz="1100" b="1" i="0" dirty="0"/>
                    </a:p>
                  </a:txBody>
                  <a:tcPr marL="91462" marR="91462" marT="45717" marB="45717">
                    <a:solidFill>
                      <a:srgbClr val="FFFF00"/>
                    </a:solidFill>
                  </a:tcPr>
                </a:tc>
              </a:tr>
              <a:tr h="259074">
                <a:tc>
                  <a:txBody>
                    <a:bodyPr/>
                    <a:lstStyle/>
                    <a:p>
                      <a:r>
                        <a:rPr lang="fr-FR" sz="1100" b="0" i="0" dirty="0" smtClean="0"/>
                        <a:t>29 M</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0" i="0" dirty="0" smtClean="0"/>
                        <a:t>29 V</a:t>
                      </a:r>
                      <a:endParaRPr lang="fr-FR" sz="1100" b="0" i="0" dirty="0"/>
                    </a:p>
                  </a:txBody>
                  <a:tcPr marL="91462" marR="91462" marT="45717" marB="45717"/>
                </a:tc>
                <a:tc>
                  <a:txBody>
                    <a:bodyPr/>
                    <a:lstStyle/>
                    <a:p>
                      <a:r>
                        <a:rPr lang="fr-FR" sz="1100" b="0" i="0" dirty="0" smtClean="0"/>
                        <a:t>29 L</a:t>
                      </a:r>
                      <a:endParaRPr lang="fr-FR" sz="1100" b="0" i="0" dirty="0"/>
                    </a:p>
                  </a:txBody>
                  <a:tcPr marL="91462" marR="91462" marT="45717" marB="45717">
                    <a:solidFill>
                      <a:schemeClr val="bg1">
                        <a:lumMod val="75000"/>
                      </a:schemeClr>
                    </a:solidFill>
                  </a:tcPr>
                </a:tc>
              </a:tr>
              <a:tr h="259074">
                <a:tc>
                  <a:txBody>
                    <a:bodyPr/>
                    <a:lstStyle/>
                    <a:p>
                      <a:r>
                        <a:rPr lang="fr-FR" sz="1100" b="0" i="0" dirty="0" smtClean="0"/>
                        <a:t>30 M</a:t>
                      </a:r>
                      <a:endParaRPr lang="fr-FR" sz="1100" b="0" i="0" dirty="0"/>
                    </a:p>
                  </a:txBody>
                  <a:tcPr marL="91462" marR="91462" marT="45717" marB="45717"/>
                </a:tc>
                <a:tc>
                  <a:txBody>
                    <a:bodyPr/>
                    <a:lstStyle/>
                    <a:p>
                      <a:endParaRPr lang="fr-FR" sz="1100" b="0" i="0" dirty="0"/>
                    </a:p>
                  </a:txBody>
                  <a:tcPr marL="91462" marR="91462" marT="45717" marB="45717"/>
                </a:tc>
                <a:tc>
                  <a:txBody>
                    <a:bodyPr/>
                    <a:lstStyle/>
                    <a:p>
                      <a:r>
                        <a:rPr lang="fr-FR" sz="1100" b="1" i="0" dirty="0" smtClean="0"/>
                        <a:t>30 S</a:t>
                      </a:r>
                      <a:endParaRPr lang="fr-FR" sz="1100" b="1" i="0" dirty="0"/>
                    </a:p>
                  </a:txBody>
                  <a:tcPr marL="91462" marR="91462" marT="45717" marB="45717">
                    <a:solidFill>
                      <a:srgbClr val="FFFF00"/>
                    </a:solidFill>
                  </a:tcPr>
                </a:tc>
                <a:tc>
                  <a:txBody>
                    <a:bodyPr/>
                    <a:lstStyle/>
                    <a:p>
                      <a:r>
                        <a:rPr lang="fr-FR" sz="1100" b="0" i="0" dirty="0" smtClean="0"/>
                        <a:t>30 M</a:t>
                      </a:r>
                      <a:endParaRPr lang="fr-FR" sz="1100" b="0" i="0" dirty="0"/>
                    </a:p>
                  </a:txBody>
                  <a:tcPr marL="91462" marR="91462" marT="45717" marB="45717">
                    <a:solidFill>
                      <a:schemeClr val="bg1"/>
                    </a:solidFill>
                  </a:tcPr>
                </a:tc>
              </a:tr>
              <a:tr h="259074">
                <a:tc>
                  <a:txBody>
                    <a:bodyPr/>
                    <a:lstStyle/>
                    <a:p>
                      <a:pPr algn="l"/>
                      <a:r>
                        <a:rPr lang="fr-FR" sz="1100" b="0" i="0" dirty="0" smtClean="0"/>
                        <a:t>31 J</a:t>
                      </a:r>
                      <a:endParaRPr lang="fr-FR" sz="1100" b="0" i="0" dirty="0"/>
                    </a:p>
                  </a:txBody>
                  <a:tcPr marL="91462" marR="91462" marT="45717" marB="45717"/>
                </a:tc>
                <a:tc>
                  <a:txBody>
                    <a:bodyPr/>
                    <a:lstStyle/>
                    <a:p>
                      <a:endParaRPr lang="fr-FR" sz="1100" b="0" i="0" dirty="0" smtClean="0"/>
                    </a:p>
                  </a:txBody>
                  <a:tcPr marL="91462" marR="91462" marT="45717" marB="45717"/>
                </a:tc>
                <a:tc>
                  <a:txBody>
                    <a:bodyPr/>
                    <a:lstStyle/>
                    <a:p>
                      <a:r>
                        <a:rPr lang="fr-FR" sz="1100" b="1" i="0" dirty="0" smtClean="0"/>
                        <a:t>31 D</a:t>
                      </a:r>
                    </a:p>
                  </a:txBody>
                  <a:tcPr marL="91462" marR="91462" marT="45717" marB="45717">
                    <a:solidFill>
                      <a:srgbClr val="FFFF00"/>
                    </a:solidFill>
                  </a:tcPr>
                </a:tc>
                <a:tc>
                  <a:txBody>
                    <a:bodyPr/>
                    <a:lstStyle/>
                    <a:p>
                      <a:endParaRPr lang="fr-FR" sz="1100" b="0" i="0" dirty="0" smtClean="0"/>
                    </a:p>
                  </a:txBody>
                  <a:tcPr marL="91462" marR="91462" marT="45717" marB="45717"/>
                </a:tc>
              </a:tr>
            </a:tbl>
          </a:graphicData>
        </a:graphic>
      </p:graphicFrame>
      <p:pic>
        <p:nvPicPr>
          <p:cNvPr id="631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872" y="7617296"/>
            <a:ext cx="10731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6"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848" y="5169024"/>
            <a:ext cx="107473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857579" y="4953000"/>
            <a:ext cx="492443" cy="2664296"/>
          </a:xfrm>
          <a:prstGeom prst="rect">
            <a:avLst/>
          </a:prstGeom>
          <a:noFill/>
        </p:spPr>
        <p:txBody>
          <a:bodyPr vert="vert270" wrap="square" rtlCol="0">
            <a:spAutoFit/>
          </a:bodyPr>
          <a:lstStyle/>
          <a:p>
            <a:r>
              <a:rPr lang="fr-FR" sz="2000" dirty="0" smtClean="0">
                <a:latin typeface="Amandine" pitchFamily="2" charset="0"/>
              </a:rPr>
              <a:t>Vacances d’Hiver</a:t>
            </a:r>
            <a:endParaRPr lang="fr-FR" sz="2000" dirty="0">
              <a:latin typeface="Amandine" pitchFamily="2" charset="0"/>
            </a:endParaRPr>
          </a:p>
        </p:txBody>
      </p:sp>
      <p:sp>
        <p:nvSpPr>
          <p:cNvPr id="8" name="ZoneTexte 7"/>
          <p:cNvSpPr txBox="1"/>
          <p:nvPr/>
        </p:nvSpPr>
        <p:spPr>
          <a:xfrm>
            <a:off x="6344379" y="5907507"/>
            <a:ext cx="492443" cy="2664296"/>
          </a:xfrm>
          <a:prstGeom prst="rect">
            <a:avLst/>
          </a:prstGeom>
          <a:noFill/>
        </p:spPr>
        <p:txBody>
          <a:bodyPr vert="vert270" wrap="square" rtlCol="0">
            <a:spAutoFit/>
          </a:bodyPr>
          <a:lstStyle/>
          <a:p>
            <a:r>
              <a:rPr lang="fr-FR" sz="2000" dirty="0" smtClean="0">
                <a:latin typeface="Amandine" pitchFamily="2" charset="0"/>
              </a:rPr>
              <a:t>Vacances de Printemps</a:t>
            </a:r>
            <a:endParaRPr lang="fr-FR" sz="2000" dirty="0">
              <a:latin typeface="Amandine" pitchFamily="2"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262" y="-131639"/>
            <a:ext cx="1646493" cy="1368152"/>
          </a:xfrm>
          <a:prstGeom prst="rect">
            <a:avLst/>
          </a:prstGeom>
        </p:spPr>
      </p:pic>
      <p:sp>
        <p:nvSpPr>
          <p:cNvPr id="11" name="Espace réservé du texte 7"/>
          <p:cNvSpPr>
            <a:spLocks noGrp="1"/>
          </p:cNvSpPr>
          <p:nvPr>
            <p:ph type="body" sz="quarter" idx="10"/>
          </p:nvPr>
        </p:nvSpPr>
        <p:spPr>
          <a:xfrm>
            <a:off x="138626" y="56456"/>
            <a:ext cx="4248150" cy="431800"/>
          </a:xfrm>
        </p:spPr>
        <p:txBody>
          <a:bodyPr/>
          <a:lstStyle/>
          <a:p>
            <a:pPr>
              <a:defRPr/>
            </a:pPr>
            <a:r>
              <a:rPr lang="fr-FR" sz="3200" dirty="0" smtClean="0">
                <a:latin typeface="Kingthings Lupine" panose="02000000000000000000" pitchFamily="2" charset="0"/>
              </a:rPr>
              <a:t>Calendrier Zone A</a:t>
            </a:r>
            <a:endParaRPr lang="fr-FR" sz="3200" dirty="0">
              <a:latin typeface="Kingthings Lupine" panose="02000000000000000000" pitchFamily="2" charset="0"/>
            </a:endParaRPr>
          </a:p>
        </p:txBody>
      </p:sp>
    </p:spTree>
    <p:extLst>
      <p:ext uri="{BB962C8B-B14F-4D97-AF65-F5344CB8AC3E}">
        <p14:creationId xmlns:p14="http://schemas.microsoft.com/office/powerpoint/2010/main" val="643378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3306</Words>
  <Application>Microsoft Office PowerPoint</Application>
  <PresentationFormat>Format A4 (210 x 297 mm)</PresentationFormat>
  <Paragraphs>1566</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Gaëlle</dc:creator>
  <cp:lastModifiedBy>Gaelle</cp:lastModifiedBy>
  <cp:revision>149</cp:revision>
  <dcterms:created xsi:type="dcterms:W3CDTF">2012-04-30T07:24:26Z</dcterms:created>
  <dcterms:modified xsi:type="dcterms:W3CDTF">2018-09-12T11:38:53Z</dcterms:modified>
</cp:coreProperties>
</file>