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318" r:id="rId3"/>
    <p:sldId id="310" r:id="rId4"/>
    <p:sldId id="256" r:id="rId5"/>
    <p:sldId id="257" r:id="rId6"/>
    <p:sldId id="347" r:id="rId7"/>
    <p:sldId id="349" r:id="rId8"/>
    <p:sldId id="348" r:id="rId9"/>
    <p:sldId id="345" r:id="rId10"/>
    <p:sldId id="258" r:id="rId11"/>
    <p:sldId id="313" r:id="rId12"/>
    <p:sldId id="301" r:id="rId13"/>
    <p:sldId id="320" r:id="rId14"/>
    <p:sldId id="321" r:id="rId15"/>
    <p:sldId id="322" r:id="rId16"/>
    <p:sldId id="323" r:id="rId17"/>
    <p:sldId id="324" r:id="rId18"/>
    <p:sldId id="325" r:id="rId19"/>
    <p:sldId id="326" r:id="rId20"/>
    <p:sldId id="260" r:id="rId21"/>
    <p:sldId id="314" r:id="rId22"/>
    <p:sldId id="312" r:id="rId23"/>
    <p:sldId id="270" r:id="rId24"/>
    <p:sldId id="271" r:id="rId25"/>
    <p:sldId id="272" r:id="rId26"/>
    <p:sldId id="273" r:id="rId27"/>
    <p:sldId id="274" r:id="rId28"/>
    <p:sldId id="275" r:id="rId29"/>
    <p:sldId id="276" r:id="rId30"/>
    <p:sldId id="261" r:id="rId31"/>
    <p:sldId id="315" r:id="rId32"/>
    <p:sldId id="304" r:id="rId33"/>
    <p:sldId id="329" r:id="rId34"/>
    <p:sldId id="330" r:id="rId35"/>
    <p:sldId id="331" r:id="rId36"/>
    <p:sldId id="332" r:id="rId37"/>
    <p:sldId id="333" r:id="rId38"/>
    <p:sldId id="334" r:id="rId39"/>
    <p:sldId id="337" r:id="rId40"/>
    <p:sldId id="262" r:id="rId41"/>
    <p:sldId id="316" r:id="rId42"/>
    <p:sldId id="306" r:id="rId43"/>
    <p:sldId id="338" r:id="rId44"/>
    <p:sldId id="339" r:id="rId45"/>
    <p:sldId id="340" r:id="rId46"/>
    <p:sldId id="341" r:id="rId47"/>
    <p:sldId id="342" r:id="rId48"/>
    <p:sldId id="289" r:id="rId49"/>
    <p:sldId id="263" r:id="rId50"/>
    <p:sldId id="317" r:id="rId51"/>
    <p:sldId id="308" r:id="rId52"/>
    <p:sldId id="354" r:id="rId53"/>
    <p:sldId id="290" r:id="rId54"/>
    <p:sldId id="291" r:id="rId55"/>
    <p:sldId id="292" r:id="rId56"/>
    <p:sldId id="293" r:id="rId57"/>
    <p:sldId id="294" r:id="rId58"/>
    <p:sldId id="295" r:id="rId59"/>
    <p:sldId id="296" r:id="rId60"/>
    <p:sldId id="297" r:id="rId61"/>
    <p:sldId id="298" r:id="rId62"/>
    <p:sldId id="350" r:id="rId63"/>
    <p:sldId id="351" r:id="rId64"/>
    <p:sldId id="352" r:id="rId65"/>
    <p:sldId id="353" r:id="rId66"/>
  </p:sldIdLst>
  <p:sldSz cx="6858000" cy="9906000" type="A4"/>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3360"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3"/>
            <a:ext cx="5829300" cy="2123369"/>
          </a:xfrm>
        </p:spPr>
        <p:txBody>
          <a:bodyPr/>
          <a:lstStyle/>
          <a:p>
            <a:r>
              <a:rPr lang="fr-FR" smtClean="0"/>
              <a:t>Modifiez le style du titre</a:t>
            </a:r>
            <a:endParaRPr lang="fr-FR"/>
          </a:p>
        </p:txBody>
      </p:sp>
      <p:sp>
        <p:nvSpPr>
          <p:cNvPr id="3" name="Sous-titr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917D48D-C3CA-455C-8C5E-BC87E5104210}" type="datetimeFigureOut">
              <a:rPr lang="fr-FR" smtClean="0"/>
              <a:t>15/08/2018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423141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17D48D-C3CA-455C-8C5E-BC87E5104210}" type="datetimeFigureOut">
              <a:rPr lang="fr-FR" smtClean="0"/>
              <a:t>15/08/2018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31704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529697"/>
            <a:ext cx="1157288" cy="112680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57176" y="529697"/>
            <a:ext cx="3357563" cy="112680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17D48D-C3CA-455C-8C5E-BC87E5104210}" type="datetimeFigureOut">
              <a:rPr lang="fr-FR" smtClean="0"/>
              <a:t>15/08/2018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133019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17D48D-C3CA-455C-8C5E-BC87E5104210}" type="datetimeFigureOut">
              <a:rPr lang="fr-FR" smtClean="0"/>
              <a:t>15/08/2018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251953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2"/>
            <a:ext cx="5829300" cy="1967442"/>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917D48D-C3CA-455C-8C5E-BC87E5104210}" type="datetimeFigureOut">
              <a:rPr lang="fr-FR" smtClean="0"/>
              <a:t>15/08/2018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64388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917D48D-C3CA-455C-8C5E-BC87E5104210}" type="datetimeFigureOut">
              <a:rPr lang="fr-FR" smtClean="0"/>
              <a:t>15/08/2018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424330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917D48D-C3CA-455C-8C5E-BC87E5104210}" type="datetimeFigureOut">
              <a:rPr lang="fr-FR" smtClean="0"/>
              <a:t>15/08/2018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271218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917D48D-C3CA-455C-8C5E-BC87E5104210}" type="datetimeFigureOut">
              <a:rPr lang="fr-FR" smtClean="0"/>
              <a:t>15/08/2018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14857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917D48D-C3CA-455C-8C5E-BC87E5104210}" type="datetimeFigureOut">
              <a:rPr lang="fr-FR" smtClean="0"/>
              <a:t>15/08/2018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318758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1" y="394406"/>
            <a:ext cx="2256235" cy="1678517"/>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17D48D-C3CA-455C-8C5E-BC87E5104210}" type="datetimeFigureOut">
              <a:rPr lang="fr-FR" smtClean="0"/>
              <a:t>15/08/2018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407029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1"/>
            <a:ext cx="4114800" cy="818622"/>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17D48D-C3CA-455C-8C5E-BC87E5104210}" type="datetimeFigureOut">
              <a:rPr lang="fr-FR" smtClean="0"/>
              <a:t>15/08/2018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369963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E917D48D-C3CA-455C-8C5E-BC87E5104210}" type="datetimeFigureOut">
              <a:rPr lang="fr-FR" smtClean="0"/>
              <a:t>15/08/2018</a:t>
            </a:fld>
            <a:endParaRPr lang="fr-FR"/>
          </a:p>
        </p:txBody>
      </p:sp>
      <p:sp>
        <p:nvSpPr>
          <p:cNvPr id="5" name="Espace réservé du pied de page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36B8E5B4-43B8-4EDE-907D-84AB8794A4A5}" type="slidenum">
              <a:rPr lang="fr-FR" smtClean="0"/>
              <a:t>‹N°›</a:t>
            </a:fld>
            <a:endParaRPr lang="fr-FR"/>
          </a:p>
        </p:txBody>
      </p:sp>
    </p:spTree>
    <p:extLst>
      <p:ext uri="{BB962C8B-B14F-4D97-AF65-F5344CB8AC3E}">
        <p14:creationId xmlns:p14="http://schemas.microsoft.com/office/powerpoint/2010/main" val="2931676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15" y="632520"/>
            <a:ext cx="6173103" cy="8712968"/>
          </a:xfrm>
          <a:prstGeom prst="rect">
            <a:avLst/>
          </a:prstGeom>
          <a:ln w="38100">
            <a:solidFill>
              <a:schemeClr val="tx1"/>
            </a:solidFill>
          </a:ln>
        </p:spPr>
      </p:pic>
      <p:sp>
        <p:nvSpPr>
          <p:cNvPr id="2" name="ZoneTexte 1"/>
          <p:cNvSpPr txBox="1"/>
          <p:nvPr/>
        </p:nvSpPr>
        <p:spPr>
          <a:xfrm>
            <a:off x="309286" y="-10328"/>
            <a:ext cx="6288066" cy="1938992"/>
          </a:xfrm>
          <a:prstGeom prst="rect">
            <a:avLst/>
          </a:prstGeom>
          <a:noFill/>
        </p:spPr>
        <p:txBody>
          <a:bodyPr wrap="square" rtlCol="0">
            <a:spAutoFit/>
          </a:bodyPr>
          <a:lstStyle/>
          <a:p>
            <a:pPr algn="ctr"/>
            <a:r>
              <a:rPr lang="fr-FR" sz="6000" dirty="0" smtClean="0">
                <a:ln w="38100">
                  <a:solidFill>
                    <a:schemeClr val="tx1"/>
                  </a:solidFill>
                </a:ln>
                <a:solidFill>
                  <a:schemeClr val="bg1"/>
                </a:solidFill>
                <a:latin typeface="akaDylan Plain" panose="04070A00000000020004" pitchFamily="82" charset="0"/>
              </a:rPr>
              <a:t>Mon Bullet</a:t>
            </a:r>
          </a:p>
          <a:p>
            <a:pPr algn="ctr"/>
            <a:r>
              <a:rPr lang="fr-FR" sz="6000" dirty="0" smtClean="0">
                <a:ln w="38100">
                  <a:solidFill>
                    <a:schemeClr val="tx1"/>
                  </a:solidFill>
                </a:ln>
                <a:solidFill>
                  <a:schemeClr val="bg1"/>
                </a:solidFill>
                <a:latin typeface="akaDylan Plain" panose="04070A00000000020004" pitchFamily="82" charset="0"/>
              </a:rPr>
              <a:t>Journal</a:t>
            </a:r>
            <a:endParaRPr lang="fr-FR" sz="6000" dirty="0">
              <a:ln w="38100">
                <a:solidFill>
                  <a:schemeClr val="tx1"/>
                </a:solidFill>
              </a:ln>
              <a:solidFill>
                <a:schemeClr val="bg1"/>
              </a:solidFill>
              <a:latin typeface="akaDylan Plain" panose="04070A00000000020004" pitchFamily="82" charset="0"/>
            </a:endParaRPr>
          </a:p>
        </p:txBody>
      </p:sp>
      <p:sp>
        <p:nvSpPr>
          <p:cNvPr id="4" name="ZoneTexte 3"/>
          <p:cNvSpPr txBox="1"/>
          <p:nvPr/>
        </p:nvSpPr>
        <p:spPr>
          <a:xfrm>
            <a:off x="282785" y="8905889"/>
            <a:ext cx="6288066" cy="1015663"/>
          </a:xfrm>
          <a:prstGeom prst="rect">
            <a:avLst/>
          </a:prstGeom>
          <a:noFill/>
        </p:spPr>
        <p:txBody>
          <a:bodyPr wrap="square" rtlCol="0">
            <a:spAutoFit/>
          </a:bodyPr>
          <a:lstStyle/>
          <a:p>
            <a:pPr algn="ctr"/>
            <a:r>
              <a:rPr lang="fr-FR" sz="6000" dirty="0" smtClean="0">
                <a:ln w="38100">
                  <a:solidFill>
                    <a:schemeClr val="tx1"/>
                  </a:solidFill>
                </a:ln>
                <a:solidFill>
                  <a:schemeClr val="bg1"/>
                </a:solidFill>
                <a:latin typeface="akaDylan Plain" panose="04070A00000000020004" pitchFamily="82" charset="0"/>
              </a:rPr>
              <a:t>2018 - 2019</a:t>
            </a:r>
            <a:endParaRPr lang="fr-FR" sz="6000" dirty="0">
              <a:ln w="38100">
                <a:solidFill>
                  <a:schemeClr val="tx1"/>
                </a:solidFill>
              </a:ln>
              <a:solidFill>
                <a:schemeClr val="bg1"/>
              </a:solidFill>
              <a:latin typeface="akaDylan Plain" panose="04070A00000000020004" pitchFamily="82" charset="0"/>
            </a:endParaRPr>
          </a:p>
        </p:txBody>
      </p:sp>
    </p:spTree>
    <p:extLst>
      <p:ext uri="{BB962C8B-B14F-4D97-AF65-F5344CB8AC3E}">
        <p14:creationId xmlns:p14="http://schemas.microsoft.com/office/powerpoint/2010/main" val="48803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1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3989171656"/>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
        <p:nvSpPr>
          <p:cNvPr id="9" name="ZoneTexte 8"/>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Tree>
    <p:extLst>
      <p:ext uri="{BB962C8B-B14F-4D97-AF65-F5344CB8AC3E}">
        <p14:creationId xmlns:p14="http://schemas.microsoft.com/office/powerpoint/2010/main" val="333775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1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476636811"/>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
        <p:nvSpPr>
          <p:cNvPr id="9" name="ZoneTexte 8"/>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Tree>
    <p:extLst>
      <p:ext uri="{BB962C8B-B14F-4D97-AF65-F5344CB8AC3E}">
        <p14:creationId xmlns:p14="http://schemas.microsoft.com/office/powerpoint/2010/main" val="322077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37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4189244507"/>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511963210"/>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433230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406611723"/>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898018078"/>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96868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713335703"/>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979002363"/>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884950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4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209108631"/>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563158295"/>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986190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5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742352197"/>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571790707"/>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513357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6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371627598"/>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642540177"/>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540726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7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906512982"/>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872570265"/>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75855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34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4133324733"/>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10"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2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sp>
        <p:nvSpPr>
          <p:cNvPr id="11" name="ZoneTexte 10"/>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9" name="ZoneTexte 8"/>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721233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277854730"/>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10"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2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sp>
        <p:nvSpPr>
          <p:cNvPr id="11" name="ZoneTexte 10"/>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9" name="ZoneTexte 8"/>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3370197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911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8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709026076"/>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891816225"/>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144432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9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139827382"/>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171442299"/>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057091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10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605195053"/>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942562265"/>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629373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11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463687655"/>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758309096"/>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740387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12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03922271"/>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29171759"/>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537820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13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669833899"/>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597208"/>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674564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14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481664662"/>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002533426"/>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714342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Espace réservé du texte 9"/>
          <p:cNvSpPr txBox="1">
            <a:spLocks/>
          </p:cNvSpPr>
          <p:nvPr/>
        </p:nvSpPr>
        <p:spPr>
          <a:xfrm>
            <a:off x="116632" y="128464"/>
            <a:ext cx="4968552"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Les clés de mon Bullet Journal</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9240" y="109037"/>
            <a:ext cx="1110264" cy="857155"/>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82958" b="40483"/>
          <a:stretch/>
        </p:blipFill>
        <p:spPr bwMode="auto">
          <a:xfrm>
            <a:off x="1433411" y="3044863"/>
            <a:ext cx="1038850" cy="226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118" r="65763" b="41966"/>
          <a:stretch/>
        </p:blipFill>
        <p:spPr bwMode="auto">
          <a:xfrm>
            <a:off x="2511190" y="3101397"/>
            <a:ext cx="1043533" cy="221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825" t="-936" r="47056" b="42341"/>
          <a:stretch/>
        </p:blipFill>
        <p:spPr bwMode="auto">
          <a:xfrm>
            <a:off x="3735326" y="3080037"/>
            <a:ext cx="1043533" cy="223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256" r="30625" b="38527"/>
          <a:stretch/>
        </p:blipFill>
        <p:spPr bwMode="auto">
          <a:xfrm>
            <a:off x="4743438" y="2970399"/>
            <a:ext cx="1043533" cy="234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9180" t="-1206" r="13701" b="41688"/>
          <a:stretch/>
        </p:blipFill>
        <p:spPr bwMode="auto">
          <a:xfrm>
            <a:off x="5784915" y="3044863"/>
            <a:ext cx="1043533" cy="226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a:spLocks noChangeArrowheads="1"/>
          </p:cNvSpPr>
          <p:nvPr/>
        </p:nvSpPr>
        <p:spPr bwMode="auto">
          <a:xfrm>
            <a:off x="428625" y="1144076"/>
            <a:ext cx="6000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sz="1200" i="1" dirty="0" smtClean="0">
                <a:latin typeface="Calibri" pitchFamily="34" charset="0"/>
              </a:rPr>
              <a:t>Afin de voir en un coup d’œil le type du </a:t>
            </a:r>
            <a:r>
              <a:rPr lang="fr-FR" altLang="fr-FR" sz="1200" i="1" dirty="0" err="1" smtClean="0">
                <a:latin typeface="Calibri" pitchFamily="34" charset="0"/>
              </a:rPr>
              <a:t>bullet</a:t>
            </a:r>
            <a:r>
              <a:rPr lang="fr-FR" altLang="fr-FR" sz="1200" i="1" dirty="0" smtClean="0">
                <a:latin typeface="Calibri" pitchFamily="34" charset="0"/>
              </a:rPr>
              <a:t>, utiliser le code suivant devant chaque intitulé. Il est possible d’utiliser un code couleur pour différencier le côté classe, école, direction et perso par exemple. Préciser le code couleur en dessous de la légende.</a:t>
            </a:r>
            <a:endParaRPr lang="fr-FR" altLang="fr-FR" dirty="0">
              <a:latin typeface="Calibri" pitchFamily="34" charset="0"/>
            </a:endParaRPr>
          </a:p>
        </p:txBody>
      </p:sp>
      <p:sp>
        <p:nvSpPr>
          <p:cNvPr id="12" name="Rectangle 11"/>
          <p:cNvSpPr/>
          <p:nvPr/>
        </p:nvSpPr>
        <p:spPr>
          <a:xfrm>
            <a:off x="707501" y="7062560"/>
            <a:ext cx="216024"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070134" y="6985906"/>
            <a:ext cx="2016224" cy="369332"/>
          </a:xfrm>
          <a:prstGeom prst="rect">
            <a:avLst/>
          </a:prstGeom>
          <a:noFill/>
        </p:spPr>
        <p:txBody>
          <a:bodyPr wrap="square" rtlCol="0">
            <a:spAutoFit/>
          </a:bodyPr>
          <a:lstStyle/>
          <a:p>
            <a:r>
              <a:rPr lang="fr-FR" dirty="0">
                <a:latin typeface="Amandine" pitchFamily="2" charset="0"/>
              </a:rPr>
              <a:t>C</a:t>
            </a:r>
            <a:r>
              <a:rPr lang="fr-FR" dirty="0" smtClean="0">
                <a:latin typeface="Amandine" pitchFamily="2" charset="0"/>
              </a:rPr>
              <a:t>lasse</a:t>
            </a:r>
            <a:endParaRPr lang="fr-FR" dirty="0">
              <a:latin typeface="Amandine" pitchFamily="2" charset="0"/>
            </a:endParaRPr>
          </a:p>
        </p:txBody>
      </p:sp>
      <p:sp>
        <p:nvSpPr>
          <p:cNvPr id="19" name="ZoneTexte 18"/>
          <p:cNvSpPr txBox="1"/>
          <p:nvPr/>
        </p:nvSpPr>
        <p:spPr>
          <a:xfrm>
            <a:off x="1073371" y="7689304"/>
            <a:ext cx="2016224" cy="369332"/>
          </a:xfrm>
          <a:prstGeom prst="rect">
            <a:avLst/>
          </a:prstGeom>
          <a:noFill/>
        </p:spPr>
        <p:txBody>
          <a:bodyPr wrap="square" rtlCol="0">
            <a:spAutoFit/>
          </a:bodyPr>
          <a:lstStyle/>
          <a:p>
            <a:r>
              <a:rPr lang="fr-FR" dirty="0" smtClean="0">
                <a:latin typeface="Amandine" pitchFamily="2" charset="0"/>
              </a:rPr>
              <a:t>Ecole</a:t>
            </a:r>
            <a:endParaRPr lang="fr-FR" dirty="0">
              <a:latin typeface="Amandine" pitchFamily="2" charset="0"/>
            </a:endParaRPr>
          </a:p>
        </p:txBody>
      </p:sp>
      <p:sp>
        <p:nvSpPr>
          <p:cNvPr id="21" name="ZoneTexte 20"/>
          <p:cNvSpPr txBox="1"/>
          <p:nvPr/>
        </p:nvSpPr>
        <p:spPr>
          <a:xfrm>
            <a:off x="1073371" y="8337376"/>
            <a:ext cx="2016224" cy="369332"/>
          </a:xfrm>
          <a:prstGeom prst="rect">
            <a:avLst/>
          </a:prstGeom>
          <a:noFill/>
        </p:spPr>
        <p:txBody>
          <a:bodyPr wrap="square" rtlCol="0">
            <a:spAutoFit/>
          </a:bodyPr>
          <a:lstStyle/>
          <a:p>
            <a:r>
              <a:rPr lang="fr-FR" smtClean="0">
                <a:latin typeface="Amandine" pitchFamily="2" charset="0"/>
              </a:rPr>
              <a:t>Direction</a:t>
            </a:r>
            <a:endParaRPr lang="fr-FR" dirty="0">
              <a:latin typeface="Amandine" pitchFamily="2" charset="0"/>
            </a:endParaRPr>
          </a:p>
        </p:txBody>
      </p:sp>
      <p:sp>
        <p:nvSpPr>
          <p:cNvPr id="23" name="ZoneTexte 22"/>
          <p:cNvSpPr txBox="1"/>
          <p:nvPr/>
        </p:nvSpPr>
        <p:spPr>
          <a:xfrm>
            <a:off x="1073371" y="9057456"/>
            <a:ext cx="2016224" cy="369332"/>
          </a:xfrm>
          <a:prstGeom prst="rect">
            <a:avLst/>
          </a:prstGeom>
          <a:noFill/>
        </p:spPr>
        <p:txBody>
          <a:bodyPr wrap="square" rtlCol="0">
            <a:spAutoFit/>
          </a:bodyPr>
          <a:lstStyle/>
          <a:p>
            <a:r>
              <a:rPr lang="fr-FR" dirty="0" smtClean="0">
                <a:latin typeface="Amandine" pitchFamily="2" charset="0"/>
              </a:rPr>
              <a:t>Personnel</a:t>
            </a:r>
            <a:endParaRPr lang="fr-FR" dirty="0">
              <a:latin typeface="Amandine" pitchFamily="2" charset="0"/>
            </a:endParaRPr>
          </a:p>
        </p:txBody>
      </p:sp>
      <p:sp>
        <p:nvSpPr>
          <p:cNvPr id="24" name="ZoneTexte 23"/>
          <p:cNvSpPr txBox="1"/>
          <p:nvPr/>
        </p:nvSpPr>
        <p:spPr>
          <a:xfrm>
            <a:off x="153988" y="2144688"/>
            <a:ext cx="6572250" cy="307777"/>
          </a:xfrm>
          <a:prstGeom prst="rect">
            <a:avLst/>
          </a:prstGeom>
          <a:noFill/>
        </p:spPr>
        <p:txBody>
          <a:bodyPr>
            <a:spAutoFit/>
          </a:bodyPr>
          <a:lstStyle/>
          <a:p>
            <a:pPr>
              <a:defRPr/>
            </a:pPr>
            <a:r>
              <a:rPr lang="fr-FR" sz="1400" b="1" dirty="0" smtClean="0"/>
              <a:t>LÉGENDE UTILISÉE</a:t>
            </a:r>
            <a:endParaRPr lang="fr-FR" sz="1400" b="1" dirty="0"/>
          </a:p>
        </p:txBody>
      </p:sp>
      <p:cxnSp>
        <p:nvCxnSpPr>
          <p:cNvPr id="25" name="Connecteur droit 24"/>
          <p:cNvCxnSpPr/>
          <p:nvPr/>
        </p:nvCxnSpPr>
        <p:spPr>
          <a:xfrm>
            <a:off x="207963" y="2420194"/>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153988" y="6333678"/>
            <a:ext cx="6572250" cy="307777"/>
          </a:xfrm>
          <a:prstGeom prst="rect">
            <a:avLst/>
          </a:prstGeom>
          <a:noFill/>
        </p:spPr>
        <p:txBody>
          <a:bodyPr>
            <a:spAutoFit/>
          </a:bodyPr>
          <a:lstStyle/>
          <a:p>
            <a:pPr>
              <a:defRPr/>
            </a:pPr>
            <a:r>
              <a:rPr lang="fr-FR" sz="1400" b="1" dirty="0" smtClean="0"/>
              <a:t>CODE COULEUR UTILISÉ</a:t>
            </a:r>
            <a:endParaRPr lang="fr-FR" sz="1400" b="1" dirty="0"/>
          </a:p>
        </p:txBody>
      </p:sp>
      <p:cxnSp>
        <p:nvCxnSpPr>
          <p:cNvPr id="27" name="Connecteur droit 26"/>
          <p:cNvCxnSpPr/>
          <p:nvPr/>
        </p:nvCxnSpPr>
        <p:spPr>
          <a:xfrm>
            <a:off x="207963" y="6609184"/>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07501" y="7765958"/>
            <a:ext cx="216024"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707501" y="8414030"/>
            <a:ext cx="216024"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707501" y="9134110"/>
            <a:ext cx="216024"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96752" y="2732065"/>
            <a:ext cx="1512168" cy="369332"/>
          </a:xfrm>
          <a:prstGeom prst="rect">
            <a:avLst/>
          </a:prstGeom>
          <a:noFill/>
        </p:spPr>
        <p:txBody>
          <a:bodyPr wrap="square" rtlCol="0">
            <a:spAutoFit/>
          </a:bodyPr>
          <a:lstStyle/>
          <a:p>
            <a:pPr algn="ctr"/>
            <a:r>
              <a:rPr lang="fr-FR" dirty="0" smtClean="0">
                <a:latin typeface="Amandine" pitchFamily="2" charset="0"/>
              </a:rPr>
              <a:t>Symbole</a:t>
            </a:r>
            <a:endParaRPr lang="fr-FR" dirty="0">
              <a:latin typeface="Amandine" pitchFamily="2" charset="0"/>
            </a:endParaRPr>
          </a:p>
        </p:txBody>
      </p:sp>
      <p:sp>
        <p:nvSpPr>
          <p:cNvPr id="32" name="ZoneTexte 31"/>
          <p:cNvSpPr txBox="1"/>
          <p:nvPr/>
        </p:nvSpPr>
        <p:spPr>
          <a:xfrm>
            <a:off x="2276872" y="2732065"/>
            <a:ext cx="1512168" cy="369332"/>
          </a:xfrm>
          <a:prstGeom prst="rect">
            <a:avLst/>
          </a:prstGeom>
          <a:noFill/>
        </p:spPr>
        <p:txBody>
          <a:bodyPr wrap="square" rtlCol="0">
            <a:spAutoFit/>
          </a:bodyPr>
          <a:lstStyle/>
          <a:p>
            <a:pPr algn="ctr"/>
            <a:r>
              <a:rPr lang="fr-FR" dirty="0" smtClean="0">
                <a:latin typeface="Amandine" pitchFamily="2" charset="0"/>
              </a:rPr>
              <a:t>Commencé</a:t>
            </a:r>
            <a:endParaRPr lang="fr-FR" dirty="0">
              <a:latin typeface="Amandine" pitchFamily="2" charset="0"/>
            </a:endParaRPr>
          </a:p>
        </p:txBody>
      </p:sp>
      <p:sp>
        <p:nvSpPr>
          <p:cNvPr id="33" name="ZoneTexte 32"/>
          <p:cNvSpPr txBox="1"/>
          <p:nvPr/>
        </p:nvSpPr>
        <p:spPr>
          <a:xfrm>
            <a:off x="3501008" y="2732065"/>
            <a:ext cx="1512168" cy="369332"/>
          </a:xfrm>
          <a:prstGeom prst="rect">
            <a:avLst/>
          </a:prstGeom>
          <a:noFill/>
        </p:spPr>
        <p:txBody>
          <a:bodyPr wrap="square" rtlCol="0">
            <a:spAutoFit/>
          </a:bodyPr>
          <a:lstStyle/>
          <a:p>
            <a:pPr algn="ctr"/>
            <a:r>
              <a:rPr lang="fr-FR" dirty="0" smtClean="0">
                <a:latin typeface="Amandine" pitchFamily="2" charset="0"/>
              </a:rPr>
              <a:t>Terminé</a:t>
            </a:r>
            <a:endParaRPr lang="fr-FR" dirty="0">
              <a:latin typeface="Amandine" pitchFamily="2" charset="0"/>
            </a:endParaRPr>
          </a:p>
        </p:txBody>
      </p:sp>
      <p:sp>
        <p:nvSpPr>
          <p:cNvPr id="34" name="ZoneTexte 33"/>
          <p:cNvSpPr txBox="1"/>
          <p:nvPr/>
        </p:nvSpPr>
        <p:spPr>
          <a:xfrm>
            <a:off x="4509120" y="2732065"/>
            <a:ext cx="1512168" cy="369332"/>
          </a:xfrm>
          <a:prstGeom prst="rect">
            <a:avLst/>
          </a:prstGeom>
          <a:noFill/>
        </p:spPr>
        <p:txBody>
          <a:bodyPr wrap="square" rtlCol="0">
            <a:spAutoFit/>
          </a:bodyPr>
          <a:lstStyle/>
          <a:p>
            <a:pPr algn="ctr"/>
            <a:r>
              <a:rPr lang="fr-FR" dirty="0" smtClean="0">
                <a:latin typeface="Amandine" pitchFamily="2" charset="0"/>
              </a:rPr>
              <a:t>Annulé</a:t>
            </a:r>
            <a:endParaRPr lang="fr-FR" dirty="0">
              <a:latin typeface="Amandine" pitchFamily="2" charset="0"/>
            </a:endParaRPr>
          </a:p>
        </p:txBody>
      </p:sp>
      <p:sp>
        <p:nvSpPr>
          <p:cNvPr id="35" name="ZoneTexte 34"/>
          <p:cNvSpPr txBox="1"/>
          <p:nvPr/>
        </p:nvSpPr>
        <p:spPr>
          <a:xfrm>
            <a:off x="5517232" y="2732065"/>
            <a:ext cx="1512168" cy="369332"/>
          </a:xfrm>
          <a:prstGeom prst="rect">
            <a:avLst/>
          </a:prstGeom>
          <a:noFill/>
        </p:spPr>
        <p:txBody>
          <a:bodyPr wrap="square" rtlCol="0">
            <a:spAutoFit/>
          </a:bodyPr>
          <a:lstStyle/>
          <a:p>
            <a:pPr algn="ctr"/>
            <a:r>
              <a:rPr lang="fr-FR" dirty="0" smtClean="0">
                <a:latin typeface="Amandine" pitchFamily="2" charset="0"/>
              </a:rPr>
              <a:t>Reporté</a:t>
            </a:r>
            <a:endParaRPr lang="fr-FR" dirty="0">
              <a:latin typeface="Amandine" pitchFamily="2" charset="0"/>
            </a:endParaRPr>
          </a:p>
        </p:txBody>
      </p:sp>
      <p:sp>
        <p:nvSpPr>
          <p:cNvPr id="36" name="ZoneTexte 35"/>
          <p:cNvSpPr txBox="1"/>
          <p:nvPr/>
        </p:nvSpPr>
        <p:spPr>
          <a:xfrm>
            <a:off x="108012" y="3418928"/>
            <a:ext cx="1342958" cy="307777"/>
          </a:xfrm>
          <a:prstGeom prst="rect">
            <a:avLst/>
          </a:prstGeom>
          <a:noFill/>
        </p:spPr>
        <p:txBody>
          <a:bodyPr wrap="square" rtlCol="0">
            <a:spAutoFit/>
          </a:bodyPr>
          <a:lstStyle/>
          <a:p>
            <a:r>
              <a:rPr lang="fr-FR" sz="1400" dirty="0" smtClean="0">
                <a:latin typeface="Arial Rounded MT Bold" panose="020F0704030504030204" pitchFamily="34" charset="0"/>
              </a:rPr>
              <a:t>TÂCHE</a:t>
            </a:r>
            <a:endParaRPr lang="fr-FR" sz="1400" dirty="0">
              <a:latin typeface="Arial Rounded MT Bold" panose="020F0704030504030204" pitchFamily="34" charset="0"/>
            </a:endParaRPr>
          </a:p>
        </p:txBody>
      </p:sp>
      <p:sp>
        <p:nvSpPr>
          <p:cNvPr id="37" name="ZoneTexte 36"/>
          <p:cNvSpPr txBox="1"/>
          <p:nvPr/>
        </p:nvSpPr>
        <p:spPr>
          <a:xfrm>
            <a:off x="108012" y="4016896"/>
            <a:ext cx="1342958" cy="523220"/>
          </a:xfrm>
          <a:prstGeom prst="rect">
            <a:avLst/>
          </a:prstGeom>
          <a:noFill/>
        </p:spPr>
        <p:txBody>
          <a:bodyPr wrap="square" rtlCol="0">
            <a:spAutoFit/>
          </a:bodyPr>
          <a:lstStyle/>
          <a:p>
            <a:r>
              <a:rPr lang="fr-FR" sz="1400" dirty="0" smtClean="0">
                <a:latin typeface="Arial Rounded MT Bold" panose="020F0704030504030204" pitchFamily="34" charset="0"/>
              </a:rPr>
              <a:t>ÉVÉNEMENTRÉUNION</a:t>
            </a:r>
            <a:endParaRPr lang="fr-FR" sz="1400" dirty="0">
              <a:latin typeface="Arial Rounded MT Bold" panose="020F0704030504030204" pitchFamily="34" charset="0"/>
            </a:endParaRPr>
          </a:p>
        </p:txBody>
      </p:sp>
      <p:sp>
        <p:nvSpPr>
          <p:cNvPr id="38" name="ZoneTexte 37"/>
          <p:cNvSpPr txBox="1"/>
          <p:nvPr/>
        </p:nvSpPr>
        <p:spPr>
          <a:xfrm>
            <a:off x="108012" y="4808984"/>
            <a:ext cx="1736812" cy="307777"/>
          </a:xfrm>
          <a:prstGeom prst="rect">
            <a:avLst/>
          </a:prstGeom>
          <a:noFill/>
        </p:spPr>
        <p:txBody>
          <a:bodyPr wrap="square" rtlCol="0">
            <a:spAutoFit/>
          </a:bodyPr>
          <a:lstStyle/>
          <a:p>
            <a:r>
              <a:rPr lang="fr-FR" sz="1400" dirty="0" smtClean="0">
                <a:latin typeface="Arial Rounded MT Bold" panose="020F0704030504030204" pitchFamily="34" charset="0"/>
              </a:rPr>
              <a:t>RENDEZ-VOUS</a:t>
            </a:r>
            <a:endParaRPr lang="fr-FR" sz="1400" dirty="0">
              <a:latin typeface="Arial Rounded MT Bold" panose="020F0704030504030204" pitchFamily="34" charset="0"/>
            </a:endParaRPr>
          </a:p>
        </p:txBody>
      </p:sp>
    </p:spTree>
    <p:extLst>
      <p:ext uri="{BB962C8B-B14F-4D97-AF65-F5344CB8AC3E}">
        <p14:creationId xmlns:p14="http://schemas.microsoft.com/office/powerpoint/2010/main" val="650788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754419113"/>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9"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3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sp>
        <p:nvSpPr>
          <p:cNvPr id="10" name="ZoneTexte 9"/>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11" name="ZoneTexte 10"/>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060428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932802702"/>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9"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3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sp>
        <p:nvSpPr>
          <p:cNvPr id="10" name="ZoneTexte 9"/>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11" name="ZoneTexte 10"/>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2654915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59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15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991212770"/>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183329982"/>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832687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16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830346754"/>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94648514"/>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326333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17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687160581"/>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654400445"/>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100300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18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594765299"/>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59856066"/>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93823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19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645571204"/>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007333080"/>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242293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20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90939725"/>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922014225"/>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092657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21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28239735"/>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076417971"/>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04131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 name="Espace réservé du texte 9"/>
          <p:cNvSpPr txBox="1">
            <a:spLocks/>
          </p:cNvSpPr>
          <p:nvPr/>
        </p:nvSpPr>
        <p:spPr>
          <a:xfrm>
            <a:off x="116632" y="128464"/>
            <a:ext cx="4968552"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Temps forts de l’année 2018-2019</a:t>
            </a:r>
          </a:p>
        </p:txBody>
      </p:sp>
      <p:graphicFrame>
        <p:nvGraphicFramePr>
          <p:cNvPr id="7" name="Tableau 6"/>
          <p:cNvGraphicFramePr>
            <a:graphicFrameLocks noGrp="1"/>
          </p:cNvGraphicFramePr>
          <p:nvPr>
            <p:extLst>
              <p:ext uri="{D42A27DB-BD31-4B8C-83A1-F6EECF244321}">
                <p14:modId xmlns:p14="http://schemas.microsoft.com/office/powerpoint/2010/main" val="2916700897"/>
              </p:ext>
            </p:extLst>
          </p:nvPr>
        </p:nvGraphicFramePr>
        <p:xfrm>
          <a:off x="116632" y="2005216"/>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Septembre 2018</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481992985"/>
              </p:ext>
            </p:extLst>
          </p:nvPr>
        </p:nvGraphicFramePr>
        <p:xfrm>
          <a:off x="3501008" y="2005216"/>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Octobre 2018</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87203783"/>
              </p:ext>
            </p:extLst>
          </p:nvPr>
        </p:nvGraphicFramePr>
        <p:xfrm>
          <a:off x="116632" y="4741520"/>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Novembre 2018</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3936517056"/>
              </p:ext>
            </p:extLst>
          </p:nvPr>
        </p:nvGraphicFramePr>
        <p:xfrm>
          <a:off x="3501008" y="4741520"/>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Décembre 2018</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3425494200"/>
              </p:ext>
            </p:extLst>
          </p:nvPr>
        </p:nvGraphicFramePr>
        <p:xfrm>
          <a:off x="116632" y="7621840"/>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Janvier 2019</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1191497701"/>
              </p:ext>
            </p:extLst>
          </p:nvPr>
        </p:nvGraphicFramePr>
        <p:xfrm>
          <a:off x="3501008" y="7621840"/>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Février 2019</a:t>
                      </a:r>
                      <a:endParaRPr lang="fr-FR" sz="2400"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sp>
        <p:nvSpPr>
          <p:cNvPr id="13" name="ZoneTexte 7"/>
          <p:cNvSpPr txBox="1">
            <a:spLocks noChangeArrowheads="1"/>
          </p:cNvSpPr>
          <p:nvPr/>
        </p:nvSpPr>
        <p:spPr bwMode="auto">
          <a:xfrm>
            <a:off x="428625" y="1064568"/>
            <a:ext cx="6000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préparation de l’année scolaire, noter ici les temps forts de l’année que vous connaissez déjà (ex. : semaine du goût, marché de Noël, remplissage des livrets…), sans en connaitre forcément la date précise.</a:t>
            </a:r>
            <a:endParaRPr lang="fr-FR" altLang="fr-FR" dirty="0">
              <a:latin typeface="Calibri" pitchFamily="34" charset="0"/>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3015" y="1791169"/>
            <a:ext cx="770549" cy="590459"/>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24" y="4592960"/>
            <a:ext cx="1052387" cy="537756"/>
          </a:xfrm>
          <a:prstGeom prst="rect">
            <a:avLst/>
          </a:prstGeom>
        </p:spPr>
      </p:pic>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633" y="7371772"/>
            <a:ext cx="1065184" cy="627307"/>
          </a:xfrm>
          <a:prstGeom prst="rect">
            <a:avLst/>
          </a:prstGeom>
        </p:spPr>
      </p:pic>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3254" y="4594873"/>
            <a:ext cx="770548" cy="535843"/>
          </a:xfrm>
          <a:prstGeom prst="rect">
            <a:avLst/>
          </a:prstGeom>
        </p:spPr>
      </p:pic>
      <p:pic>
        <p:nvPicPr>
          <p:cNvPr id="18" name="Imag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166" y="1793935"/>
            <a:ext cx="770548" cy="587693"/>
          </a:xfrm>
          <a:prstGeom prst="rect">
            <a:avLst/>
          </a:prstGeom>
        </p:spPr>
      </p:pic>
      <p:pic>
        <p:nvPicPr>
          <p:cNvPr id="19" name="Imag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3254" y="7227065"/>
            <a:ext cx="915932" cy="761093"/>
          </a:xfrm>
          <a:prstGeom prst="rect">
            <a:avLst/>
          </a:prstGeom>
        </p:spPr>
      </p:pic>
      <p:pic>
        <p:nvPicPr>
          <p:cNvPr id="20" name="Imag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9240" y="109037"/>
            <a:ext cx="1110264" cy="857155"/>
          </a:xfrm>
          <a:prstGeom prst="rect">
            <a:avLst/>
          </a:prstGeom>
        </p:spPr>
      </p:pic>
    </p:spTree>
    <p:extLst>
      <p:ext uri="{BB962C8B-B14F-4D97-AF65-F5344CB8AC3E}">
        <p14:creationId xmlns:p14="http://schemas.microsoft.com/office/powerpoint/2010/main" val="4157694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3484931571"/>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9"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4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sp>
        <p:nvSpPr>
          <p:cNvPr id="10" name="ZoneTexte 9"/>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11" name="ZoneTexte 10"/>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218792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4185553755"/>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9"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4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sp>
        <p:nvSpPr>
          <p:cNvPr id="10" name="ZoneTexte 9"/>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11" name="ZoneTexte 10"/>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954606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59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22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063290557"/>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194030259"/>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850934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23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967143671"/>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039249511"/>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134131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24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506338580"/>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227587286"/>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200674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25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335885650"/>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112931678"/>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049872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26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567146326"/>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829599037"/>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461791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27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862607702"/>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215092666"/>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559219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2953546987"/>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9"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5 – </a:t>
            </a:r>
            <a:r>
              <a:rPr lang="fr-FR" sz="2800" dirty="0" smtClean="0">
                <a:latin typeface="Amandine" pitchFamily="2" charset="0"/>
              </a:rPr>
              <a:t>À faire</a:t>
            </a:r>
          </a:p>
        </p:txBody>
      </p:sp>
      <p:sp>
        <p:nvSpPr>
          <p:cNvPr id="10" name="ZoneTexte 9"/>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11" name="ZoneTexte 10"/>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06953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44878" y="128464"/>
            <a:ext cx="4840306"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Temps forts de l’année 2018-2019</a:t>
            </a:r>
          </a:p>
        </p:txBody>
      </p:sp>
      <p:graphicFrame>
        <p:nvGraphicFramePr>
          <p:cNvPr id="4" name="Tableau 3"/>
          <p:cNvGraphicFramePr>
            <a:graphicFrameLocks noGrp="1"/>
          </p:cNvGraphicFramePr>
          <p:nvPr>
            <p:extLst>
              <p:ext uri="{D42A27DB-BD31-4B8C-83A1-F6EECF244321}">
                <p14:modId xmlns:p14="http://schemas.microsoft.com/office/powerpoint/2010/main" val="3721134850"/>
              </p:ext>
            </p:extLst>
          </p:nvPr>
        </p:nvGraphicFramePr>
        <p:xfrm>
          <a:off x="116632" y="1501835"/>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Mars 2019</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392619912"/>
              </p:ext>
            </p:extLst>
          </p:nvPr>
        </p:nvGraphicFramePr>
        <p:xfrm>
          <a:off x="3501008" y="1501835"/>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Avril 2019</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293102513"/>
              </p:ext>
            </p:extLst>
          </p:nvPr>
        </p:nvGraphicFramePr>
        <p:xfrm>
          <a:off x="116632" y="4238139"/>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Mai 2019</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36318234"/>
              </p:ext>
            </p:extLst>
          </p:nvPr>
        </p:nvGraphicFramePr>
        <p:xfrm>
          <a:off x="3501008" y="4238139"/>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Juin 2019</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420575137"/>
              </p:ext>
            </p:extLst>
          </p:nvPr>
        </p:nvGraphicFramePr>
        <p:xfrm>
          <a:off x="116632" y="7118459"/>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Juillet 2019</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955800439"/>
              </p:ext>
            </p:extLst>
          </p:nvPr>
        </p:nvGraphicFramePr>
        <p:xfrm>
          <a:off x="3501008" y="7118459"/>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Août 2019</a:t>
                      </a:r>
                      <a:endParaRPr lang="fr-FR" sz="2400"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6394" y="1353274"/>
            <a:ext cx="1124819" cy="524973"/>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15" y="3894588"/>
            <a:ext cx="1329994" cy="732747"/>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980" y="3768553"/>
            <a:ext cx="1085163" cy="858783"/>
          </a:xfrm>
          <a:prstGeom prst="rect">
            <a:avLst/>
          </a:prstGeom>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930" y="992560"/>
            <a:ext cx="1131829" cy="885688"/>
          </a:xfrm>
          <a:prstGeom prst="rect">
            <a:avLst/>
          </a:prstGeom>
        </p:spPr>
      </p:pic>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3254" y="6732133"/>
            <a:ext cx="915932" cy="744194"/>
          </a:xfrm>
          <a:prstGeom prst="rect">
            <a:avLst/>
          </a:prstGeom>
        </p:spPr>
      </p:pic>
      <p:pic>
        <p:nvPicPr>
          <p:cNvPr id="16" name="Imag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878" y="6732133"/>
            <a:ext cx="915932" cy="744194"/>
          </a:xfrm>
          <a:prstGeom prst="rect">
            <a:avLst/>
          </a:prstGeom>
        </p:spPr>
      </p:pic>
      <p:pic>
        <p:nvPicPr>
          <p:cNvPr id="17" name="Imag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7389" y="9415771"/>
            <a:ext cx="743221" cy="458307"/>
          </a:xfrm>
          <a:prstGeom prst="rect">
            <a:avLst/>
          </a:prstGeom>
        </p:spPr>
      </p:pic>
      <p:pic>
        <p:nvPicPr>
          <p:cNvPr id="18" name="Imag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9240" y="109037"/>
            <a:ext cx="1110264" cy="857155"/>
          </a:xfrm>
          <a:prstGeom prst="rect">
            <a:avLst/>
          </a:prstGeom>
        </p:spPr>
      </p:pic>
    </p:spTree>
    <p:extLst>
      <p:ext uri="{BB962C8B-B14F-4D97-AF65-F5344CB8AC3E}">
        <p14:creationId xmlns:p14="http://schemas.microsoft.com/office/powerpoint/2010/main" val="4144070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4148703408"/>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9"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5 – </a:t>
            </a:r>
            <a:r>
              <a:rPr lang="fr-FR" sz="2800" dirty="0" smtClean="0">
                <a:latin typeface="Amandine" pitchFamily="2" charset="0"/>
              </a:rPr>
              <a:t>À faire</a:t>
            </a:r>
          </a:p>
        </p:txBody>
      </p:sp>
      <p:sp>
        <p:nvSpPr>
          <p:cNvPr id="10" name="ZoneTexte 9"/>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11" name="ZoneTexte 10"/>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2515779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59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694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28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60157028"/>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876725928"/>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642796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29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565532489"/>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120723269"/>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646205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30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037347922"/>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273560771"/>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388020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31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905017410"/>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723267028"/>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820223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32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85349428"/>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569826635"/>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96635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33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635830161"/>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516421239"/>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712377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34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236408951"/>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281289901"/>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59559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Vacances d’été </a:t>
            </a:r>
            <a:r>
              <a:rPr lang="fr-FR" sz="2800" dirty="0" smtClean="0"/>
              <a:t>2018</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1445480266"/>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6140898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35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89241585"/>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068855771"/>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289268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36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912319426"/>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563118024"/>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98160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Vacances d’été </a:t>
            </a:r>
            <a:r>
              <a:rPr lang="fr-FR" sz="2800" dirty="0" smtClean="0"/>
              <a:t>2019</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2916733609"/>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561913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Vacances d’été </a:t>
            </a:r>
            <a:r>
              <a:rPr lang="fr-FR" sz="2800" dirty="0" smtClean="0"/>
              <a:t>2019</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840851583"/>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2374854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Vacances d’été </a:t>
            </a:r>
            <a:r>
              <a:rPr lang="fr-FR" sz="2800" dirty="0" smtClean="0"/>
              <a:t>2019</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2375013618"/>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4054112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0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541724327"/>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678572222"/>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46564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Vacances d’été </a:t>
            </a:r>
            <a:r>
              <a:rPr lang="fr-FR" sz="2800" dirty="0" smtClean="0"/>
              <a:t>2018</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1596849004"/>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90500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Vacances d’été </a:t>
            </a:r>
            <a:r>
              <a:rPr lang="fr-FR" sz="2800" dirty="0" smtClean="0"/>
              <a:t>2018</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1806024417"/>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2779770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0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986830168"/>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5538389"/>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388896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1255</Words>
  <Application>Microsoft Office PowerPoint</Application>
  <PresentationFormat>Format A4 (210 x 297 mm)</PresentationFormat>
  <Paragraphs>380</Paragraphs>
  <Slides>65</Slides>
  <Notes>0</Notes>
  <HiddenSlides>0</HiddenSlides>
  <MMClips>0</MMClips>
  <ScaleCrop>false</ScaleCrop>
  <HeadingPairs>
    <vt:vector size="4" baseType="variant">
      <vt:variant>
        <vt:lpstr>Thème</vt:lpstr>
      </vt:variant>
      <vt:variant>
        <vt:i4>1</vt:i4>
      </vt:variant>
      <vt:variant>
        <vt:lpstr>Titres des diapositives</vt:lpstr>
      </vt:variant>
      <vt:variant>
        <vt:i4>65</vt:i4>
      </vt:variant>
    </vt:vector>
  </HeadingPairs>
  <TitlesOfParts>
    <vt:vector size="6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Mysticlolly</dc:creator>
  <cp:lastModifiedBy>Gaelle</cp:lastModifiedBy>
  <cp:revision>24</cp:revision>
  <cp:lastPrinted>2017-08-02T07:09:13Z</cp:lastPrinted>
  <dcterms:created xsi:type="dcterms:W3CDTF">2017-07-31T14:44:40Z</dcterms:created>
  <dcterms:modified xsi:type="dcterms:W3CDTF">2018-08-15T16:11:44Z</dcterms:modified>
</cp:coreProperties>
</file>