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432" y="-1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3584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595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26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72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462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17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373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1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33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26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4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3699148" y="9697879"/>
            <a:ext cx="3168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i="1" dirty="0" smtClean="0">
                <a:solidFill>
                  <a:schemeClr val="bg1">
                    <a:lumMod val="50000"/>
                  </a:schemeClr>
                </a:solidFill>
              </a:rPr>
              <a:t>http://www.mysticlolly.fr</a:t>
            </a:r>
            <a:endParaRPr lang="fr-FR" sz="1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75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tm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1.jp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/>
        </p:nvSpPr>
        <p:spPr>
          <a:xfrm>
            <a:off x="0" y="0"/>
            <a:ext cx="6858000" cy="849313"/>
          </a:xfrm>
          <a:custGeom>
            <a:avLst/>
            <a:gdLst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849313 h 849313"/>
              <a:gd name="connsiteX3" fmla="*/ 0 w 6858000"/>
              <a:gd name="connsiteY3" fmla="*/ 849313 h 849313"/>
              <a:gd name="connsiteX4" fmla="*/ 0 w 6858000"/>
              <a:gd name="connsiteY4" fmla="*/ 0 h 849313"/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630238 h 849313"/>
              <a:gd name="connsiteX3" fmla="*/ 0 w 6858000"/>
              <a:gd name="connsiteY3" fmla="*/ 849313 h 849313"/>
              <a:gd name="connsiteX4" fmla="*/ 0 w 6858000"/>
              <a:gd name="connsiteY4" fmla="*/ 0 h 84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849313">
                <a:moveTo>
                  <a:pt x="0" y="0"/>
                </a:moveTo>
                <a:lnTo>
                  <a:pt x="6858000" y="0"/>
                </a:lnTo>
                <a:lnTo>
                  <a:pt x="6858000" y="630238"/>
                </a:lnTo>
                <a:lnTo>
                  <a:pt x="0" y="84931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" name="Espace réservé du texte 9"/>
          <p:cNvSpPr txBox="1">
            <a:spLocks/>
          </p:cNvSpPr>
          <p:nvPr/>
        </p:nvSpPr>
        <p:spPr>
          <a:xfrm>
            <a:off x="1464630" y="128464"/>
            <a:ext cx="4196247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indent="0" algn="l" defTabSz="914400" rtl="0" eaLnBrk="1" latinLnBrk="0" hangingPunct="1">
              <a:buNone/>
              <a:defRPr sz="1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kaDylan Plain" pitchFamily="8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dirty="0" smtClean="0">
                <a:latin typeface="Amandine" pitchFamily="2" charset="0"/>
                <a:ea typeface="ScrapItUp" panose="02000603000000000000" pitchFamily="2" charset="0"/>
              </a:rPr>
              <a:t>Il était une fois… l’homme</a:t>
            </a:r>
            <a:endParaRPr lang="fr-FR" sz="2800" dirty="0" smtClean="0">
              <a:latin typeface="Amandine" pitchFamily="2" charset="0"/>
              <a:ea typeface="ScrapItUp" panose="02000603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046" y="0"/>
            <a:ext cx="1188821" cy="11888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6" y="176254"/>
            <a:ext cx="1382005" cy="8363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85146" y="1624368"/>
            <a:ext cx="39439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400" b="1" dirty="0"/>
              <a:t>L'Histoire de la Terre et de l'Humanité</a:t>
            </a:r>
            <a:r>
              <a:rPr lang="fr-FR" sz="1400" dirty="0"/>
              <a:t>, du </a:t>
            </a:r>
            <a:r>
              <a:rPr lang="fr-FR" sz="1400" dirty="0" err="1"/>
              <a:t>Big</a:t>
            </a:r>
            <a:r>
              <a:rPr lang="fr-FR" sz="1400" dirty="0"/>
              <a:t> Bang jusqu'au 20ème siècle. L’aventure suit celle d'une famille ordinaire, traversant d'épisode en épisode la préhistoire, les premiers empires, l'histoire contemporaine, avant d'atteindre le futur.</a:t>
            </a:r>
            <a:endParaRPr lang="fr-FR" sz="1400" dirty="0">
              <a:latin typeface="+mj-lt"/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861213"/>
              </p:ext>
            </p:extLst>
          </p:nvPr>
        </p:nvGraphicFramePr>
        <p:xfrm>
          <a:off x="137240" y="3368824"/>
          <a:ext cx="6604128" cy="631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032"/>
                <a:gridCol w="1651032"/>
                <a:gridCol w="1651032"/>
                <a:gridCol w="1651032"/>
              </a:tblGrid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01 – Et la Terre fut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02 – L’homme de Néandertal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03 – Le Cro-Magnon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04 – Les vallées fertiles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05 – Les premiers empires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06 – Le siècle de Périclès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07 – Pax </a:t>
                      </a:r>
                      <a:r>
                        <a:rPr lang="fr-FR" sz="1100" dirty="0" err="1" smtClean="0">
                          <a:latin typeface="Arial Rounded MT Bold" panose="020F0704030504030204" pitchFamily="34" charset="0"/>
                        </a:rPr>
                        <a:t>Romana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08 – Les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conquêtes de l’Islam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09 – Les Carolingiens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10 – L’âge des Vikings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11 – Les bâtisseurs de cathédrales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12 – Les voyages de Marco Polo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05174" y="1690862"/>
            <a:ext cx="1036564" cy="103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5660878" y="2727426"/>
            <a:ext cx="1080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mandine" pitchFamily="2" charset="0"/>
              </a:rPr>
              <a:t>Générique</a:t>
            </a:r>
            <a:endParaRPr lang="fr-FR" sz="1200" dirty="0">
              <a:latin typeface="Amandine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4038598"/>
            <a:ext cx="914402" cy="91440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4038598"/>
            <a:ext cx="914402" cy="91440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4038598"/>
            <a:ext cx="914402" cy="91440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4038598"/>
            <a:ext cx="914402" cy="91440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6177136"/>
            <a:ext cx="914402" cy="91440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6177136"/>
            <a:ext cx="914402" cy="91440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6177136"/>
            <a:ext cx="914402" cy="91440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6177136"/>
            <a:ext cx="914402" cy="91440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8265368"/>
            <a:ext cx="914402" cy="914402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8265368"/>
            <a:ext cx="914402" cy="91440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8265368"/>
            <a:ext cx="914402" cy="91440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8265368"/>
            <a:ext cx="914402" cy="914402"/>
          </a:xfrm>
          <a:prstGeom prst="rect">
            <a:avLst/>
          </a:prstGeom>
        </p:spPr>
      </p:pic>
      <p:pic>
        <p:nvPicPr>
          <p:cNvPr id="24" name="Image 23" descr="Capture d’écran"/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1194" y="1201288"/>
            <a:ext cx="1426592" cy="20157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35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/>
        </p:nvSpPr>
        <p:spPr>
          <a:xfrm>
            <a:off x="0" y="0"/>
            <a:ext cx="6858000" cy="849313"/>
          </a:xfrm>
          <a:custGeom>
            <a:avLst/>
            <a:gdLst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849313 h 849313"/>
              <a:gd name="connsiteX3" fmla="*/ 0 w 6858000"/>
              <a:gd name="connsiteY3" fmla="*/ 849313 h 849313"/>
              <a:gd name="connsiteX4" fmla="*/ 0 w 6858000"/>
              <a:gd name="connsiteY4" fmla="*/ 0 h 849313"/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630238 h 849313"/>
              <a:gd name="connsiteX3" fmla="*/ 0 w 6858000"/>
              <a:gd name="connsiteY3" fmla="*/ 849313 h 849313"/>
              <a:gd name="connsiteX4" fmla="*/ 0 w 6858000"/>
              <a:gd name="connsiteY4" fmla="*/ 0 h 84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849313">
                <a:moveTo>
                  <a:pt x="0" y="0"/>
                </a:moveTo>
                <a:lnTo>
                  <a:pt x="6858000" y="0"/>
                </a:lnTo>
                <a:lnTo>
                  <a:pt x="6858000" y="630238"/>
                </a:lnTo>
                <a:lnTo>
                  <a:pt x="0" y="84931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046" y="0"/>
            <a:ext cx="1188821" cy="11888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40845"/>
              </p:ext>
            </p:extLst>
          </p:nvPr>
        </p:nvGraphicFramePr>
        <p:xfrm>
          <a:off x="137240" y="1352600"/>
          <a:ext cx="6604128" cy="84249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032"/>
                <a:gridCol w="1651032"/>
                <a:gridCol w="1651032"/>
                <a:gridCol w="1651032"/>
              </a:tblGrid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13 – La Guerre de Cent Ans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14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– La Quattrocento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15 – Le siècle d’or espagnol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16 – L’Angleterre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d’Elisabeth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17 – L’âge d’or des Provinces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-Unies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18 – Le grand siècle de Louis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XIV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19 – Pierre Le Grand et son époque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20 – Le siècle des Lumières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21 – L’Amérique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22 – La Révolution française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23 – Le printemps des peuples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24 – Ah, la belle époque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25 – Les années folles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26 – Il était une fois…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la Terre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2000672"/>
            <a:ext cx="914402" cy="91440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2000672"/>
            <a:ext cx="914402" cy="91440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2000672"/>
            <a:ext cx="914402" cy="91440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2000672"/>
            <a:ext cx="914402" cy="91440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4160912"/>
            <a:ext cx="914402" cy="91440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4160912"/>
            <a:ext cx="914402" cy="91440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4160912"/>
            <a:ext cx="914402" cy="91440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4160912"/>
            <a:ext cx="914402" cy="91440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6249144"/>
            <a:ext cx="914402" cy="91440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6249144"/>
            <a:ext cx="914402" cy="91440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6249144"/>
            <a:ext cx="914402" cy="91440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6249144"/>
            <a:ext cx="914402" cy="91440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8481392"/>
            <a:ext cx="914402" cy="914402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8481392"/>
            <a:ext cx="914402" cy="914402"/>
          </a:xfrm>
          <a:prstGeom prst="rect">
            <a:avLst/>
          </a:prstGeom>
        </p:spPr>
      </p:pic>
      <p:sp>
        <p:nvSpPr>
          <p:cNvPr id="23" name="Espace réservé du texte 9"/>
          <p:cNvSpPr txBox="1">
            <a:spLocks/>
          </p:cNvSpPr>
          <p:nvPr/>
        </p:nvSpPr>
        <p:spPr>
          <a:xfrm>
            <a:off x="1464630" y="128464"/>
            <a:ext cx="4196247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indent="0" algn="l" defTabSz="914400" rtl="0" eaLnBrk="1" latinLnBrk="0" hangingPunct="1">
              <a:buNone/>
              <a:defRPr sz="1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kaDylan Plain" pitchFamily="8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dirty="0" smtClean="0">
                <a:latin typeface="Amandine" pitchFamily="2" charset="0"/>
                <a:ea typeface="ScrapItUp" panose="02000603000000000000" pitchFamily="2" charset="0"/>
              </a:rPr>
              <a:t>Il était une fois… l’homme</a:t>
            </a:r>
            <a:endParaRPr lang="fr-FR" sz="2800" dirty="0" smtClean="0">
              <a:latin typeface="Amandine" pitchFamily="2" charset="0"/>
              <a:ea typeface="ScrapItUp" panose="02000603000000000000" pitchFamily="2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6" y="176254"/>
            <a:ext cx="1382005" cy="83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102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201</Words>
  <Application>Microsoft Office PowerPoint</Application>
  <PresentationFormat>Format A4 (210 x 297 mm)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Mysticlolly</dc:creator>
  <cp:lastModifiedBy>Mysticlolly</cp:lastModifiedBy>
  <cp:revision>8</cp:revision>
  <dcterms:created xsi:type="dcterms:W3CDTF">2018-07-30T08:41:50Z</dcterms:created>
  <dcterms:modified xsi:type="dcterms:W3CDTF">2018-07-30T09:47:12Z</dcterms:modified>
</cp:coreProperties>
</file>