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32" y="-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58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9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6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72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46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1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33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26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4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3699148" y="9697879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smtClean="0">
                <a:solidFill>
                  <a:schemeClr val="bg1">
                    <a:lumMod val="50000"/>
                  </a:schemeClr>
                </a:solidFill>
              </a:rPr>
              <a:t>http://www.mysticlolly.fr</a:t>
            </a:r>
            <a:endParaRPr lang="fr-FR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.jp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" name="Espace réservé du texte 9"/>
          <p:cNvSpPr txBox="1">
            <a:spLocks/>
          </p:cNvSpPr>
          <p:nvPr/>
        </p:nvSpPr>
        <p:spPr>
          <a:xfrm>
            <a:off x="989434" y="200472"/>
            <a:ext cx="4671444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 smtClean="0">
                <a:latin typeface="Amandine" pitchFamily="2" charset="0"/>
                <a:ea typeface="ScrapItUp" panose="02000603000000000000" pitchFamily="2" charset="0"/>
              </a:rPr>
              <a:t>Il était une fois… les Amériques</a:t>
            </a:r>
            <a:endParaRPr lang="fr-FR" sz="24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2" y="12700"/>
            <a:ext cx="673281" cy="12119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5146" y="1624368"/>
            <a:ext cx="39439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b="1" dirty="0"/>
              <a:t>L’histoire de ce vaste continent </a:t>
            </a:r>
            <a:r>
              <a:rPr lang="fr-FR" sz="1400" dirty="0"/>
              <a:t>: les différentes étapes qui ont parfois déchiré, parfois rassemblé les peuples de cette terre, des anciens chasseurs, en passant par les Incas jusqu'aux premiers colons venus d'Europe.</a:t>
            </a:r>
            <a:endParaRPr lang="fr-FR" sz="1400" dirty="0">
              <a:latin typeface="+mj-lt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75272"/>
              </p:ext>
            </p:extLst>
          </p:nvPr>
        </p:nvGraphicFramePr>
        <p:xfrm>
          <a:off x="137240" y="3368824"/>
          <a:ext cx="6604128" cy="631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01 – Les premiers Américains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02 – Les chasseurs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03 – Les conquérants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du Grand Nord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04 – La Terre promise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05 – Les bâtisseurs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de tumulus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06 – Les Aztèques avant la conquête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07 – Le rêve obstiné de Christophe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Colomb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08 – L’Amérique !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09 – Cortés et les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Aztèques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10 – Que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viva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Mexico !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11 –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Pizarre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et l’empire Inca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12 – Jacques Cartier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5174" y="1690862"/>
            <a:ext cx="1036564" cy="103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660878" y="2727426"/>
            <a:ext cx="1080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mandine" pitchFamily="2" charset="0"/>
              </a:rPr>
              <a:t>Générique</a:t>
            </a:r>
            <a:endParaRPr lang="fr-FR" sz="1200" dirty="0">
              <a:latin typeface="Amandine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4038598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038598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4038598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4038598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6177136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177136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6177136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6177136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8265368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265368"/>
            <a:ext cx="914402" cy="91440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8265368"/>
            <a:ext cx="914402" cy="91440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8265368"/>
            <a:ext cx="914402" cy="914402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48" y="1201288"/>
            <a:ext cx="1370683" cy="20157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35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231632"/>
              </p:ext>
            </p:extLst>
          </p:nvPr>
        </p:nvGraphicFramePr>
        <p:xfrm>
          <a:off x="137240" y="1352600"/>
          <a:ext cx="6604128" cy="84249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13 – L’époque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des conquistadors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14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– Champlain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15 – L’Angleterre et les Treize colonies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16 – Les Indiens d’Amérique au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17</a:t>
                      </a:r>
                      <a:r>
                        <a:rPr lang="fr-FR" sz="1100" baseline="30000" dirty="0" smtClean="0">
                          <a:latin typeface="Arial Rounded MT Bold" panose="020F0704030504030204" pitchFamily="34" charset="0"/>
                        </a:rPr>
                        <a:t>ème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siècle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17 – Les Indiens des Plaines au 18</a:t>
                      </a:r>
                      <a:r>
                        <a:rPr lang="fr-FR" sz="1100" baseline="30000" dirty="0" smtClean="0">
                          <a:latin typeface="Arial Rounded MT Bold" panose="020F0704030504030204" pitchFamily="34" charset="0"/>
                        </a:rPr>
                        <a:t>ème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siècle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18 – La fin du rêve français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19 – Les Treize colonies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vers l’Indépendance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20 – La guerre d’indépendance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21 – Le bois d’ébène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– La traite des Noirs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22 – Les pionniers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23 – Simon Bolivar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24 – La ruée vers l’or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25 – La fin du peuple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indien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26 –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America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…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America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!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000672"/>
            <a:ext cx="914402" cy="9144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2000672"/>
            <a:ext cx="914402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2000672"/>
            <a:ext cx="914402" cy="9144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2000672"/>
            <a:ext cx="914402" cy="9144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4160912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160912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4160912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4160912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249144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249144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6249144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6249144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481392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8481392"/>
            <a:ext cx="914402" cy="914402"/>
          </a:xfrm>
          <a:prstGeom prst="rect">
            <a:avLst/>
          </a:prstGeom>
        </p:spPr>
      </p:pic>
      <p:sp>
        <p:nvSpPr>
          <p:cNvPr id="25" name="Espace réservé du texte 9"/>
          <p:cNvSpPr txBox="1">
            <a:spLocks/>
          </p:cNvSpPr>
          <p:nvPr/>
        </p:nvSpPr>
        <p:spPr>
          <a:xfrm>
            <a:off x="989434" y="200472"/>
            <a:ext cx="4671444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 smtClean="0">
                <a:latin typeface="Amandine" pitchFamily="2" charset="0"/>
                <a:ea typeface="ScrapItUp" panose="02000603000000000000" pitchFamily="2" charset="0"/>
              </a:rPr>
              <a:t>Il était une fois… les Amériques</a:t>
            </a:r>
            <a:endParaRPr lang="fr-FR" sz="24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2" y="12700"/>
            <a:ext cx="673281" cy="121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10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208</Words>
  <Application>Microsoft Office PowerPoint</Application>
  <PresentationFormat>Format A4 (210 x 297 mm)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Mysticlolly</dc:creator>
  <cp:lastModifiedBy>Mysticlolly</cp:lastModifiedBy>
  <cp:revision>13</cp:revision>
  <dcterms:created xsi:type="dcterms:W3CDTF">2018-07-30T08:41:50Z</dcterms:created>
  <dcterms:modified xsi:type="dcterms:W3CDTF">2018-07-30T10:36:51Z</dcterms:modified>
</cp:coreProperties>
</file>