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44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25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57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76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30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9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44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52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59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77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25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E0F06D3A-8914-41A1-88FA-AC26AEDAAE0A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2772D84-16F1-4CD8-856D-FCC3458FF7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4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-1383025" y="8276754"/>
            <a:ext cx="30122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65000"/>
                  </a:schemeClr>
                </a:solidFill>
              </a:rPr>
              <a:t>http://www.mysticlolly.fr - Illustrations de Mysticlolly</a:t>
            </a:r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6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6" name="Espace réservé du texte 9"/>
          <p:cNvSpPr txBox="1">
            <a:spLocks/>
          </p:cNvSpPr>
          <p:nvPr/>
        </p:nvSpPr>
        <p:spPr>
          <a:xfrm>
            <a:off x="0" y="128464"/>
            <a:ext cx="6858000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 smtClean="0"/>
              <a:t>Fiche mémo - Sortie scolaire</a:t>
            </a:r>
            <a:endParaRPr lang="fr-FR" sz="24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1304763" y="1190000"/>
            <a:ext cx="4248473" cy="1634490"/>
          </a:xfrm>
          <a:prstGeom prst="round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rial Rounded MT Bold" pitchFamily="34" charset="0"/>
              </a:rPr>
              <a:t>Nom de la sortie : </a:t>
            </a:r>
          </a:p>
          <a:p>
            <a:pPr algn="ctr"/>
            <a:r>
              <a:rPr lang="fr-FR" dirty="0" smtClean="0">
                <a:latin typeface="Arial Rounded MT Bold" pitchFamily="34" charset="0"/>
              </a:rPr>
              <a:t>_________________________________</a:t>
            </a:r>
          </a:p>
          <a:p>
            <a:pPr algn="ctr"/>
            <a:endParaRPr lang="fr-FR" dirty="0" smtClean="0">
              <a:latin typeface="Arial Rounded MT Bold" pitchFamily="34" charset="0"/>
            </a:endParaRPr>
          </a:p>
          <a:p>
            <a:pPr algn="ctr"/>
            <a:r>
              <a:rPr lang="fr-FR" dirty="0" smtClean="0">
                <a:latin typeface="Arial Rounded MT Bold" pitchFamily="34" charset="0"/>
              </a:rPr>
              <a:t>Date de la sortie : </a:t>
            </a:r>
          </a:p>
          <a:p>
            <a:pPr algn="ctr"/>
            <a:r>
              <a:rPr lang="fr-FR" dirty="0" smtClean="0">
                <a:latin typeface="Arial Rounded MT Bold" pitchFamily="34" charset="0"/>
              </a:rPr>
              <a:t>__/__/____</a:t>
            </a:r>
            <a:endParaRPr lang="fr-FR" dirty="0">
              <a:latin typeface="Arial Rounded MT Bold" pitchFamily="34" charset="0"/>
            </a:endParaRPr>
          </a:p>
        </p:txBody>
      </p:sp>
      <p:sp>
        <p:nvSpPr>
          <p:cNvPr id="9" name="Carré corné 8"/>
          <p:cNvSpPr/>
          <p:nvPr/>
        </p:nvSpPr>
        <p:spPr>
          <a:xfrm>
            <a:off x="632539" y="3152800"/>
            <a:ext cx="6108829" cy="5616624"/>
          </a:xfrm>
          <a:prstGeom prst="foldedCorner">
            <a:avLst>
              <a:gd name="adj" fmla="val 81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3" y="956421"/>
            <a:ext cx="1000751" cy="186806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632539" y="3224808"/>
            <a:ext cx="5664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Je colorie les cases au fur et à mesure de l’avancement de la préparation de la sortie :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64704" y="4062975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142234" y="3944888"/>
            <a:ext cx="5155233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Remplir le formulaire d’autorisation de sortie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Remplir le formulaire Vigipirate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Réserver le transport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Schéma de conduite et fiche transporteur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Envoyer les formulaires à l’IEN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Demander l’autorisation mairie pour le personnel municipal accompagnant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Ajouter la sortie sur le calendrier ENT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Prévenir le périscolaire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Prévenir la cantine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 Rounded MT Bold" pitchFamily="34" charset="0"/>
              </a:rPr>
              <a:t>Mot sortie et autorisation pour les familles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64704" y="4478688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764704" y="4880992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764704" y="5313040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764704" y="6132279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764704" y="5723184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764704" y="6969224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764704" y="7363694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764704" y="7761312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764704" y="8193360"/>
            <a:ext cx="288032" cy="28803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/>
          <p:cNvGrpSpPr/>
          <p:nvPr/>
        </p:nvGrpSpPr>
        <p:grpSpPr>
          <a:xfrm>
            <a:off x="1520787" y="8985448"/>
            <a:ext cx="3816424" cy="758889"/>
            <a:chOff x="2096392" y="9056303"/>
            <a:chExt cx="3816424" cy="758889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8" t="4023" r="84662" b="77507"/>
            <a:stretch/>
          </p:blipFill>
          <p:spPr bwMode="auto">
            <a:xfrm>
              <a:off x="2654221" y="9434680"/>
              <a:ext cx="388307" cy="351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18" t="1" r="65763" b="78990"/>
            <a:stretch/>
          </p:blipFill>
          <p:spPr bwMode="auto">
            <a:xfrm>
              <a:off x="3711456" y="9400584"/>
              <a:ext cx="521766" cy="400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825" t="-936" r="47056" b="79365"/>
            <a:stretch/>
          </p:blipFill>
          <p:spPr bwMode="auto">
            <a:xfrm>
              <a:off x="4948117" y="9404276"/>
              <a:ext cx="521766" cy="410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ZoneTexte 30"/>
            <p:cNvSpPr txBox="1"/>
            <p:nvPr/>
          </p:nvSpPr>
          <p:spPr>
            <a:xfrm>
              <a:off x="2096392" y="9056303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Amandine" pitchFamily="2" charset="0"/>
                </a:rPr>
                <a:t>Symbole</a:t>
              </a:r>
              <a:endParaRPr lang="fr-FR" dirty="0">
                <a:latin typeface="Amandine" pitchFamily="2" charset="0"/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176512" y="9056303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Amandine" pitchFamily="2" charset="0"/>
                </a:rPr>
                <a:t>Commencé</a:t>
              </a:r>
              <a:endParaRPr lang="fr-FR" dirty="0">
                <a:latin typeface="Amandine" pitchFamily="2" charset="0"/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400648" y="9056303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Amandine" pitchFamily="2" charset="0"/>
                </a:rPr>
                <a:t>Terminé</a:t>
              </a:r>
              <a:endParaRPr lang="fr-FR" dirty="0">
                <a:latin typeface="Amandine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3510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90</Words>
  <Application>Microsoft Office PowerPoint</Application>
  <PresentationFormat>Format A4 (210 x 297 mm)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2</cp:revision>
  <dcterms:created xsi:type="dcterms:W3CDTF">2018-05-18T12:11:34Z</dcterms:created>
  <dcterms:modified xsi:type="dcterms:W3CDTF">2018-05-18T12:29:35Z</dcterms:modified>
</cp:coreProperties>
</file>