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4660"/>
  </p:normalViewPr>
  <p:slideViewPr>
    <p:cSldViewPr>
      <p:cViewPr>
        <p:scale>
          <a:sx n="75" d="100"/>
          <a:sy n="75" d="100"/>
        </p:scale>
        <p:origin x="-3486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87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0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86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74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8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36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7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37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98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22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0F35FCCD-C0E9-4056-88C3-638C859D0BEE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64475A6-4B68-4B14-8238-F74B41119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0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5971951" y="8990802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3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67243" y="56456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r="29054" b="53200"/>
          <a:stretch/>
        </p:blipFill>
        <p:spPr>
          <a:xfrm>
            <a:off x="546923" y="555088"/>
            <a:ext cx="1007368" cy="9656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ZoneTexte 14"/>
          <p:cNvSpPr txBox="1"/>
          <p:nvPr/>
        </p:nvSpPr>
        <p:spPr>
          <a:xfrm>
            <a:off x="367243" y="-15552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699051" y="560632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DUPONT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Jeanne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124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8jas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7244" y="1694631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64" name="Rectangle à coins arrondis 63"/>
          <p:cNvSpPr/>
          <p:nvPr/>
        </p:nvSpPr>
        <p:spPr>
          <a:xfrm>
            <a:off x="3465343" y="52875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5" name="Image 6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2" r="17829" b="54765"/>
          <a:stretch/>
        </p:blipFill>
        <p:spPr>
          <a:xfrm>
            <a:off x="3715275" y="560632"/>
            <a:ext cx="887607" cy="9600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6" name="ZoneTexte 65"/>
          <p:cNvSpPr txBox="1"/>
          <p:nvPr/>
        </p:nvSpPr>
        <p:spPr>
          <a:xfrm>
            <a:off x="3465343" y="-19133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4797151" y="557051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DURANT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Pierre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125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7zir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465344" y="1691050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72" name="Rectangle à coins arrondis 71"/>
          <p:cNvSpPr/>
          <p:nvPr/>
        </p:nvSpPr>
        <p:spPr>
          <a:xfrm>
            <a:off x="367243" y="2004253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3" name="Image 7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r="29054" b="53200"/>
          <a:stretch/>
        </p:blipFill>
        <p:spPr>
          <a:xfrm>
            <a:off x="546923" y="2502885"/>
            <a:ext cx="1007368" cy="9656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4" name="ZoneTexte 73"/>
          <p:cNvSpPr txBox="1"/>
          <p:nvPr/>
        </p:nvSpPr>
        <p:spPr>
          <a:xfrm>
            <a:off x="367243" y="1932245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1699051" y="2508429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DUPONT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Jeanne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124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8jas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67244" y="3642428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3465343" y="2000672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0" name="Image 7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2" r="17829" b="54765"/>
          <a:stretch/>
        </p:blipFill>
        <p:spPr>
          <a:xfrm>
            <a:off x="3715275" y="2508429"/>
            <a:ext cx="887607" cy="9600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1" name="ZoneTexte 80"/>
          <p:cNvSpPr txBox="1"/>
          <p:nvPr/>
        </p:nvSpPr>
        <p:spPr>
          <a:xfrm>
            <a:off x="3465343" y="1928664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4797151" y="2504848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DURANT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Pierre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125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7zir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465344" y="3638847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86" name="Rectangle à coins arrondis 85"/>
          <p:cNvSpPr/>
          <p:nvPr/>
        </p:nvSpPr>
        <p:spPr>
          <a:xfrm>
            <a:off x="367242" y="3950592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7" name="Image 8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r="29054" b="53200"/>
          <a:stretch/>
        </p:blipFill>
        <p:spPr>
          <a:xfrm>
            <a:off x="546922" y="4449224"/>
            <a:ext cx="1007368" cy="9656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8" name="ZoneTexte 87"/>
          <p:cNvSpPr txBox="1"/>
          <p:nvPr/>
        </p:nvSpPr>
        <p:spPr>
          <a:xfrm>
            <a:off x="367242" y="3878584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1699050" y="4454768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DUPONT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Jeanne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124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8jas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67243" y="5588767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93" name="Rectangle à coins arrondis 92"/>
          <p:cNvSpPr/>
          <p:nvPr/>
        </p:nvSpPr>
        <p:spPr>
          <a:xfrm>
            <a:off x="3465342" y="3947011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4" name="Image 9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2" r="17829" b="54765"/>
          <a:stretch/>
        </p:blipFill>
        <p:spPr>
          <a:xfrm>
            <a:off x="3715274" y="4454768"/>
            <a:ext cx="887607" cy="9600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5" name="ZoneTexte 94"/>
          <p:cNvSpPr txBox="1"/>
          <p:nvPr/>
        </p:nvSpPr>
        <p:spPr>
          <a:xfrm>
            <a:off x="3465342" y="3875003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797150" y="4451187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DURANT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Pierre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125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7zir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465343" y="5585186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100" name="Rectangle à coins arrondis 99"/>
          <p:cNvSpPr/>
          <p:nvPr/>
        </p:nvSpPr>
        <p:spPr>
          <a:xfrm>
            <a:off x="367242" y="5898389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1" name="Image 10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r="29054" b="53200"/>
          <a:stretch/>
        </p:blipFill>
        <p:spPr>
          <a:xfrm>
            <a:off x="546922" y="6397021"/>
            <a:ext cx="1007368" cy="9656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2" name="ZoneTexte 101"/>
          <p:cNvSpPr txBox="1"/>
          <p:nvPr/>
        </p:nvSpPr>
        <p:spPr>
          <a:xfrm>
            <a:off x="367242" y="5826381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1699050" y="6402565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DUPONT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Jeanne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124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8jas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67243" y="7536564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107" name="Rectangle à coins arrondis 106"/>
          <p:cNvSpPr/>
          <p:nvPr/>
        </p:nvSpPr>
        <p:spPr>
          <a:xfrm>
            <a:off x="3465342" y="5894808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8" name="Image 10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2" r="17829" b="54765"/>
          <a:stretch/>
        </p:blipFill>
        <p:spPr>
          <a:xfrm>
            <a:off x="3715274" y="6402565"/>
            <a:ext cx="887607" cy="9600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9" name="ZoneTexte 108"/>
          <p:cNvSpPr txBox="1"/>
          <p:nvPr/>
        </p:nvSpPr>
        <p:spPr>
          <a:xfrm>
            <a:off x="3465342" y="5822800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797150" y="6398984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DURANT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Pierre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125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7zir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465343" y="7532983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114" name="Rectangle à coins arrondis 113"/>
          <p:cNvSpPr/>
          <p:nvPr/>
        </p:nvSpPr>
        <p:spPr>
          <a:xfrm>
            <a:off x="367242" y="7849930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5" name="Image 1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r="29054" b="53200"/>
          <a:stretch/>
        </p:blipFill>
        <p:spPr>
          <a:xfrm>
            <a:off x="546922" y="8348562"/>
            <a:ext cx="1007368" cy="9656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6" name="ZoneTexte 115"/>
          <p:cNvSpPr txBox="1"/>
          <p:nvPr/>
        </p:nvSpPr>
        <p:spPr>
          <a:xfrm>
            <a:off x="367242" y="7777922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1699050" y="8354106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DUPONT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Jeanne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124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8jas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67243" y="9488105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  <p:sp>
        <p:nvSpPr>
          <p:cNvPr id="121" name="Rectangle à coins arrondis 120"/>
          <p:cNvSpPr/>
          <p:nvPr/>
        </p:nvSpPr>
        <p:spPr>
          <a:xfrm>
            <a:off x="3465342" y="7846349"/>
            <a:ext cx="3060000" cy="190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2" name="Image 1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2" r="17829" b="54765"/>
          <a:stretch/>
        </p:blipFill>
        <p:spPr>
          <a:xfrm>
            <a:off x="3715274" y="8354106"/>
            <a:ext cx="887607" cy="9600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3" name="ZoneTexte 122"/>
          <p:cNvSpPr txBox="1"/>
          <p:nvPr/>
        </p:nvSpPr>
        <p:spPr>
          <a:xfrm>
            <a:off x="3465342" y="7774341"/>
            <a:ext cx="30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ice in Wonderland" pitchFamily="2" charset="0"/>
              </a:rPr>
              <a:t>Carte de bibliothèque</a:t>
            </a:r>
            <a:endParaRPr lang="fr-FR" sz="2400" dirty="0">
              <a:latin typeface="Alice in Wonderland" pitchFamily="2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4797150" y="8350525"/>
            <a:ext cx="16561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 smtClean="0">
                <a:latin typeface="Arial Rounded MT Bold" pitchFamily="34" charset="0"/>
              </a:rPr>
              <a:t>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DURANT</a:t>
            </a:r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Prénom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Pierre</a:t>
            </a:r>
            <a:endParaRPr lang="fr-FR" sz="1200" dirty="0" smtClean="0">
              <a:latin typeface="Arial Rounded MT Bold" pitchFamily="34" charset="0"/>
            </a:endParaRPr>
          </a:p>
          <a:p>
            <a:endParaRPr lang="fr-FR" sz="1200" dirty="0" smtClean="0">
              <a:latin typeface="Arial Rounded MT Bold" pitchFamily="34" charset="0"/>
            </a:endParaRPr>
          </a:p>
          <a:p>
            <a:r>
              <a:rPr lang="fr-FR" sz="1000" u="sng" dirty="0" smtClean="0">
                <a:latin typeface="Arial Rounded MT Bold" pitchFamily="34" charset="0"/>
              </a:rPr>
              <a:t>N</a:t>
            </a:r>
            <a:r>
              <a:rPr lang="fr-FR" sz="1000" u="sng" dirty="0" smtClean="0">
                <a:latin typeface="Arial Rounded MT Bold" pitchFamily="34" charset="0"/>
              </a:rPr>
              <a:t>° emprunteur</a:t>
            </a:r>
            <a:r>
              <a:rPr lang="fr-FR" sz="1000" dirty="0" smtClean="0">
                <a:latin typeface="Arial Rounded MT Bold" pitchFamily="34" charset="0"/>
              </a:rPr>
              <a:t> </a:t>
            </a:r>
            <a:r>
              <a:rPr lang="fr-FR" sz="1200" dirty="0" smtClean="0">
                <a:latin typeface="Arial Rounded MT Bold" pitchFamily="34" charset="0"/>
              </a:rPr>
              <a:t>: </a:t>
            </a:r>
            <a:r>
              <a:rPr lang="fr-FR" sz="1200" dirty="0" smtClean="0">
                <a:latin typeface="Arial Rounded MT Bold" pitchFamily="34" charset="0"/>
              </a:rPr>
              <a:t>125</a:t>
            </a:r>
          </a:p>
          <a:p>
            <a:r>
              <a:rPr lang="fr-FR" sz="1000" u="sng" dirty="0" smtClean="0">
                <a:latin typeface="Arial Rounded MT Bold" pitchFamily="34" charset="0"/>
              </a:rPr>
              <a:t>Code d’accès</a:t>
            </a:r>
            <a:r>
              <a:rPr lang="fr-FR" sz="1000" dirty="0" smtClean="0">
                <a:latin typeface="Arial Rounded MT Bold" pitchFamily="34" charset="0"/>
              </a:rPr>
              <a:t> : 7zir</a:t>
            </a:r>
            <a:endParaRPr lang="fr-FR" sz="1000" dirty="0">
              <a:latin typeface="Arial Rounded MT Bold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465343" y="9484524"/>
            <a:ext cx="3060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/>
              <a:t>https://www.hiboutheque.fr/ecole-maternelle-des-moulins</a:t>
            </a:r>
          </a:p>
        </p:txBody>
      </p:sp>
    </p:spTree>
    <p:extLst>
      <p:ext uri="{BB962C8B-B14F-4D97-AF65-F5344CB8AC3E}">
        <p14:creationId xmlns:p14="http://schemas.microsoft.com/office/powerpoint/2010/main" val="1709228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210</Words>
  <Application>Microsoft Office PowerPoint</Application>
  <PresentationFormat>Format A4 (210 x 297 mm)</PresentationFormat>
  <Paragraphs>70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5</cp:revision>
  <cp:lastPrinted>2018-04-12T09:29:34Z</cp:lastPrinted>
  <dcterms:created xsi:type="dcterms:W3CDTF">2017-11-17T16:44:31Z</dcterms:created>
  <dcterms:modified xsi:type="dcterms:W3CDTF">2018-05-04T21:48:57Z</dcterms:modified>
</cp:coreProperties>
</file>