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61" r:id="rId6"/>
    <p:sldId id="257" r:id="rId7"/>
  </p:sldIdLst>
  <p:sldSz cx="9906000" cy="6858000" type="A4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009900"/>
    <a:srgbClr val="FF9933"/>
    <a:srgbClr val="A50021"/>
    <a:srgbClr val="CC00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11" autoAdjust="0"/>
  </p:normalViewPr>
  <p:slideViewPr>
    <p:cSldViewPr>
      <p:cViewPr>
        <p:scale>
          <a:sx n="68" d="100"/>
          <a:sy n="68" d="100"/>
        </p:scale>
        <p:origin x="-2682" y="-102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B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726159" y="44624"/>
            <a:ext cx="6158536" cy="223224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 userDrawn="1"/>
        </p:nvSpPr>
        <p:spPr>
          <a:xfrm>
            <a:off x="1726159" y="2177308"/>
            <a:ext cx="6156773" cy="24554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 userDrawn="1"/>
        </p:nvSpPr>
        <p:spPr>
          <a:xfrm>
            <a:off x="1726159" y="4539100"/>
            <a:ext cx="6156773" cy="223224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0004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152DD142-6DCF-4FE6-899F-270D6EFD32CD}" type="datetimeFigureOut">
              <a:rPr lang="fr-FR" smtClean="0"/>
              <a:t>04/04/2018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FC16BC81-6107-4A75-92FE-608BC02C96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9432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152DD142-6DCF-4FE6-899F-270D6EFD32CD}" type="datetimeFigureOut">
              <a:rPr lang="fr-FR" smtClean="0"/>
              <a:t>04/04/2018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FC16BC81-6107-4A75-92FE-608BC02C96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3717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726159" y="44624"/>
            <a:ext cx="6158536" cy="22322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 userDrawn="1"/>
        </p:nvSpPr>
        <p:spPr>
          <a:xfrm>
            <a:off x="1726159" y="2276563"/>
            <a:ext cx="6156773" cy="223224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 userDrawn="1"/>
        </p:nvSpPr>
        <p:spPr>
          <a:xfrm>
            <a:off x="1726159" y="4514386"/>
            <a:ext cx="6156773" cy="22322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10"/>
          <p:cNvSpPr>
            <a:spLocks noGrp="1"/>
          </p:cNvSpPr>
          <p:nvPr>
            <p:ph type="pic" sz="quarter" idx="10"/>
          </p:nvPr>
        </p:nvSpPr>
        <p:spPr>
          <a:xfrm>
            <a:off x="1784648" y="109831"/>
            <a:ext cx="2304752" cy="20614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11" name="Espace réservé pour une image  10"/>
          <p:cNvSpPr>
            <a:spLocks noGrp="1"/>
          </p:cNvSpPr>
          <p:nvPr>
            <p:ph type="pic" sz="quarter" idx="11"/>
          </p:nvPr>
        </p:nvSpPr>
        <p:spPr>
          <a:xfrm>
            <a:off x="5544347" y="2348879"/>
            <a:ext cx="2245101" cy="21004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fr-FR" dirty="0"/>
          </a:p>
        </p:txBody>
      </p:sp>
      <p:sp>
        <p:nvSpPr>
          <p:cNvPr id="12" name="Espace réservé pour une image  10"/>
          <p:cNvSpPr>
            <a:spLocks noGrp="1"/>
          </p:cNvSpPr>
          <p:nvPr>
            <p:ph type="pic" sz="quarter" idx="12"/>
          </p:nvPr>
        </p:nvSpPr>
        <p:spPr>
          <a:xfrm>
            <a:off x="1784648" y="4624515"/>
            <a:ext cx="2304752" cy="20614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13" name="Espace réservé du contenu 27"/>
          <p:cNvSpPr>
            <a:spLocks noGrp="1"/>
          </p:cNvSpPr>
          <p:nvPr>
            <p:ph sz="quarter" idx="13" hasCustomPrompt="1"/>
          </p:nvPr>
        </p:nvSpPr>
        <p:spPr>
          <a:xfrm>
            <a:off x="4160838" y="116433"/>
            <a:ext cx="3722687" cy="5762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a's Scribblings ~" pitchFamily="2" charset="0"/>
              </a:defRPr>
            </a:lvl1pPr>
          </a:lstStyle>
          <a:p>
            <a:pPr lvl="0"/>
            <a:r>
              <a:rPr lang="fr-FR" dirty="0" smtClean="0"/>
              <a:t>Nom du métier</a:t>
            </a:r>
            <a:endParaRPr lang="fr-FR" dirty="0"/>
          </a:p>
        </p:txBody>
      </p:sp>
      <p:sp>
        <p:nvSpPr>
          <p:cNvPr id="14" name="Espace réservé du contenu 27"/>
          <p:cNvSpPr>
            <a:spLocks noGrp="1"/>
          </p:cNvSpPr>
          <p:nvPr>
            <p:ph sz="quarter" idx="14" hasCustomPrompt="1"/>
          </p:nvPr>
        </p:nvSpPr>
        <p:spPr>
          <a:xfrm>
            <a:off x="1738090" y="2348681"/>
            <a:ext cx="3722687" cy="5762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a's Scribblings ~" pitchFamily="2" charset="0"/>
              </a:defRPr>
            </a:lvl1pPr>
          </a:lstStyle>
          <a:p>
            <a:pPr lvl="0"/>
            <a:r>
              <a:rPr lang="fr-FR" dirty="0" smtClean="0"/>
              <a:t>Nom du métier</a:t>
            </a:r>
            <a:endParaRPr lang="fr-FR" dirty="0"/>
          </a:p>
        </p:txBody>
      </p:sp>
      <p:sp>
        <p:nvSpPr>
          <p:cNvPr id="15" name="Espace réservé du contenu 27"/>
          <p:cNvSpPr>
            <a:spLocks noGrp="1"/>
          </p:cNvSpPr>
          <p:nvPr>
            <p:ph sz="quarter" idx="15" hasCustomPrompt="1"/>
          </p:nvPr>
        </p:nvSpPr>
        <p:spPr>
          <a:xfrm>
            <a:off x="4115530" y="4652937"/>
            <a:ext cx="3722687" cy="5762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a's Scribblings ~" pitchFamily="2" charset="0"/>
              </a:defRPr>
            </a:lvl1pPr>
          </a:lstStyle>
          <a:p>
            <a:pPr lvl="0"/>
            <a:r>
              <a:rPr lang="fr-FR" dirty="0" smtClean="0"/>
              <a:t>Nom du métier</a:t>
            </a:r>
            <a:endParaRPr lang="fr-FR" dirty="0"/>
          </a:p>
        </p:txBody>
      </p:sp>
      <p:sp>
        <p:nvSpPr>
          <p:cNvPr id="16" name="Espace réservé du contenu 33"/>
          <p:cNvSpPr>
            <a:spLocks noGrp="1"/>
          </p:cNvSpPr>
          <p:nvPr>
            <p:ph sz="quarter" idx="16" hasCustomPrompt="1"/>
          </p:nvPr>
        </p:nvSpPr>
        <p:spPr>
          <a:xfrm>
            <a:off x="4160838" y="620713"/>
            <a:ext cx="3722687" cy="15573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here stars shine the brightest" pitchFamily="2" charset="0"/>
              </a:defRPr>
            </a:lvl1pPr>
          </a:lstStyle>
          <a:p>
            <a:pPr lvl="0"/>
            <a:r>
              <a:rPr lang="fr-FR" dirty="0" smtClean="0"/>
              <a:t>Descriptif du métier</a:t>
            </a:r>
            <a:endParaRPr lang="fr-FR" dirty="0"/>
          </a:p>
        </p:txBody>
      </p:sp>
      <p:sp>
        <p:nvSpPr>
          <p:cNvPr id="17" name="Espace réservé du contenu 33"/>
          <p:cNvSpPr>
            <a:spLocks noGrp="1"/>
          </p:cNvSpPr>
          <p:nvPr>
            <p:ph sz="quarter" idx="17" hasCustomPrompt="1"/>
          </p:nvPr>
        </p:nvSpPr>
        <p:spPr>
          <a:xfrm>
            <a:off x="1755390" y="2849048"/>
            <a:ext cx="3722687" cy="16597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here stars shine the brightest" pitchFamily="2" charset="0"/>
              </a:defRPr>
            </a:lvl1pPr>
          </a:lstStyle>
          <a:p>
            <a:pPr lvl="0"/>
            <a:r>
              <a:rPr lang="fr-FR" dirty="0" smtClean="0"/>
              <a:t>Descriptif du métier</a:t>
            </a:r>
            <a:endParaRPr lang="fr-FR" dirty="0"/>
          </a:p>
        </p:txBody>
      </p:sp>
      <p:sp>
        <p:nvSpPr>
          <p:cNvPr id="18" name="Espace réservé du contenu 33"/>
          <p:cNvSpPr>
            <a:spLocks noGrp="1"/>
          </p:cNvSpPr>
          <p:nvPr>
            <p:ph sz="quarter" idx="18" hasCustomPrompt="1"/>
          </p:nvPr>
        </p:nvSpPr>
        <p:spPr>
          <a:xfrm>
            <a:off x="4115530" y="5147405"/>
            <a:ext cx="3722687" cy="15573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48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here stars shine the brightest" pitchFamily="2" charset="0"/>
              </a:defRPr>
            </a:lvl1pPr>
          </a:lstStyle>
          <a:p>
            <a:pPr lvl="0"/>
            <a:r>
              <a:rPr lang="fr-FR" dirty="0" smtClean="0"/>
              <a:t>Descriptif du métier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17299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152DD142-6DCF-4FE6-899F-270D6EFD32CD}" type="datetimeFigureOut">
              <a:rPr lang="fr-FR" smtClean="0"/>
              <a:t>04/04/2018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FC16BC81-6107-4A75-92FE-608BC02C96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6864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152DD142-6DCF-4FE6-899F-270D6EFD32CD}" type="datetimeFigureOut">
              <a:rPr lang="fr-FR" smtClean="0"/>
              <a:t>04/04/2018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FC16BC81-6107-4A75-92FE-608BC02C96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2157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152DD142-6DCF-4FE6-899F-270D6EFD32CD}" type="datetimeFigureOut">
              <a:rPr lang="fr-FR" smtClean="0"/>
              <a:t>04/04/2018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FC16BC81-6107-4A75-92FE-608BC02C96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3163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152DD142-6DCF-4FE6-899F-270D6EFD32CD}" type="datetimeFigureOut">
              <a:rPr lang="fr-FR" smtClean="0"/>
              <a:t>04/04/2018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FC16BC81-6107-4A75-92FE-608BC02C96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4962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152DD142-6DCF-4FE6-899F-270D6EFD32CD}" type="datetimeFigureOut">
              <a:rPr lang="fr-FR" smtClean="0"/>
              <a:t>04/04/2018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FC16BC81-6107-4A75-92FE-608BC02C96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0045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152DD142-6DCF-4FE6-899F-270D6EFD32CD}" type="datetimeFigureOut">
              <a:rPr lang="fr-FR" smtClean="0"/>
              <a:t>04/04/2018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FC16BC81-6107-4A75-92FE-608BC02C96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6111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152DD142-6DCF-4FE6-899F-270D6EFD32CD}" type="datetimeFigureOut">
              <a:rPr lang="fr-FR" smtClean="0"/>
              <a:t>04/04/2018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FC16BC81-6107-4A75-92FE-608BC02C96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6124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 userDrawn="1"/>
        </p:nvSpPr>
        <p:spPr>
          <a:xfrm rot="16200000">
            <a:off x="-1137444" y="5571331"/>
            <a:ext cx="2427288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http://</a:t>
            </a:r>
            <a:r>
              <a:rPr lang="fr-FR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www.mysticlolly.fr</a:t>
            </a:r>
            <a:endParaRPr lang="fr-FR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000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-4737"/>
            <a:ext cx="9906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4400" b="1" cap="none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a's Scribblings ~" pitchFamily="2" charset="0"/>
              </a:rPr>
              <a:t>La fusée des émotions</a:t>
            </a:r>
            <a:endParaRPr lang="fr-FR" sz="44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ia's Scribblings ~" pitchFamily="2" charset="0"/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9" r="15989" b="8861"/>
          <a:stretch/>
        </p:blipFill>
        <p:spPr bwMode="auto">
          <a:xfrm>
            <a:off x="1496616" y="673576"/>
            <a:ext cx="6514157" cy="6211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Étoile à 5 branches 11"/>
          <p:cNvSpPr/>
          <p:nvPr/>
        </p:nvSpPr>
        <p:spPr>
          <a:xfrm rot="20105077">
            <a:off x="1167909" y="1652222"/>
            <a:ext cx="657414" cy="625594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Étoile à 5 branches 12"/>
          <p:cNvSpPr/>
          <p:nvPr/>
        </p:nvSpPr>
        <p:spPr>
          <a:xfrm rot="820718">
            <a:off x="3534275" y="924046"/>
            <a:ext cx="292948" cy="278769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Étoile à 5 branches 13"/>
          <p:cNvSpPr/>
          <p:nvPr/>
        </p:nvSpPr>
        <p:spPr>
          <a:xfrm rot="4909489">
            <a:off x="6191256" y="1765502"/>
            <a:ext cx="493064" cy="430415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Étoile à 5 branches 14"/>
          <p:cNvSpPr/>
          <p:nvPr/>
        </p:nvSpPr>
        <p:spPr>
          <a:xfrm rot="4909489">
            <a:off x="7702414" y="2865582"/>
            <a:ext cx="369987" cy="322976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Étoile à 5 branches 15"/>
          <p:cNvSpPr/>
          <p:nvPr/>
        </p:nvSpPr>
        <p:spPr>
          <a:xfrm rot="820718">
            <a:off x="2479266" y="2527056"/>
            <a:ext cx="473346" cy="450435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Étoile à 5 branches 16"/>
          <p:cNvSpPr/>
          <p:nvPr/>
        </p:nvSpPr>
        <p:spPr>
          <a:xfrm rot="20105077">
            <a:off x="7735194" y="1172795"/>
            <a:ext cx="657414" cy="625594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9845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726159" y="44624"/>
            <a:ext cx="6158536" cy="223224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1726159" y="2177308"/>
            <a:ext cx="6156773" cy="2455473"/>
          </a:xfrm>
          <a:prstGeom prst="rect">
            <a:avLst/>
          </a:prstGeom>
          <a:solidFill>
            <a:srgbClr val="FF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1726159" y="4539100"/>
            <a:ext cx="6156773" cy="2232248"/>
          </a:xfrm>
          <a:prstGeom prst="rect">
            <a:avLst/>
          </a:prstGeom>
          <a:solidFill>
            <a:srgbClr val="FF99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656" y="188640"/>
            <a:ext cx="2347331" cy="180069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084" y="4826638"/>
            <a:ext cx="1894112" cy="184272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657" y="2321756"/>
            <a:ext cx="2392880" cy="194421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283906" y="2897211"/>
            <a:ext cx="36007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s Taste" panose="02000500000000000000" pitchFamily="2" charset="0"/>
                <a:ea typeface="FangSong" panose="02010609060101010101" pitchFamily="49" charset="-122"/>
              </a:rPr>
              <a:t>JOYEUX</a:t>
            </a:r>
            <a:endParaRPr lang="fr-FR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naps Taste" panose="02000500000000000000" pitchFamily="2" charset="0"/>
              <a:ea typeface="FangSong" panose="02010609060101010101" pitchFamily="49" charset="-12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49537" y="581154"/>
            <a:ext cx="36007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s Taste" panose="02000500000000000000" pitchFamily="2" charset="0"/>
                <a:ea typeface="FangSong" panose="02010609060101010101" pitchFamily="49" charset="-122"/>
              </a:rPr>
              <a:t>HEUREUX</a:t>
            </a:r>
            <a:endParaRPr lang="fr-FR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naps Taste" panose="02000500000000000000" pitchFamily="2" charset="0"/>
              <a:ea typeface="FangSong" panose="02010609060101010101" pitchFamily="49" charset="-122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83906" y="5240166"/>
            <a:ext cx="36007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s Taste" panose="02000500000000000000" pitchFamily="2" charset="0"/>
                <a:ea typeface="FangSong" panose="02010609060101010101" pitchFamily="49" charset="-122"/>
              </a:rPr>
              <a:t>CONTENT</a:t>
            </a:r>
            <a:endParaRPr lang="fr-FR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naps Taste" panose="02000500000000000000" pitchFamily="2" charset="0"/>
              <a:ea typeface="FangSong" panose="02010609060101010101" pitchFamily="49" charset="-122"/>
            </a:endParaRPr>
          </a:p>
        </p:txBody>
      </p:sp>
      <p:sp>
        <p:nvSpPr>
          <p:cNvPr id="14" name="Étoile à 5 branches 13"/>
          <p:cNvSpPr/>
          <p:nvPr/>
        </p:nvSpPr>
        <p:spPr>
          <a:xfrm rot="20105077">
            <a:off x="308131" y="1002726"/>
            <a:ext cx="657414" cy="625594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Étoile à 5 branches 14"/>
          <p:cNvSpPr/>
          <p:nvPr/>
        </p:nvSpPr>
        <p:spPr>
          <a:xfrm rot="820718">
            <a:off x="1165382" y="3442925"/>
            <a:ext cx="292948" cy="278769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Étoile à 5 branches 15"/>
          <p:cNvSpPr/>
          <p:nvPr/>
        </p:nvSpPr>
        <p:spPr>
          <a:xfrm rot="4909489">
            <a:off x="9137703" y="916366"/>
            <a:ext cx="493064" cy="430415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Étoile à 5 branches 16"/>
          <p:cNvSpPr/>
          <p:nvPr/>
        </p:nvSpPr>
        <p:spPr>
          <a:xfrm rot="4909489">
            <a:off x="8326269" y="3071660"/>
            <a:ext cx="369987" cy="322976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Étoile à 5 branches 17"/>
          <p:cNvSpPr/>
          <p:nvPr/>
        </p:nvSpPr>
        <p:spPr>
          <a:xfrm rot="820718">
            <a:off x="546836" y="5014948"/>
            <a:ext cx="473346" cy="450435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Étoile à 5 branches 18"/>
          <p:cNvSpPr/>
          <p:nvPr/>
        </p:nvSpPr>
        <p:spPr>
          <a:xfrm rot="20105077">
            <a:off x="8798598" y="5202166"/>
            <a:ext cx="657414" cy="625594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6226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726159" y="44624"/>
            <a:ext cx="6158536" cy="223224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1726159" y="2177308"/>
            <a:ext cx="6156773" cy="2455473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1726159" y="4539100"/>
            <a:ext cx="6156773" cy="223224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395" y="2438930"/>
            <a:ext cx="2552724" cy="1932228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673" y="247351"/>
            <a:ext cx="1512168" cy="1852113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162" y="4539100"/>
            <a:ext cx="2506596" cy="216704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203758" y="5114788"/>
            <a:ext cx="36007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s Taste" panose="02000500000000000000" pitchFamily="2" charset="0"/>
                <a:ea typeface="FangSong" panose="02010609060101010101" pitchFamily="49" charset="-122"/>
              </a:rPr>
              <a:t>DÉÇU</a:t>
            </a:r>
            <a:endParaRPr lang="fr-FR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naps Taste" panose="02000500000000000000" pitchFamily="2" charset="0"/>
              <a:ea typeface="FangSong" panose="02010609060101010101" pitchFamily="49" charset="-12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83906" y="2897211"/>
            <a:ext cx="36007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s Taste" panose="02000500000000000000" pitchFamily="2" charset="0"/>
                <a:ea typeface="FangSong" panose="02010609060101010101" pitchFamily="49" charset="-122"/>
              </a:rPr>
              <a:t>TRISTE</a:t>
            </a:r>
            <a:endParaRPr lang="fr-FR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naps Taste" panose="02000500000000000000" pitchFamily="2" charset="0"/>
              <a:ea typeface="FangSong" panose="02010609060101010101" pitchFamily="49" charset="-122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03758" y="652916"/>
            <a:ext cx="36007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s Taste" panose="02000500000000000000" pitchFamily="2" charset="0"/>
                <a:ea typeface="FangSong" panose="02010609060101010101" pitchFamily="49" charset="-122"/>
              </a:rPr>
              <a:t>HONTEUX</a:t>
            </a:r>
            <a:endParaRPr lang="fr-FR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naps Taste" panose="02000500000000000000" pitchFamily="2" charset="0"/>
              <a:ea typeface="FangSong" panose="02010609060101010101" pitchFamily="49" charset="-122"/>
            </a:endParaRPr>
          </a:p>
        </p:txBody>
      </p:sp>
      <p:sp>
        <p:nvSpPr>
          <p:cNvPr id="14" name="Étoile à 5 branches 13"/>
          <p:cNvSpPr/>
          <p:nvPr/>
        </p:nvSpPr>
        <p:spPr>
          <a:xfrm rot="20105077">
            <a:off x="308131" y="1002726"/>
            <a:ext cx="657414" cy="625594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Étoile à 5 branches 17"/>
          <p:cNvSpPr/>
          <p:nvPr/>
        </p:nvSpPr>
        <p:spPr>
          <a:xfrm rot="820718">
            <a:off x="1165382" y="3442925"/>
            <a:ext cx="292948" cy="278769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Étoile à 5 branches 18"/>
          <p:cNvSpPr/>
          <p:nvPr/>
        </p:nvSpPr>
        <p:spPr>
          <a:xfrm rot="4909489">
            <a:off x="9137703" y="916366"/>
            <a:ext cx="493064" cy="430415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Étoile à 5 branches 19"/>
          <p:cNvSpPr/>
          <p:nvPr/>
        </p:nvSpPr>
        <p:spPr>
          <a:xfrm rot="4909489">
            <a:off x="8326269" y="3071660"/>
            <a:ext cx="369987" cy="322976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Étoile à 5 branches 20"/>
          <p:cNvSpPr/>
          <p:nvPr/>
        </p:nvSpPr>
        <p:spPr>
          <a:xfrm rot="820718">
            <a:off x="546836" y="5014948"/>
            <a:ext cx="473346" cy="450435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Étoile à 5 branches 21"/>
          <p:cNvSpPr/>
          <p:nvPr/>
        </p:nvSpPr>
        <p:spPr>
          <a:xfrm rot="20105077">
            <a:off x="8798598" y="5202166"/>
            <a:ext cx="657414" cy="625594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7218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726159" y="44624"/>
            <a:ext cx="6158536" cy="2232248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1726159" y="2177308"/>
            <a:ext cx="6156773" cy="2455473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1726159" y="4539100"/>
            <a:ext cx="6156773" cy="2232248"/>
          </a:xfrm>
          <a:prstGeom prst="rect">
            <a:avLst/>
          </a:prstGeom>
          <a:solidFill>
            <a:srgbClr val="00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461" y="116632"/>
            <a:ext cx="1868427" cy="211019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23"/>
          <a:stretch/>
        </p:blipFill>
        <p:spPr>
          <a:xfrm>
            <a:off x="1952794" y="2449394"/>
            <a:ext cx="2331112" cy="191129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33" t="29119" b="8169"/>
          <a:stretch/>
        </p:blipFill>
        <p:spPr>
          <a:xfrm>
            <a:off x="2019614" y="4632781"/>
            <a:ext cx="2197472" cy="217355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283906" y="5147392"/>
            <a:ext cx="36007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6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s Taste" panose="02000500000000000000" pitchFamily="2" charset="0"/>
                <a:ea typeface="FangSong" panose="02010609060101010101" pitchFamily="49" charset="-122"/>
              </a:rPr>
              <a:t>PEUR</a:t>
            </a:r>
            <a:endParaRPr lang="fr-FR" sz="6000" dirty="0">
              <a:solidFill>
                <a:srgbClr val="FFFF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83906" y="2897211"/>
            <a:ext cx="36007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6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s Taste" panose="02000500000000000000" pitchFamily="2" charset="0"/>
                <a:ea typeface="FangSong" panose="02010609060101010101" pitchFamily="49" charset="-122"/>
              </a:rPr>
              <a:t>EFFRAY</a:t>
            </a:r>
            <a:r>
              <a:rPr lang="fr-FR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s Taste" panose="02000500000000000000" pitchFamily="2" charset="0"/>
                <a:ea typeface="FangSong" panose="02010609060101010101" pitchFamily="49" charset="-122"/>
              </a:rPr>
              <a:t>É</a:t>
            </a:r>
            <a:endParaRPr lang="fr-FR" sz="6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naps Taste" panose="02000500000000000000" pitchFamily="2" charset="0"/>
              <a:ea typeface="FangSong" panose="02010609060101010101" pitchFamily="49" charset="-122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44888" y="652916"/>
            <a:ext cx="39380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6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s Taste" panose="02000500000000000000" pitchFamily="2" charset="0"/>
                <a:ea typeface="FangSong" panose="02010609060101010101" pitchFamily="49" charset="-122"/>
              </a:rPr>
              <a:t>INQUIET</a:t>
            </a:r>
            <a:endParaRPr lang="fr-FR" sz="6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naps Taste" panose="02000500000000000000" pitchFamily="2" charset="0"/>
              <a:ea typeface="FangSong" panose="02010609060101010101" pitchFamily="49" charset="-122"/>
            </a:endParaRPr>
          </a:p>
        </p:txBody>
      </p:sp>
      <p:sp>
        <p:nvSpPr>
          <p:cNvPr id="15" name="Étoile à 5 branches 14"/>
          <p:cNvSpPr/>
          <p:nvPr/>
        </p:nvSpPr>
        <p:spPr>
          <a:xfrm rot="20105077">
            <a:off x="308131" y="1002726"/>
            <a:ext cx="657414" cy="625594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Étoile à 5 branches 15"/>
          <p:cNvSpPr/>
          <p:nvPr/>
        </p:nvSpPr>
        <p:spPr>
          <a:xfrm rot="820718">
            <a:off x="1165382" y="3442925"/>
            <a:ext cx="292948" cy="278769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Étoile à 5 branches 16"/>
          <p:cNvSpPr/>
          <p:nvPr/>
        </p:nvSpPr>
        <p:spPr>
          <a:xfrm rot="4909489">
            <a:off x="9137703" y="916366"/>
            <a:ext cx="493064" cy="430415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Étoile à 5 branches 17"/>
          <p:cNvSpPr/>
          <p:nvPr/>
        </p:nvSpPr>
        <p:spPr>
          <a:xfrm rot="4909489">
            <a:off x="8326269" y="3071660"/>
            <a:ext cx="369987" cy="322976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Étoile à 5 branches 18"/>
          <p:cNvSpPr/>
          <p:nvPr/>
        </p:nvSpPr>
        <p:spPr>
          <a:xfrm rot="820718">
            <a:off x="546836" y="5014948"/>
            <a:ext cx="473346" cy="450435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Étoile à 5 branches 19"/>
          <p:cNvSpPr/>
          <p:nvPr/>
        </p:nvSpPr>
        <p:spPr>
          <a:xfrm rot="20105077">
            <a:off x="8798598" y="5202166"/>
            <a:ext cx="657414" cy="625594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5818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726159" y="44624"/>
            <a:ext cx="6158536" cy="223224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1726159" y="2177308"/>
            <a:ext cx="6156773" cy="2455473"/>
          </a:xfrm>
          <a:prstGeom prst="rect">
            <a:avLst/>
          </a:prstGeom>
          <a:solidFill>
            <a:srgbClr val="CC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1726159" y="4539100"/>
            <a:ext cx="6156773" cy="2232248"/>
          </a:xfrm>
          <a:prstGeom prst="rect">
            <a:avLst/>
          </a:prstGeom>
          <a:solidFill>
            <a:srgbClr val="A5002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085" y="4639528"/>
            <a:ext cx="2304256" cy="1974034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655" y="139606"/>
            <a:ext cx="1921241" cy="192124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654" y="2351874"/>
            <a:ext cx="1921241" cy="1941222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031341" y="5147392"/>
            <a:ext cx="36579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s Taste" panose="02000500000000000000" pitchFamily="2" charset="0"/>
                <a:ea typeface="FangSong" panose="02010609060101010101" pitchFamily="49" charset="-122"/>
              </a:rPr>
              <a:t>FURIEUX</a:t>
            </a:r>
            <a:endParaRPr lang="fr-FR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naps Taste" panose="02000500000000000000" pitchFamily="2" charset="0"/>
              <a:ea typeface="FangSong" panose="02010609060101010101" pitchFamily="49" charset="-122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031341" y="2348880"/>
            <a:ext cx="38515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s Taste" panose="02000500000000000000" pitchFamily="2" charset="0"/>
                <a:ea typeface="FangSong" panose="02010609060101010101" pitchFamily="49" charset="-122"/>
              </a:rPr>
              <a:t>EN COLÈRE</a:t>
            </a:r>
            <a:endParaRPr lang="fr-FR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naps Taste" panose="02000500000000000000" pitchFamily="2" charset="0"/>
              <a:ea typeface="FangSong" panose="02010609060101010101" pitchFamily="49" charset="-122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031339" y="592394"/>
            <a:ext cx="38515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s Taste" panose="02000500000000000000" pitchFamily="2" charset="0"/>
                <a:ea typeface="FangSong" panose="02010609060101010101" pitchFamily="49" charset="-122"/>
              </a:rPr>
              <a:t>ÉNERV</a:t>
            </a:r>
            <a:r>
              <a:rPr lang="fr-FR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s Taste" panose="02000500000000000000" pitchFamily="2" charset="0"/>
                <a:ea typeface="FangSong" panose="02010609060101010101" pitchFamily="49" charset="-122"/>
              </a:rPr>
              <a:t>É</a:t>
            </a:r>
          </a:p>
        </p:txBody>
      </p:sp>
      <p:sp>
        <p:nvSpPr>
          <p:cNvPr id="14" name="Étoile à 5 branches 13"/>
          <p:cNvSpPr/>
          <p:nvPr/>
        </p:nvSpPr>
        <p:spPr>
          <a:xfrm rot="20105077">
            <a:off x="308131" y="1002726"/>
            <a:ext cx="657414" cy="625594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Étoile à 5 branches 14"/>
          <p:cNvSpPr/>
          <p:nvPr/>
        </p:nvSpPr>
        <p:spPr>
          <a:xfrm rot="820718">
            <a:off x="1165382" y="3442925"/>
            <a:ext cx="292948" cy="278769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Étoile à 5 branches 15"/>
          <p:cNvSpPr/>
          <p:nvPr/>
        </p:nvSpPr>
        <p:spPr>
          <a:xfrm rot="4909489">
            <a:off x="9137703" y="916366"/>
            <a:ext cx="493064" cy="430415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Étoile à 5 branches 16"/>
          <p:cNvSpPr/>
          <p:nvPr/>
        </p:nvSpPr>
        <p:spPr>
          <a:xfrm rot="4909489">
            <a:off x="8326269" y="3071660"/>
            <a:ext cx="369987" cy="322976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Étoile à 5 branches 17"/>
          <p:cNvSpPr/>
          <p:nvPr/>
        </p:nvSpPr>
        <p:spPr>
          <a:xfrm rot="820718">
            <a:off x="546836" y="5014948"/>
            <a:ext cx="473346" cy="450435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Étoile à 5 branches 18"/>
          <p:cNvSpPr/>
          <p:nvPr/>
        </p:nvSpPr>
        <p:spPr>
          <a:xfrm rot="20105077">
            <a:off x="8798598" y="5202166"/>
            <a:ext cx="657414" cy="625594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4396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Gaëlle\Desktop\Blog\Dessins métiers\Métiers\fusee ba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0" y="-531440"/>
            <a:ext cx="9383700" cy="723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60126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17</Words>
  <Application>Microsoft Office PowerPoint</Application>
  <PresentationFormat>Format A4 (210 x 297 mm)</PresentationFormat>
  <Paragraphs>13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Mysticlolly</dc:creator>
  <cp:lastModifiedBy>Mysticlolly</cp:lastModifiedBy>
  <cp:revision>14</cp:revision>
  <dcterms:created xsi:type="dcterms:W3CDTF">2012-08-05T12:25:50Z</dcterms:created>
  <dcterms:modified xsi:type="dcterms:W3CDTF">2018-04-04T14:37:56Z</dcterms:modified>
</cp:coreProperties>
</file>