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57" r:id="rId7"/>
  </p:sldIdLst>
  <p:sldSz cx="9906000" cy="6858000" type="A4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9900"/>
    <a:srgbClr val="CC0000"/>
    <a:srgbClr val="FF9933"/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68" d="100"/>
          <a:sy n="68" d="100"/>
        </p:scale>
        <p:origin x="-2682" y="-10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276563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14386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784648" y="109831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5544347" y="2348879"/>
            <a:ext cx="2245101" cy="2100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1784648" y="4624515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Espace réservé du contenu 27"/>
          <p:cNvSpPr>
            <a:spLocks noGrp="1"/>
          </p:cNvSpPr>
          <p:nvPr>
            <p:ph sz="quarter" idx="13" hasCustomPrompt="1"/>
          </p:nvPr>
        </p:nvSpPr>
        <p:spPr>
          <a:xfrm>
            <a:off x="4160838" y="116433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4" name="Espace réservé du contenu 27"/>
          <p:cNvSpPr>
            <a:spLocks noGrp="1"/>
          </p:cNvSpPr>
          <p:nvPr>
            <p:ph sz="quarter" idx="14" hasCustomPrompt="1"/>
          </p:nvPr>
        </p:nvSpPr>
        <p:spPr>
          <a:xfrm>
            <a:off x="1738090" y="2348681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5" name="Espace réservé du contenu 27"/>
          <p:cNvSpPr>
            <a:spLocks noGrp="1"/>
          </p:cNvSpPr>
          <p:nvPr>
            <p:ph sz="quarter" idx="15" hasCustomPrompt="1"/>
          </p:nvPr>
        </p:nvSpPr>
        <p:spPr>
          <a:xfrm>
            <a:off x="4115530" y="4652937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6" name="Espace réservé du contenu 33"/>
          <p:cNvSpPr>
            <a:spLocks noGrp="1"/>
          </p:cNvSpPr>
          <p:nvPr>
            <p:ph sz="quarter" idx="16" hasCustomPrompt="1"/>
          </p:nvPr>
        </p:nvSpPr>
        <p:spPr>
          <a:xfrm>
            <a:off x="4160838" y="620713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7" name="Espace réservé du contenu 33"/>
          <p:cNvSpPr>
            <a:spLocks noGrp="1"/>
          </p:cNvSpPr>
          <p:nvPr>
            <p:ph sz="quarter" idx="17" hasCustomPrompt="1"/>
          </p:nvPr>
        </p:nvSpPr>
        <p:spPr>
          <a:xfrm>
            <a:off x="1755390" y="2849048"/>
            <a:ext cx="3722687" cy="165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8" name="Espace réservé du contenu 33"/>
          <p:cNvSpPr>
            <a:spLocks noGrp="1"/>
          </p:cNvSpPr>
          <p:nvPr>
            <p:ph sz="quarter" idx="18" hasCustomPrompt="1"/>
          </p:nvPr>
        </p:nvSpPr>
        <p:spPr>
          <a:xfrm>
            <a:off x="4115530" y="5147405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29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1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6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4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1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2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-1137444" y="5571331"/>
            <a:ext cx="2427288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www.mysticlolly.fr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4737"/>
            <a:ext cx="990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L</a:t>
            </a:r>
            <a:r>
              <a:rPr lang="fr-FR" sz="4400" b="1" cap="none" spc="50" dirty="0" smtClean="0">
                <a:ln w="11430"/>
                <a:solidFill>
                  <a:srgbClr val="FF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a</a:t>
            </a:r>
            <a:r>
              <a:rPr lang="fr-FR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4400" b="1" cap="none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f</a:t>
            </a:r>
            <a:r>
              <a:rPr lang="fr-FR" sz="4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u</a:t>
            </a:r>
            <a:r>
              <a:rPr lang="fr-FR" sz="4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r>
              <a:rPr lang="fr-FR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é</a:t>
            </a:r>
            <a:r>
              <a:rPr lang="fr-FR" sz="4400" b="1" cap="none" spc="50" dirty="0" smtClean="0">
                <a:ln w="11430"/>
                <a:solidFill>
                  <a:srgbClr val="FF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e</a:t>
            </a:r>
            <a:r>
              <a:rPr lang="fr-FR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4400" b="1" cap="none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d</a:t>
            </a:r>
            <a:r>
              <a:rPr lang="fr-FR" sz="4400" b="1" cap="none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e</a:t>
            </a:r>
            <a:r>
              <a:rPr lang="fr-FR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r>
              <a:rPr lang="fr-FR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é</a:t>
            </a:r>
            <a:r>
              <a:rPr lang="fr-FR" sz="4400" b="1" cap="none" spc="50" dirty="0" smtClean="0">
                <a:ln w="11430"/>
                <a:solidFill>
                  <a:srgbClr val="FF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m</a:t>
            </a:r>
            <a:r>
              <a:rPr lang="fr-FR" sz="4400" b="1" cap="none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o</a:t>
            </a:r>
            <a:r>
              <a:rPr lang="fr-FR" sz="44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t</a:t>
            </a:r>
            <a:r>
              <a:rPr lang="fr-FR" sz="4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i</a:t>
            </a:r>
            <a:r>
              <a:rPr lang="fr-FR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o</a:t>
            </a:r>
            <a:r>
              <a:rPr lang="fr-FR" sz="4400" b="1" cap="none" spc="50" dirty="0" smtClean="0">
                <a:ln w="11430"/>
                <a:solidFill>
                  <a:srgbClr val="FF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n</a:t>
            </a:r>
            <a:r>
              <a:rPr lang="fr-FR" sz="4400" b="1" cap="none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s</a:t>
            </a:r>
            <a:endParaRPr lang="fr-FR" sz="4400" b="1" cap="none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a's Scribblings ~" pitchFamily="2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r="15989" b="8861"/>
          <a:stretch/>
        </p:blipFill>
        <p:spPr bwMode="auto">
          <a:xfrm>
            <a:off x="1496616" y="673576"/>
            <a:ext cx="6514157" cy="62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Étoile à 5 branches 11"/>
          <p:cNvSpPr/>
          <p:nvPr/>
        </p:nvSpPr>
        <p:spPr>
          <a:xfrm rot="20105077">
            <a:off x="1167909" y="1652222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 rot="820718">
            <a:off x="3534275" y="924046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 rot="4909489">
            <a:off x="6191256" y="1765502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 rot="4909489">
            <a:off x="7702414" y="2865582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820718">
            <a:off x="2479266" y="2527056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20105077">
            <a:off x="7735194" y="1172795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4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188640"/>
            <a:ext cx="2347331" cy="18006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84" y="4826638"/>
            <a:ext cx="1894112" cy="18427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7" y="2321756"/>
            <a:ext cx="2392880" cy="1944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JOYEUX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9537" y="581154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HEUREUX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06" y="5240166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CONTENT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2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95" y="2438930"/>
            <a:ext cx="2552724" cy="19322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3" y="247351"/>
            <a:ext cx="1512168" cy="185211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62" y="4539100"/>
            <a:ext cx="2506596" cy="2167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3758" y="5114788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DÉÇU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TRISTE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3758" y="652916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HONTEUX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21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1" y="116632"/>
            <a:ext cx="1868427" cy="2110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3"/>
          <a:stretch/>
        </p:blipFill>
        <p:spPr>
          <a:xfrm>
            <a:off x="1952794" y="2449394"/>
            <a:ext cx="2331112" cy="19112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3" t="29119" b="8169"/>
          <a:stretch/>
        </p:blipFill>
        <p:spPr>
          <a:xfrm>
            <a:off x="2019614" y="4632781"/>
            <a:ext cx="2197472" cy="21735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906" y="5147392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PEUR</a:t>
            </a:r>
            <a:endParaRPr lang="fr-FR" sz="6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EFFRAY</a:t>
            </a:r>
            <a:r>
              <a:rPr lang="fr-F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44888" y="652916"/>
            <a:ext cx="3938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INQUIET</a:t>
            </a:r>
            <a:endParaRPr lang="fr-F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81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5" y="4639528"/>
            <a:ext cx="2304256" cy="197403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5" y="139606"/>
            <a:ext cx="1921241" cy="19212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4" y="2351874"/>
            <a:ext cx="1921241" cy="19412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31341" y="5147392"/>
            <a:ext cx="365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FURIEUX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31341" y="2348880"/>
            <a:ext cx="3851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EN COLÈRE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1339" y="592394"/>
            <a:ext cx="3851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ÉNERV</a:t>
            </a:r>
            <a:r>
              <a:rPr lang="fr-F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val="401439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aëlle\Desktop\Blog\Dessins métiers\Métiers\fusee b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" y="-531440"/>
            <a:ext cx="9383700" cy="72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01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</Words>
  <Application>Microsoft Office PowerPoint</Application>
  <PresentationFormat>Format A4 (210 x 297 mm)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Mysticlolly</cp:lastModifiedBy>
  <cp:revision>15</cp:revision>
  <cp:lastPrinted>2018-04-04T14:45:29Z</cp:lastPrinted>
  <dcterms:created xsi:type="dcterms:W3CDTF">2012-08-05T12:25:50Z</dcterms:created>
  <dcterms:modified xsi:type="dcterms:W3CDTF">2018-04-04T14:49:01Z</dcterms:modified>
</cp:coreProperties>
</file>