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360" y="-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129808" y="9663070"/>
            <a:ext cx="172819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2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59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01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804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5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927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0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61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262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19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5369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3E7FC-F7D3-47A9-819F-2ED70D819E84}" type="datetimeFigureOut">
              <a:rPr lang="fr-FR" smtClean="0"/>
              <a:t>10/09/2017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BD971-2000-49C1-8A65-FF2F7EA09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445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262543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4" y="6103992"/>
            <a:ext cx="900174" cy="93724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883" y="4303792"/>
            <a:ext cx="685721" cy="93724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6" y="7976200"/>
            <a:ext cx="754558" cy="93724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252" y="2503592"/>
            <a:ext cx="728083" cy="93724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288" y="621928"/>
            <a:ext cx="796626" cy="1014262"/>
          </a:xfrm>
          <a:prstGeom prst="rect">
            <a:avLst/>
          </a:prstGeom>
        </p:spPr>
      </p:pic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125" y="4294442"/>
            <a:ext cx="900174" cy="93724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941" y="621928"/>
            <a:ext cx="685721" cy="937240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125" y="7976200"/>
            <a:ext cx="754558" cy="937241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214" y="6157639"/>
            <a:ext cx="728083" cy="937241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488" y="2498578"/>
            <a:ext cx="796626" cy="1014262"/>
          </a:xfrm>
          <a:prstGeom prst="rect">
            <a:avLst/>
          </a:prstGeom>
        </p:spPr>
      </p:pic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4435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894789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36" y="2537089"/>
            <a:ext cx="900174" cy="93724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36" y="7904191"/>
            <a:ext cx="685721" cy="93724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6" y="6157639"/>
            <a:ext cx="754558" cy="93724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684" y="647391"/>
            <a:ext cx="728083" cy="93724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684" y="4298778"/>
            <a:ext cx="796626" cy="1014262"/>
          </a:xfrm>
          <a:prstGeom prst="rect">
            <a:avLst/>
          </a:prstGeom>
        </p:spPr>
      </p:pic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9714" y="647391"/>
            <a:ext cx="900174" cy="93724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940" y="2503591"/>
            <a:ext cx="685721" cy="937240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103" y="6103990"/>
            <a:ext cx="754558" cy="937241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2362" y="4298778"/>
            <a:ext cx="728083" cy="937241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758" y="7937688"/>
            <a:ext cx="796626" cy="1014262"/>
          </a:xfrm>
          <a:prstGeom prst="rect">
            <a:avLst/>
          </a:prstGeom>
        </p:spPr>
      </p:pic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75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128670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96" y="621928"/>
            <a:ext cx="900174" cy="93724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22" y="7979615"/>
            <a:ext cx="685721" cy="93724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85" y="4261749"/>
            <a:ext cx="754558" cy="937241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938" y="6157639"/>
            <a:ext cx="728083" cy="93724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720" y="2498578"/>
            <a:ext cx="796626" cy="1014262"/>
          </a:xfrm>
          <a:prstGeom prst="rect">
            <a:avLst/>
          </a:prstGeom>
        </p:spPr>
      </p:pic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8" name="Image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9125" y="2488123"/>
            <a:ext cx="900174" cy="937240"/>
          </a:xfrm>
          <a:prstGeom prst="rect">
            <a:avLst/>
          </a:prstGeom>
        </p:spPr>
      </p:pic>
      <p:pic>
        <p:nvPicPr>
          <p:cNvPr id="39" name="Image 3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941" y="4312638"/>
            <a:ext cx="685721" cy="937240"/>
          </a:xfrm>
          <a:prstGeom prst="rect">
            <a:avLst/>
          </a:prstGeom>
        </p:spPr>
      </p:pic>
      <p:pic>
        <p:nvPicPr>
          <p:cNvPr id="40" name="Image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8104" y="636730"/>
            <a:ext cx="754558" cy="937241"/>
          </a:xfrm>
          <a:prstGeom prst="rect">
            <a:avLst/>
          </a:prstGeom>
        </p:spPr>
      </p:pic>
      <p:pic>
        <p:nvPicPr>
          <p:cNvPr id="41" name="Imag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941" y="7904191"/>
            <a:ext cx="728083" cy="937241"/>
          </a:xfrm>
          <a:prstGeom prst="rect">
            <a:avLst/>
          </a:prstGeom>
        </p:spPr>
      </p:pic>
      <p:pic>
        <p:nvPicPr>
          <p:cNvPr id="42" name="Image 4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488" y="6102663"/>
            <a:ext cx="796626" cy="1014262"/>
          </a:xfrm>
          <a:prstGeom prst="rect">
            <a:avLst/>
          </a:prstGeom>
        </p:spPr>
      </p:pic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19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70300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52" y="6100600"/>
            <a:ext cx="994280" cy="99428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154" y="571647"/>
            <a:ext cx="994278" cy="994278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68" y="4275271"/>
            <a:ext cx="994280" cy="99428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04" y="2462787"/>
            <a:ext cx="994278" cy="994278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168" y="7991168"/>
            <a:ext cx="994280" cy="99428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073" y="4333024"/>
            <a:ext cx="994280" cy="99428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073" y="2475072"/>
            <a:ext cx="994278" cy="994278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115" y="631918"/>
            <a:ext cx="994280" cy="99428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075" y="6152781"/>
            <a:ext cx="994278" cy="994278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075" y="8011640"/>
            <a:ext cx="994280" cy="99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837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986796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96" y="2480370"/>
            <a:ext cx="994280" cy="99428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96" y="4270259"/>
            <a:ext cx="994278" cy="994278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597" y="7947679"/>
            <a:ext cx="994280" cy="99428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96" y="618872"/>
            <a:ext cx="994278" cy="994278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696" y="6103990"/>
            <a:ext cx="994280" cy="99428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631918"/>
            <a:ext cx="994280" cy="99428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7947681"/>
            <a:ext cx="994278" cy="994278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2506723"/>
            <a:ext cx="994280" cy="99428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6" y="4349033"/>
            <a:ext cx="994278" cy="994278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6176345"/>
            <a:ext cx="994280" cy="99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62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921975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4" y="631918"/>
            <a:ext cx="994280" cy="994280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6" y="2475071"/>
            <a:ext cx="994278" cy="994278"/>
          </a:xfrm>
          <a:prstGeom prst="rect">
            <a:avLst/>
          </a:prstGeom>
        </p:spPr>
      </p:pic>
      <p:pic>
        <p:nvPicPr>
          <p:cNvPr id="25" name="Imag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6" y="7937429"/>
            <a:ext cx="994280" cy="994280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4" y="6118962"/>
            <a:ext cx="994278" cy="994278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704" y="4339653"/>
            <a:ext cx="994280" cy="99428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2475071"/>
            <a:ext cx="994280" cy="994280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6" y="6075472"/>
            <a:ext cx="994278" cy="994278"/>
          </a:xfrm>
          <a:prstGeom prst="rect">
            <a:avLst/>
          </a:prstGeom>
        </p:spPr>
      </p:pic>
      <p:pic>
        <p:nvPicPr>
          <p:cNvPr id="30" name="Image 2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4275271"/>
            <a:ext cx="994280" cy="994280"/>
          </a:xfrm>
          <a:prstGeom prst="rect">
            <a:avLst/>
          </a:prstGeom>
        </p:spPr>
      </p:pic>
      <p:pic>
        <p:nvPicPr>
          <p:cNvPr id="31" name="Imag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6" y="7947680"/>
            <a:ext cx="994278" cy="994278"/>
          </a:xfrm>
          <a:prstGeom prst="rect">
            <a:avLst/>
          </a:prstGeom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024" y="631918"/>
            <a:ext cx="994280" cy="99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6277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815397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1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2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3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1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2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5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5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3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4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4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680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4817478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3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5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5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2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1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3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4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4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2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1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7134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510293"/>
              </p:ext>
            </p:extLst>
          </p:nvPr>
        </p:nvGraphicFramePr>
        <p:xfrm>
          <a:off x="548680" y="271344"/>
          <a:ext cx="5760000" cy="9000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40000"/>
                <a:gridCol w="1440000"/>
                <a:gridCol w="1440000"/>
                <a:gridCol w="1440000"/>
              </a:tblGrid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5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4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1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5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4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2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3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1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0000"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2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800" dirty="0" smtClean="0">
                          <a:latin typeface="Arial Rounded MT Bold" pitchFamily="34" charset="0"/>
                        </a:rPr>
                        <a:t>3</a:t>
                      </a:r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8800" dirty="0">
                        <a:latin typeface="Arial Rounded MT Bold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2178675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/>
          <p:cNvSpPr/>
          <p:nvPr/>
        </p:nvSpPr>
        <p:spPr>
          <a:xfrm>
            <a:off x="2178675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/>
          <p:cNvSpPr/>
          <p:nvPr/>
        </p:nvSpPr>
        <p:spPr>
          <a:xfrm>
            <a:off x="2178675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2178674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2178673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Ellipse 42"/>
          <p:cNvSpPr/>
          <p:nvPr/>
        </p:nvSpPr>
        <p:spPr>
          <a:xfrm>
            <a:off x="5085184" y="588430"/>
            <a:ext cx="1081257" cy="1081257"/>
          </a:xfrm>
          <a:prstGeom prst="ellipse">
            <a:avLst/>
          </a:prstGeom>
          <a:solidFill>
            <a:srgbClr val="00B0F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Ellipse 43"/>
          <p:cNvSpPr/>
          <p:nvPr/>
        </p:nvSpPr>
        <p:spPr>
          <a:xfrm>
            <a:off x="5085184" y="4231783"/>
            <a:ext cx="1081257" cy="1081257"/>
          </a:xfrm>
          <a:prstGeom prst="ellipse">
            <a:avLst/>
          </a:prstGeom>
          <a:solidFill>
            <a:srgbClr val="FF669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5085184" y="2431583"/>
            <a:ext cx="1081257" cy="1081257"/>
          </a:xfrm>
          <a:prstGeom prst="ellipse">
            <a:avLst/>
          </a:prstGeom>
          <a:solidFill>
            <a:srgbClr val="00B05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5085183" y="6031983"/>
            <a:ext cx="1081257" cy="1081257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5085182" y="7904191"/>
            <a:ext cx="1081257" cy="1081257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4474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</Words>
  <Application>Microsoft Office PowerPoint</Application>
  <PresentationFormat>Format A4 (210 x 297 mm)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</dc:creator>
  <cp:lastModifiedBy>Mysticlolly</cp:lastModifiedBy>
  <cp:revision>3</cp:revision>
  <dcterms:created xsi:type="dcterms:W3CDTF">2017-09-01T13:39:20Z</dcterms:created>
  <dcterms:modified xsi:type="dcterms:W3CDTF">2017-09-10T08:38:41Z</dcterms:modified>
</cp:coreProperties>
</file>