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129808" y="9663070"/>
            <a:ext cx="1728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59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01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0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5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27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0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6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62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19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36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3E7FC-F7D3-47A9-819F-2ED70D819E84}" type="datetimeFigureOut">
              <a:rPr lang="fr-FR" smtClean="0"/>
              <a:t>10/09/2017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44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262543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6103992"/>
            <a:ext cx="900174" cy="9372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83" y="4303792"/>
            <a:ext cx="685721" cy="93724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6" y="7976200"/>
            <a:ext cx="754558" cy="93724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2" y="2503592"/>
            <a:ext cx="728083" cy="93724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88" y="621928"/>
            <a:ext cx="796626" cy="1014262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25" y="4294442"/>
            <a:ext cx="900174" cy="93724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41" y="621928"/>
            <a:ext cx="685721" cy="937240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25" y="7976200"/>
            <a:ext cx="754558" cy="937241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214" y="6157639"/>
            <a:ext cx="728083" cy="937241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88" y="2498578"/>
            <a:ext cx="796626" cy="1014262"/>
          </a:xfrm>
          <a:prstGeom prst="rect">
            <a:avLst/>
          </a:prstGeom>
        </p:spPr>
      </p:pic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43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894789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36" y="2537089"/>
            <a:ext cx="900174" cy="9372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6" y="7904191"/>
            <a:ext cx="685721" cy="93724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6" y="6157639"/>
            <a:ext cx="754558" cy="93724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84" y="647391"/>
            <a:ext cx="728083" cy="93724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84" y="4298778"/>
            <a:ext cx="796626" cy="1014262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714" y="647391"/>
            <a:ext cx="900174" cy="93724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40" y="2503591"/>
            <a:ext cx="685721" cy="937240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03" y="6103990"/>
            <a:ext cx="754558" cy="937241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362" y="4298778"/>
            <a:ext cx="728083" cy="937241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758" y="7937688"/>
            <a:ext cx="796626" cy="1014262"/>
          </a:xfrm>
          <a:prstGeom prst="rect">
            <a:avLst/>
          </a:prstGeom>
        </p:spPr>
      </p:pic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75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128670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96" y="621928"/>
            <a:ext cx="900174" cy="9372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22" y="7979615"/>
            <a:ext cx="685721" cy="93724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85" y="4261749"/>
            <a:ext cx="754558" cy="93724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38" y="6157639"/>
            <a:ext cx="728083" cy="93724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0" y="2498578"/>
            <a:ext cx="796626" cy="1014262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25" y="2488123"/>
            <a:ext cx="900174" cy="93724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41" y="4312638"/>
            <a:ext cx="685721" cy="937240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04" y="636730"/>
            <a:ext cx="754558" cy="937241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41" y="7904191"/>
            <a:ext cx="728083" cy="937241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88" y="6102663"/>
            <a:ext cx="796626" cy="1014262"/>
          </a:xfrm>
          <a:prstGeom prst="rect">
            <a:avLst/>
          </a:prstGeom>
        </p:spPr>
      </p:pic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19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70300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52" y="6100600"/>
            <a:ext cx="994280" cy="99428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54" y="571647"/>
            <a:ext cx="994278" cy="994278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68" y="4275271"/>
            <a:ext cx="994280" cy="99428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04" y="2462787"/>
            <a:ext cx="994278" cy="99427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68" y="7991168"/>
            <a:ext cx="994280" cy="99428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073" y="4333024"/>
            <a:ext cx="994280" cy="99428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073" y="2475072"/>
            <a:ext cx="994278" cy="99427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115" y="631918"/>
            <a:ext cx="994280" cy="99428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075" y="6152781"/>
            <a:ext cx="994278" cy="99427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075" y="8011640"/>
            <a:ext cx="994280" cy="99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3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86796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96" y="2480370"/>
            <a:ext cx="994280" cy="99428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96" y="4270259"/>
            <a:ext cx="994278" cy="994278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97" y="7947679"/>
            <a:ext cx="994280" cy="99428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96" y="618872"/>
            <a:ext cx="994278" cy="99427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96" y="6103990"/>
            <a:ext cx="994280" cy="99428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631918"/>
            <a:ext cx="994280" cy="99428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7947681"/>
            <a:ext cx="994278" cy="99427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2506723"/>
            <a:ext cx="994280" cy="99428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6" y="4349033"/>
            <a:ext cx="994278" cy="99427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6176345"/>
            <a:ext cx="994280" cy="99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62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21975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631918"/>
            <a:ext cx="994280" cy="99428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6" y="2475071"/>
            <a:ext cx="994278" cy="994278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6" y="7937429"/>
            <a:ext cx="994280" cy="99428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6118962"/>
            <a:ext cx="994278" cy="99427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4339653"/>
            <a:ext cx="994280" cy="99428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2475071"/>
            <a:ext cx="994280" cy="99428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6" y="6075472"/>
            <a:ext cx="994278" cy="99427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4275271"/>
            <a:ext cx="994280" cy="99428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6" y="7947680"/>
            <a:ext cx="994278" cy="99427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631918"/>
            <a:ext cx="994280" cy="99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7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815397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1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2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3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1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2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5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5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3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4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4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68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17478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3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5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5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2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1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3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4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4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2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1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13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10293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5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4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1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5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4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2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3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1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2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3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4474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Format A4 (210 x 297 mm)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Mysticlolly</cp:lastModifiedBy>
  <cp:revision>3</cp:revision>
  <dcterms:created xsi:type="dcterms:W3CDTF">2017-09-01T13:39:20Z</dcterms:created>
  <dcterms:modified xsi:type="dcterms:W3CDTF">2017-09-10T08:38:41Z</dcterms:modified>
</cp:coreProperties>
</file>