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42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2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59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01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80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5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27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0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6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62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19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23E7FC-F7D3-47A9-819F-2ED70D819E84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36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3933056" y="9663070"/>
            <a:ext cx="2924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Illustrations de </a:t>
            </a:r>
            <a:r>
              <a:rPr lang="fr-FR" sz="900" dirty="0" err="1" smtClean="0">
                <a:solidFill>
                  <a:schemeClr val="bg1">
                    <a:lumMod val="65000"/>
                  </a:schemeClr>
                </a:solidFill>
              </a:rPr>
              <a:t>Mysticlolly</a:t>
            </a:r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 - http</a:t>
            </a:r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4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262543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99" y="4382544"/>
            <a:ext cx="1238400" cy="77973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99" y="8098141"/>
            <a:ext cx="1238400" cy="69335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18" y="789496"/>
            <a:ext cx="1238400" cy="67912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99" y="6242772"/>
            <a:ext cx="1238219" cy="659678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44" y="2636628"/>
            <a:ext cx="1342330" cy="67116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6242772"/>
            <a:ext cx="1238400" cy="779734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775263"/>
            <a:ext cx="1238400" cy="693356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2636628"/>
            <a:ext cx="1238400" cy="679123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063" y="8131819"/>
            <a:ext cx="1238219" cy="659678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4436828"/>
            <a:ext cx="1342330" cy="67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3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894789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8089904"/>
            <a:ext cx="1238400" cy="779734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2622395"/>
            <a:ext cx="1238400" cy="693356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4483760"/>
            <a:ext cx="1238400" cy="67912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799219"/>
            <a:ext cx="1238219" cy="659678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6283960"/>
            <a:ext cx="1342330" cy="67116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063" y="739191"/>
            <a:ext cx="1238400" cy="779734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063" y="4445571"/>
            <a:ext cx="1238400" cy="693356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063" y="6306936"/>
            <a:ext cx="1238400" cy="679123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063" y="2622395"/>
            <a:ext cx="1238219" cy="659678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063" y="8107136"/>
            <a:ext cx="1342330" cy="67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5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128670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83" y="2577665"/>
            <a:ext cx="1238400" cy="779734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83" y="6284045"/>
            <a:ext cx="1238400" cy="693356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83" y="8145410"/>
            <a:ext cx="1238400" cy="67912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83" y="4460869"/>
            <a:ext cx="1238219" cy="659678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27" y="793475"/>
            <a:ext cx="1342330" cy="67116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8145410"/>
            <a:ext cx="1238400" cy="779734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6284045"/>
            <a:ext cx="1238400" cy="693356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2678276"/>
            <a:ext cx="1238400" cy="679123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189" y="793475"/>
            <a:ext cx="1238219" cy="659678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576" y="4436828"/>
            <a:ext cx="1342330" cy="67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19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70300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66" y="509858"/>
            <a:ext cx="1238400" cy="12384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66" y="6273238"/>
            <a:ext cx="1238400" cy="59874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66" y="4472136"/>
            <a:ext cx="1238400" cy="600549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66" y="8144996"/>
            <a:ext cx="1238400" cy="599646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66" y="2672388"/>
            <a:ext cx="1238400" cy="599646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2288704"/>
            <a:ext cx="1238400" cy="123840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8052084"/>
            <a:ext cx="1238400" cy="598746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6250982"/>
            <a:ext cx="1238400" cy="600549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829235"/>
            <a:ext cx="1238400" cy="59964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4451234"/>
            <a:ext cx="1238400" cy="59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37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86796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4180221"/>
            <a:ext cx="1238400" cy="1238400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829685"/>
            <a:ext cx="1238400" cy="59874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8142499"/>
            <a:ext cx="1238400" cy="600549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2720752"/>
            <a:ext cx="1238400" cy="599646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00" y="6342751"/>
            <a:ext cx="1238400" cy="599646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43" y="5980421"/>
            <a:ext cx="1238400" cy="123840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43" y="2672838"/>
            <a:ext cx="1238400" cy="598746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43" y="827882"/>
            <a:ext cx="1238400" cy="600549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43" y="4520952"/>
            <a:ext cx="1238400" cy="59964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43" y="8142951"/>
            <a:ext cx="1238400" cy="59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62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921975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67" y="7823574"/>
            <a:ext cx="1238400" cy="1238400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67" y="4515991"/>
            <a:ext cx="1238400" cy="59874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67" y="2671035"/>
            <a:ext cx="1238400" cy="600549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67" y="6364105"/>
            <a:ext cx="1238400" cy="599646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67" y="829235"/>
            <a:ext cx="1238400" cy="599646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7826245"/>
            <a:ext cx="1238400" cy="123840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6364105"/>
            <a:ext cx="1238400" cy="598746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2671936"/>
            <a:ext cx="1238400" cy="600549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829235"/>
            <a:ext cx="1238400" cy="59964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4515091"/>
            <a:ext cx="1238400" cy="59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277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564528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8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7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000" dirty="0" smtClean="0">
                          <a:latin typeface="Arial Rounded MT Bold" pitchFamily="34" charset="0"/>
                        </a:rPr>
                        <a:t>10</a:t>
                      </a:r>
                      <a:endParaRPr lang="fr-FR" sz="80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8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6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0" dirty="0" smtClean="0">
                          <a:latin typeface="Arial Rounded MT Bold" pitchFamily="34" charset="0"/>
                        </a:rPr>
                        <a:t>10</a:t>
                      </a:r>
                      <a:endParaRPr lang="fr-FR" sz="80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9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6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7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9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13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179685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9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6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7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9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8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7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000" dirty="0" smtClean="0">
                          <a:latin typeface="Arial Rounded MT Bold" pitchFamily="34" charset="0"/>
                        </a:rPr>
                        <a:t>10</a:t>
                      </a:r>
                      <a:endParaRPr lang="fr-FR" sz="80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8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6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0" dirty="0" smtClean="0">
                          <a:latin typeface="Arial Rounded MT Bold" pitchFamily="34" charset="0"/>
                        </a:rPr>
                        <a:t>10</a:t>
                      </a:r>
                      <a:endParaRPr lang="fr-FR" sz="80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68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468526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000" dirty="0" smtClean="0">
                          <a:latin typeface="Arial Rounded MT Bold" pitchFamily="34" charset="0"/>
                        </a:rPr>
                        <a:t>10</a:t>
                      </a:r>
                      <a:endParaRPr lang="fr-FR" sz="80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9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6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8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9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0" dirty="0" smtClean="0">
                          <a:latin typeface="Arial Rounded MT Bold" pitchFamily="34" charset="0"/>
                        </a:rPr>
                        <a:t>10</a:t>
                      </a:r>
                      <a:endParaRPr lang="fr-FR" sz="80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7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7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8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6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4474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30</Words>
  <Application>Microsoft Office PowerPoint</Application>
  <PresentationFormat>Format A4 (210 x 297 mm)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Mysticlolly</cp:lastModifiedBy>
  <cp:revision>6</cp:revision>
  <dcterms:created xsi:type="dcterms:W3CDTF">2017-09-01T13:39:20Z</dcterms:created>
  <dcterms:modified xsi:type="dcterms:W3CDTF">2018-06-06T17:28:39Z</dcterms:modified>
</cp:coreProperties>
</file>