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42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2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59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1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0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5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2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6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2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19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423E7FC-F7D3-47A9-819F-2ED70D819E84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F7BD971-2000-49C1-8A65-FF2F7EA09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3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3933056" y="9663070"/>
            <a:ext cx="29249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Illustrations de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</a:rPr>
              <a:t>Mysticlolly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 - http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62543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99" y="4382544"/>
            <a:ext cx="1238400" cy="77973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99" y="8098141"/>
            <a:ext cx="1238400" cy="69335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18" y="789496"/>
            <a:ext cx="1238400" cy="67912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99" y="6242772"/>
            <a:ext cx="1238219" cy="65967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" y="2636628"/>
            <a:ext cx="1342330" cy="67116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6242772"/>
            <a:ext cx="1238400" cy="779734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775263"/>
            <a:ext cx="1238400" cy="693356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2636628"/>
            <a:ext cx="1238400" cy="679123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8131819"/>
            <a:ext cx="1238219" cy="65967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4436828"/>
            <a:ext cx="1342330" cy="67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3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94789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8089904"/>
            <a:ext cx="1238400" cy="77973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2622395"/>
            <a:ext cx="1238400" cy="69335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4483760"/>
            <a:ext cx="1238400" cy="67912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799219"/>
            <a:ext cx="1238219" cy="6596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6283960"/>
            <a:ext cx="1342330" cy="67116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739191"/>
            <a:ext cx="1238400" cy="779734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4445571"/>
            <a:ext cx="1238400" cy="693356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6306936"/>
            <a:ext cx="1238400" cy="67912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2622395"/>
            <a:ext cx="1238219" cy="65967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63" y="8107136"/>
            <a:ext cx="1342330" cy="67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5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128670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3" y="2577665"/>
            <a:ext cx="1238400" cy="77973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3" y="6284045"/>
            <a:ext cx="1238400" cy="69335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3" y="8145410"/>
            <a:ext cx="1238400" cy="67912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3" y="4460869"/>
            <a:ext cx="1238219" cy="65967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27" y="793475"/>
            <a:ext cx="1342330" cy="67116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8145410"/>
            <a:ext cx="1238400" cy="779734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6284045"/>
            <a:ext cx="1238400" cy="693356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2678276"/>
            <a:ext cx="1238400" cy="67912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189" y="793475"/>
            <a:ext cx="1238219" cy="65967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576" y="4436828"/>
            <a:ext cx="1342330" cy="67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0300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66" y="509858"/>
            <a:ext cx="1238400" cy="12384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66" y="6273238"/>
            <a:ext cx="1238400" cy="59874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66" y="4472136"/>
            <a:ext cx="1238400" cy="6005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66" y="8144996"/>
            <a:ext cx="1238400" cy="59964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66" y="2672388"/>
            <a:ext cx="1238400" cy="59964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2288704"/>
            <a:ext cx="1238400" cy="123840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8052084"/>
            <a:ext cx="1238400" cy="59874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6250982"/>
            <a:ext cx="1238400" cy="600549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829235"/>
            <a:ext cx="1238400" cy="59964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4451234"/>
            <a:ext cx="1238400" cy="59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3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86796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4180221"/>
            <a:ext cx="1238400" cy="12384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829685"/>
            <a:ext cx="1238400" cy="59874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8142499"/>
            <a:ext cx="1238400" cy="600549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2720752"/>
            <a:ext cx="1238400" cy="59964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00" y="6342751"/>
            <a:ext cx="1238400" cy="59964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3" y="5980421"/>
            <a:ext cx="1238400" cy="123840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3" y="2672838"/>
            <a:ext cx="1238400" cy="59874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3" y="827882"/>
            <a:ext cx="1238400" cy="600549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3" y="4520952"/>
            <a:ext cx="1238400" cy="59964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43" y="8142951"/>
            <a:ext cx="1238400" cy="59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2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21975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7" y="7823574"/>
            <a:ext cx="1238400" cy="12384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7" y="4515991"/>
            <a:ext cx="1238400" cy="59874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7" y="2671035"/>
            <a:ext cx="1238400" cy="600549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7" y="6364105"/>
            <a:ext cx="1238400" cy="599646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67" y="829235"/>
            <a:ext cx="1238400" cy="599646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7826245"/>
            <a:ext cx="1238400" cy="1238400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6364105"/>
            <a:ext cx="1238400" cy="598746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2671936"/>
            <a:ext cx="1238400" cy="600549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829235"/>
            <a:ext cx="1238400" cy="59964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08" y="4515091"/>
            <a:ext cx="1238400" cy="59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7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64528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13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79685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68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8526"/>
              </p:ext>
            </p:extLst>
          </p:nvPr>
        </p:nvGraphicFramePr>
        <p:xfrm>
          <a:off x="548680" y="271344"/>
          <a:ext cx="5760000" cy="90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9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0" dirty="0" smtClean="0">
                          <a:latin typeface="Arial Rounded MT Bold" pitchFamily="34" charset="0"/>
                        </a:rPr>
                        <a:t>10</a:t>
                      </a:r>
                      <a:endParaRPr lang="fr-FR" sz="80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7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8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800" dirty="0" smtClean="0">
                          <a:latin typeface="Arial Rounded MT Bold" pitchFamily="34" charset="0"/>
                        </a:rPr>
                        <a:t>6</a:t>
                      </a:r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800" dirty="0">
                        <a:latin typeface="Arial Rounded MT Bold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2178675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178675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178675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78674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78673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85184" y="588430"/>
            <a:ext cx="1081257" cy="1081257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085184" y="4231783"/>
            <a:ext cx="1081257" cy="1081257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085184" y="2431583"/>
            <a:ext cx="1081257" cy="1081257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085183" y="6031983"/>
            <a:ext cx="1081257" cy="108125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085182" y="7904191"/>
            <a:ext cx="1081257" cy="108125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47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</Words>
  <Application>Microsoft Office PowerPoint</Application>
  <PresentationFormat>Format A4 (210 x 297 mm)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6</cp:revision>
  <dcterms:created xsi:type="dcterms:W3CDTF">2017-09-01T13:39:20Z</dcterms:created>
  <dcterms:modified xsi:type="dcterms:W3CDTF">2018-06-06T17:28:39Z</dcterms:modified>
</cp:coreProperties>
</file>