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50" y="-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5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56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89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1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86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15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30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71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2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41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83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BE86-DDB6-49AD-8A74-EB864B50D7BA}" type="datetimeFigureOut">
              <a:rPr lang="fr-FR" smtClean="0"/>
              <a:t>03/08/2017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5D48E-8FE2-4A71-94B9-8F9CD3F49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23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72" y="1488232"/>
            <a:ext cx="12557796" cy="7560840"/>
          </a:xfrm>
          <a:prstGeom prst="rect">
            <a:avLst/>
          </a:prstGeom>
        </p:spPr>
      </p:pic>
      <p:sp>
        <p:nvSpPr>
          <p:cNvPr id="5" name="Rectangle 2"/>
          <p:cNvSpPr/>
          <p:nvPr/>
        </p:nvSpPr>
        <p:spPr>
          <a:xfrm>
            <a:off x="0" y="0"/>
            <a:ext cx="128016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30238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30238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6" name="Espace réservé du texte 9"/>
          <p:cNvSpPr txBox="1">
            <a:spLocks/>
          </p:cNvSpPr>
          <p:nvPr/>
        </p:nvSpPr>
        <p:spPr>
          <a:xfrm>
            <a:off x="116632" y="128464"/>
            <a:ext cx="11036696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Programmation Période 1</a:t>
            </a:r>
            <a:endParaRPr lang="fr-FR" sz="3200" dirty="0" smtClean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56" y="781003"/>
            <a:ext cx="2020344" cy="252543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378" y="4656584"/>
            <a:ext cx="651154" cy="43932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960" y="4305878"/>
            <a:ext cx="770376" cy="70141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854" y="2105835"/>
            <a:ext cx="864096" cy="71516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1616" y="7245043"/>
            <a:ext cx="770235" cy="61618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67" y="7069143"/>
            <a:ext cx="7920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9346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A3 (297 x 420 mm)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</cp:lastModifiedBy>
  <cp:revision>1</cp:revision>
  <dcterms:created xsi:type="dcterms:W3CDTF">2017-08-03T14:43:54Z</dcterms:created>
  <dcterms:modified xsi:type="dcterms:W3CDTF">2017-08-03T14:52:29Z</dcterms:modified>
</cp:coreProperties>
</file>