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36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479949" y="9717103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7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28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99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1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1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95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44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34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37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CC93F82-4FDA-4B7B-9E12-38B13C629B99}" type="datetimeFigureOut">
              <a:rPr lang="fr-FR" smtClean="0"/>
              <a:t>14/08/2017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AA6C22D-DB5A-444B-84FD-A607C9B4D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8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2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262" y="2000672"/>
            <a:ext cx="7353662" cy="80648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08720" y="4640604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700808" y="5658550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952836" y="3704500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792279" y="4445473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300907" y="3272452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40968" y="5874574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049935" y="4640604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581128" y="3488476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420688" y="5061509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437112" y="5660811"/>
            <a:ext cx="504056" cy="4320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 rot="21050948">
            <a:off x="-485070" y="222311"/>
            <a:ext cx="6408712" cy="200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400" dirty="0" smtClean="0">
                <a:latin typeface="Speedy" pitchFamily="66" charset="0"/>
              </a:rPr>
              <a:t>Le jeu de l’arbre</a:t>
            </a:r>
            <a:endParaRPr lang="fr-FR" sz="4400" dirty="0">
              <a:latin typeface="Speed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82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" y="2004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0" y="20046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7" y="2004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8" y="2004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1" y="20046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4" y="20046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2" y="2004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5" y="200466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2" y="115967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09" y="11596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6" y="115967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7" y="115967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0" y="1159670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3" y="115967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1" y="115967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4" y="115966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" y="211887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0" y="211887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7" y="211887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8" y="211887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1" y="2118873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4" y="2118874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2" y="211887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5" y="21188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" y="307808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08" y="307807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5" y="307808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6" y="307808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19" y="3078076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2" y="307807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0" y="307808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3" y="307807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0" y="403727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07" y="4037274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4" y="403727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5" y="403727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18" y="403727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1" y="4037273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29" y="403727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2" y="403727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" y="499646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0" y="499646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7" y="499646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8" y="499646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1" y="4996463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4" y="4996464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2" y="499646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5" y="499646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" y="595566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0" y="5955666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7" y="595566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8" y="595566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1" y="5955664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4" y="595566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2" y="595566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5" y="5955663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" y="691486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0" y="691486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7" y="691486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8" y="691486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1" y="6914860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4" y="691486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2" y="691486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5" y="6914859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9" y="787406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06" y="7874058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3" y="787406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4" y="787406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17" y="7874056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0" y="787405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28" y="787406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1" y="7874055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" y="883325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0" y="8833254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7" y="883325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58" y="883325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21" y="8833252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84" y="8833253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32" y="8833257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5" y="8833251"/>
            <a:ext cx="846437" cy="9591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01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5884" y="72008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apèze 8"/>
          <p:cNvSpPr/>
          <p:nvPr/>
        </p:nvSpPr>
        <p:spPr>
          <a:xfrm>
            <a:off x="2435884" y="28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35884" y="269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41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435884" y="467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435884" y="6653096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apèze 18"/>
          <p:cNvSpPr/>
          <p:nvPr/>
        </p:nvSpPr>
        <p:spPr>
          <a:xfrm>
            <a:off x="455884" y="226064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apèze 20"/>
          <p:cNvSpPr/>
          <p:nvPr/>
        </p:nvSpPr>
        <p:spPr>
          <a:xfrm>
            <a:off x="4415884" y="226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apèze 21"/>
          <p:cNvSpPr/>
          <p:nvPr/>
        </p:nvSpPr>
        <p:spPr>
          <a:xfrm rot="16200000">
            <a:off x="1229860" y="545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apèze 22"/>
          <p:cNvSpPr/>
          <p:nvPr/>
        </p:nvSpPr>
        <p:spPr>
          <a:xfrm rot="16200000">
            <a:off x="1229859" y="743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apèze 23"/>
          <p:cNvSpPr/>
          <p:nvPr/>
        </p:nvSpPr>
        <p:spPr>
          <a:xfrm rot="5400000" flipH="1">
            <a:off x="3641908" y="544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apèze 24"/>
          <p:cNvSpPr/>
          <p:nvPr/>
        </p:nvSpPr>
        <p:spPr>
          <a:xfrm rot="5400000" flipH="1">
            <a:off x="3641907" y="742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365" y="1064568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564" y="4707391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59" y="5025008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639" y="5615887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3" y="2727391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978" y="3512840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26" y="6703039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001" y="7488488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468" y="2728317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63" y="3045934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43" y="3636813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665" y="3045934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3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5884" y="72008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apèze 8"/>
          <p:cNvSpPr/>
          <p:nvPr/>
        </p:nvSpPr>
        <p:spPr>
          <a:xfrm>
            <a:off x="2435884" y="28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35884" y="269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41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435884" y="467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435884" y="6653096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apèze 18"/>
          <p:cNvSpPr/>
          <p:nvPr/>
        </p:nvSpPr>
        <p:spPr>
          <a:xfrm>
            <a:off x="455884" y="226064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apèze 20"/>
          <p:cNvSpPr/>
          <p:nvPr/>
        </p:nvSpPr>
        <p:spPr>
          <a:xfrm>
            <a:off x="4415884" y="226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apèze 21"/>
          <p:cNvSpPr/>
          <p:nvPr/>
        </p:nvSpPr>
        <p:spPr>
          <a:xfrm rot="16200000">
            <a:off x="1229860" y="545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apèze 22"/>
          <p:cNvSpPr/>
          <p:nvPr/>
        </p:nvSpPr>
        <p:spPr>
          <a:xfrm rot="16200000">
            <a:off x="1229859" y="743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apèze 23"/>
          <p:cNvSpPr/>
          <p:nvPr/>
        </p:nvSpPr>
        <p:spPr>
          <a:xfrm rot="5400000" flipH="1">
            <a:off x="3641908" y="544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apèze 24"/>
          <p:cNvSpPr/>
          <p:nvPr/>
        </p:nvSpPr>
        <p:spPr>
          <a:xfrm rot="5400000" flipH="1">
            <a:off x="3641907" y="742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365" y="1064568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564" y="4707391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59" y="5025008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639" y="5615887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3" y="2727391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978" y="3512840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26" y="6703039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001" y="7488488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468" y="2728317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63" y="3045934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43" y="3636813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665" y="3045934"/>
            <a:ext cx="846437" cy="959197"/>
          </a:xfrm>
          <a:prstGeom prst="rect">
            <a:avLst/>
          </a:prstGeom>
          <a:noFill/>
          <a:ln w="12700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780928" y="272480"/>
            <a:ext cx="7920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 smtClean="0"/>
              <a:t>X</a:t>
            </a:r>
            <a:endParaRPr lang="fr-FR" sz="16600" dirty="0"/>
          </a:p>
        </p:txBody>
      </p:sp>
      <p:sp>
        <p:nvSpPr>
          <p:cNvPr id="39" name="ZoneTexte 38"/>
          <p:cNvSpPr txBox="1"/>
          <p:nvPr/>
        </p:nvSpPr>
        <p:spPr>
          <a:xfrm>
            <a:off x="836712" y="2268032"/>
            <a:ext cx="7920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 smtClean="0"/>
              <a:t>X</a:t>
            </a:r>
            <a:endParaRPr lang="fr-FR" sz="16600" dirty="0"/>
          </a:p>
        </p:txBody>
      </p:sp>
      <p:sp>
        <p:nvSpPr>
          <p:cNvPr id="40" name="ZoneTexte 39"/>
          <p:cNvSpPr txBox="1"/>
          <p:nvPr/>
        </p:nvSpPr>
        <p:spPr>
          <a:xfrm>
            <a:off x="2841544" y="4322346"/>
            <a:ext cx="7920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 smtClean="0"/>
              <a:t>X</a:t>
            </a:r>
            <a:endParaRPr lang="fr-FR" sz="16600" dirty="0"/>
          </a:p>
        </p:txBody>
      </p:sp>
    </p:spTree>
    <p:extLst>
      <p:ext uri="{BB962C8B-B14F-4D97-AF65-F5344CB8AC3E}">
        <p14:creationId xmlns:p14="http://schemas.microsoft.com/office/powerpoint/2010/main" val="169549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5884" y="72008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apèze 8"/>
          <p:cNvSpPr/>
          <p:nvPr/>
        </p:nvSpPr>
        <p:spPr>
          <a:xfrm>
            <a:off x="2435884" y="28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35884" y="269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41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435884" y="467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435884" y="6653096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apèze 18"/>
          <p:cNvSpPr/>
          <p:nvPr/>
        </p:nvSpPr>
        <p:spPr>
          <a:xfrm>
            <a:off x="455884" y="226064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apèze 20"/>
          <p:cNvSpPr/>
          <p:nvPr/>
        </p:nvSpPr>
        <p:spPr>
          <a:xfrm>
            <a:off x="4415884" y="226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apèze 21"/>
          <p:cNvSpPr/>
          <p:nvPr/>
        </p:nvSpPr>
        <p:spPr>
          <a:xfrm rot="16200000">
            <a:off x="1229860" y="545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apèze 22"/>
          <p:cNvSpPr/>
          <p:nvPr/>
        </p:nvSpPr>
        <p:spPr>
          <a:xfrm rot="16200000">
            <a:off x="1229859" y="743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apèze 23"/>
          <p:cNvSpPr/>
          <p:nvPr/>
        </p:nvSpPr>
        <p:spPr>
          <a:xfrm rot="5400000" flipH="1">
            <a:off x="3641908" y="544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apèze 24"/>
          <p:cNvSpPr/>
          <p:nvPr/>
        </p:nvSpPr>
        <p:spPr>
          <a:xfrm rot="5400000" flipH="1">
            <a:off x="3641907" y="742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035" y="794881"/>
            <a:ext cx="1795698" cy="1830397"/>
          </a:xfrm>
          <a:prstGeom prst="rect">
            <a:avLst/>
          </a:prstGeom>
        </p:spPr>
      </p:pic>
      <p:pic>
        <p:nvPicPr>
          <p:cNvPr id="3" name="Image 2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"/>
          <a:stretch/>
        </p:blipFill>
        <p:spPr>
          <a:xfrm>
            <a:off x="545575" y="2770958"/>
            <a:ext cx="1800618" cy="1831260"/>
          </a:xfrm>
          <a:prstGeom prst="rect">
            <a:avLst/>
          </a:prstGeom>
        </p:spPr>
      </p:pic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628" y="2767059"/>
            <a:ext cx="1667909" cy="1831261"/>
          </a:xfrm>
          <a:prstGeom prst="rect">
            <a:avLst/>
          </a:prstGeom>
        </p:spPr>
      </p:pic>
      <p:pic>
        <p:nvPicPr>
          <p:cNvPr id="38" name="Image 37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628" y="4747059"/>
            <a:ext cx="1667909" cy="1831261"/>
          </a:xfrm>
          <a:prstGeom prst="rect">
            <a:avLst/>
          </a:prstGeom>
        </p:spPr>
      </p:pic>
      <p:pic>
        <p:nvPicPr>
          <p:cNvPr id="41" name="Image 40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"/>
          <a:stretch/>
        </p:blipFill>
        <p:spPr>
          <a:xfrm>
            <a:off x="2494273" y="6727060"/>
            <a:ext cx="1800618" cy="1831260"/>
          </a:xfrm>
          <a:prstGeom prst="rect">
            <a:avLst/>
          </a:prstGeom>
        </p:spPr>
      </p:pic>
      <p:pic>
        <p:nvPicPr>
          <p:cNvPr id="42" name="Image 4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35" y="2767059"/>
            <a:ext cx="1795698" cy="183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5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5884" y="72008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apèze 8"/>
          <p:cNvSpPr/>
          <p:nvPr/>
        </p:nvSpPr>
        <p:spPr>
          <a:xfrm>
            <a:off x="2435884" y="28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35884" y="269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41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435884" y="467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435884" y="6653096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apèze 18"/>
          <p:cNvSpPr/>
          <p:nvPr/>
        </p:nvSpPr>
        <p:spPr>
          <a:xfrm>
            <a:off x="455884" y="226064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apèze 20"/>
          <p:cNvSpPr/>
          <p:nvPr/>
        </p:nvSpPr>
        <p:spPr>
          <a:xfrm>
            <a:off x="4415884" y="226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apèze 21"/>
          <p:cNvSpPr/>
          <p:nvPr/>
        </p:nvSpPr>
        <p:spPr>
          <a:xfrm rot="16200000">
            <a:off x="1229860" y="545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apèze 22"/>
          <p:cNvSpPr/>
          <p:nvPr/>
        </p:nvSpPr>
        <p:spPr>
          <a:xfrm rot="16200000">
            <a:off x="1229859" y="743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apèze 23"/>
          <p:cNvSpPr/>
          <p:nvPr/>
        </p:nvSpPr>
        <p:spPr>
          <a:xfrm rot="5400000" flipH="1">
            <a:off x="3641908" y="544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apèze 24"/>
          <p:cNvSpPr/>
          <p:nvPr/>
        </p:nvSpPr>
        <p:spPr>
          <a:xfrm rot="5400000" flipH="1">
            <a:off x="3641907" y="742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035" y="794881"/>
            <a:ext cx="1795698" cy="1830397"/>
          </a:xfrm>
          <a:prstGeom prst="rect">
            <a:avLst/>
          </a:prstGeom>
        </p:spPr>
      </p:pic>
      <p:pic>
        <p:nvPicPr>
          <p:cNvPr id="3" name="Image 2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"/>
          <a:stretch/>
        </p:blipFill>
        <p:spPr>
          <a:xfrm>
            <a:off x="545575" y="2770958"/>
            <a:ext cx="1800618" cy="1831260"/>
          </a:xfrm>
          <a:prstGeom prst="rect">
            <a:avLst/>
          </a:prstGeom>
        </p:spPr>
      </p:pic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628" y="2767059"/>
            <a:ext cx="1667909" cy="1831261"/>
          </a:xfrm>
          <a:prstGeom prst="rect">
            <a:avLst/>
          </a:prstGeom>
        </p:spPr>
      </p:pic>
      <p:pic>
        <p:nvPicPr>
          <p:cNvPr id="38" name="Image 37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628" y="4747059"/>
            <a:ext cx="1667909" cy="1831261"/>
          </a:xfrm>
          <a:prstGeom prst="rect">
            <a:avLst/>
          </a:prstGeom>
        </p:spPr>
      </p:pic>
      <p:pic>
        <p:nvPicPr>
          <p:cNvPr id="41" name="Image 40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"/>
          <a:stretch/>
        </p:blipFill>
        <p:spPr>
          <a:xfrm>
            <a:off x="2494273" y="6727060"/>
            <a:ext cx="1800618" cy="1831260"/>
          </a:xfrm>
          <a:prstGeom prst="rect">
            <a:avLst/>
          </a:prstGeom>
        </p:spPr>
      </p:pic>
      <p:pic>
        <p:nvPicPr>
          <p:cNvPr id="42" name="Image 4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35" y="2767059"/>
            <a:ext cx="1795698" cy="1830397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2780928" y="272480"/>
            <a:ext cx="7920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 smtClean="0"/>
              <a:t>X</a:t>
            </a:r>
            <a:endParaRPr lang="fr-FR" sz="16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836712" y="2268032"/>
            <a:ext cx="7920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 smtClean="0"/>
              <a:t>X</a:t>
            </a:r>
            <a:endParaRPr lang="fr-FR" sz="16600" dirty="0"/>
          </a:p>
        </p:txBody>
      </p:sp>
      <p:sp>
        <p:nvSpPr>
          <p:cNvPr id="28" name="ZoneTexte 27"/>
          <p:cNvSpPr txBox="1"/>
          <p:nvPr/>
        </p:nvSpPr>
        <p:spPr>
          <a:xfrm>
            <a:off x="2841544" y="4322346"/>
            <a:ext cx="7920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 smtClean="0"/>
              <a:t>X</a:t>
            </a:r>
            <a:endParaRPr lang="fr-FR" sz="16600" dirty="0"/>
          </a:p>
        </p:txBody>
      </p:sp>
    </p:spTree>
    <p:extLst>
      <p:ext uri="{BB962C8B-B14F-4D97-AF65-F5344CB8AC3E}">
        <p14:creationId xmlns:p14="http://schemas.microsoft.com/office/powerpoint/2010/main" val="244496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5884" y="72008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1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9" name="Trapèze 8"/>
          <p:cNvSpPr/>
          <p:nvPr/>
        </p:nvSpPr>
        <p:spPr>
          <a:xfrm>
            <a:off x="2435884" y="28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35884" y="269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3</a:t>
            </a:r>
            <a:endParaRPr lang="fr-FR" sz="60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2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1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1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35884" y="467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3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5884" y="6653096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2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9" name="Trapèze 18"/>
          <p:cNvSpPr/>
          <p:nvPr/>
        </p:nvSpPr>
        <p:spPr>
          <a:xfrm>
            <a:off x="455884" y="226064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apèze 20"/>
          <p:cNvSpPr/>
          <p:nvPr/>
        </p:nvSpPr>
        <p:spPr>
          <a:xfrm>
            <a:off x="4415884" y="226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apèze 21"/>
          <p:cNvSpPr/>
          <p:nvPr/>
        </p:nvSpPr>
        <p:spPr>
          <a:xfrm rot="16200000">
            <a:off x="1229860" y="545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apèze 22"/>
          <p:cNvSpPr/>
          <p:nvPr/>
        </p:nvSpPr>
        <p:spPr>
          <a:xfrm rot="16200000">
            <a:off x="1229859" y="743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apèze 23"/>
          <p:cNvSpPr/>
          <p:nvPr/>
        </p:nvSpPr>
        <p:spPr>
          <a:xfrm rot="5400000" flipH="1">
            <a:off x="3641908" y="544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apèze 24"/>
          <p:cNvSpPr/>
          <p:nvPr/>
        </p:nvSpPr>
        <p:spPr>
          <a:xfrm rot="5400000" flipH="1">
            <a:off x="3641907" y="742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6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5884" y="72008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-1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9" name="Trapèze 8"/>
          <p:cNvSpPr/>
          <p:nvPr/>
        </p:nvSpPr>
        <p:spPr>
          <a:xfrm>
            <a:off x="2435884" y="28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35884" y="269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3</a:t>
            </a:r>
            <a:endParaRPr lang="fr-FR" sz="60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-2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15884" y="2692690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1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35884" y="4676588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-3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5884" y="6653096"/>
            <a:ext cx="19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800" dirty="0" smtClean="0">
                <a:solidFill>
                  <a:schemeClr val="tx1"/>
                </a:solidFill>
                <a:latin typeface="Script cole" pitchFamily="2" charset="0"/>
              </a:rPr>
              <a:t>2</a:t>
            </a:r>
            <a:endParaRPr lang="fr-FR" sz="13800" dirty="0">
              <a:solidFill>
                <a:schemeClr val="tx1"/>
              </a:solidFill>
              <a:latin typeface="Script cole" pitchFamily="2" charset="0"/>
            </a:endParaRPr>
          </a:p>
        </p:txBody>
      </p:sp>
      <p:sp>
        <p:nvSpPr>
          <p:cNvPr id="19" name="Trapèze 18"/>
          <p:cNvSpPr/>
          <p:nvPr/>
        </p:nvSpPr>
        <p:spPr>
          <a:xfrm>
            <a:off x="455884" y="226064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apèze 20"/>
          <p:cNvSpPr/>
          <p:nvPr/>
        </p:nvSpPr>
        <p:spPr>
          <a:xfrm>
            <a:off x="4415884" y="2268032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apèze 21"/>
          <p:cNvSpPr/>
          <p:nvPr/>
        </p:nvSpPr>
        <p:spPr>
          <a:xfrm rot="16200000">
            <a:off x="1229860" y="545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apèze 22"/>
          <p:cNvSpPr/>
          <p:nvPr/>
        </p:nvSpPr>
        <p:spPr>
          <a:xfrm rot="16200000">
            <a:off x="1229859" y="7430564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apèze 23"/>
          <p:cNvSpPr/>
          <p:nvPr/>
        </p:nvSpPr>
        <p:spPr>
          <a:xfrm rot="5400000" flipH="1">
            <a:off x="3641908" y="544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apèze 24"/>
          <p:cNvSpPr/>
          <p:nvPr/>
        </p:nvSpPr>
        <p:spPr>
          <a:xfrm rot="5400000" flipH="1">
            <a:off x="3641907" y="7426666"/>
            <a:ext cx="1980000" cy="432048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408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25</Words>
  <Application>Microsoft Office PowerPoint</Application>
  <PresentationFormat>Format A4 (210 x 297 mm)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8</cp:revision>
  <dcterms:created xsi:type="dcterms:W3CDTF">2014-09-07T16:14:14Z</dcterms:created>
  <dcterms:modified xsi:type="dcterms:W3CDTF">2017-08-14T09:23:05Z</dcterms:modified>
</cp:coreProperties>
</file>