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360" y="-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 userDrawn="1"/>
        </p:nvSpPr>
        <p:spPr>
          <a:xfrm>
            <a:off x="5479949" y="9717103"/>
            <a:ext cx="144016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900" dirty="0" smtClean="0">
                <a:solidFill>
                  <a:schemeClr val="bg1">
                    <a:lumMod val="65000"/>
                  </a:schemeClr>
                </a:solidFill>
              </a:rPr>
              <a:t>http://www.mysticlolly.fr</a:t>
            </a:r>
            <a:endParaRPr lang="fr-FR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923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7CC93F82-4FDA-4B7B-9E12-38B13C629B99}" type="datetimeFigureOut">
              <a:rPr lang="fr-FR" smtClean="0"/>
              <a:t>14/08/2017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0AA6C22D-DB5A-444B-84FD-A607C9B4DE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977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7CC93F82-4FDA-4B7B-9E12-38B13C629B99}" type="datetimeFigureOut">
              <a:rPr lang="fr-FR" smtClean="0"/>
              <a:t>14/08/2017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0AA6C22D-DB5A-444B-84FD-A607C9B4DE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8286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7CC93F82-4FDA-4B7B-9E12-38B13C629B99}" type="datetimeFigureOut">
              <a:rPr lang="fr-FR" smtClean="0"/>
              <a:t>14/08/2017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0AA6C22D-DB5A-444B-84FD-A607C9B4DE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299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7CC93F82-4FDA-4B7B-9E12-38B13C629B99}" type="datetimeFigureOut">
              <a:rPr lang="fr-FR" smtClean="0"/>
              <a:t>14/08/2017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0AA6C22D-DB5A-444B-84FD-A607C9B4DE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611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7CC93F82-4FDA-4B7B-9E12-38B13C629B99}" type="datetimeFigureOut">
              <a:rPr lang="fr-FR" smtClean="0"/>
              <a:t>14/08/2017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0AA6C22D-DB5A-444B-84FD-A607C9B4DE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3191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7CC93F82-4FDA-4B7B-9E12-38B13C629B99}" type="datetimeFigureOut">
              <a:rPr lang="fr-FR" smtClean="0"/>
              <a:t>14/08/2017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0AA6C22D-DB5A-444B-84FD-A607C9B4DE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4950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7CC93F82-4FDA-4B7B-9E12-38B13C629B99}" type="datetimeFigureOut">
              <a:rPr lang="fr-FR" smtClean="0"/>
              <a:t>14/08/2017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0AA6C22D-DB5A-444B-84FD-A607C9B4DE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4445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7CC93F82-4FDA-4B7B-9E12-38B13C629B99}" type="datetimeFigureOut">
              <a:rPr lang="fr-FR" smtClean="0"/>
              <a:t>14/08/2017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0AA6C22D-DB5A-444B-84FD-A607C9B4DE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534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7CC93F82-4FDA-4B7B-9E12-38B13C629B99}" type="datetimeFigureOut">
              <a:rPr lang="fr-FR" smtClean="0"/>
              <a:t>14/08/2017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0AA6C22D-DB5A-444B-84FD-A607C9B4DE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373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7CC93F82-4FDA-4B7B-9E12-38B13C629B99}" type="datetimeFigureOut">
              <a:rPr lang="fr-FR" smtClean="0"/>
              <a:t>14/08/2017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/>
          <a:lstStyle/>
          <a:p>
            <a:fld id="{0AA6C22D-DB5A-444B-84FD-A607C9B4DEC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2831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322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tm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tmp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4262" y="2000672"/>
            <a:ext cx="7353662" cy="806489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08720" y="4640604"/>
            <a:ext cx="504056" cy="43204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1700808" y="5658550"/>
            <a:ext cx="504056" cy="43204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1952836" y="3704500"/>
            <a:ext cx="504056" cy="43204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2792279" y="4445473"/>
            <a:ext cx="504056" cy="43204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8"/>
          <p:cNvSpPr/>
          <p:nvPr/>
        </p:nvSpPr>
        <p:spPr>
          <a:xfrm>
            <a:off x="3300907" y="3272452"/>
            <a:ext cx="504056" cy="43204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/>
        </p:nvSpPr>
        <p:spPr>
          <a:xfrm>
            <a:off x="3140968" y="5874574"/>
            <a:ext cx="504056" cy="43204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4049935" y="4640604"/>
            <a:ext cx="504056" cy="43204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4581128" y="3488476"/>
            <a:ext cx="504056" cy="43204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5420688" y="5061509"/>
            <a:ext cx="504056" cy="43204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4437112" y="5660811"/>
            <a:ext cx="504056" cy="43204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 rot="21050948">
            <a:off x="-485070" y="222311"/>
            <a:ext cx="6408712" cy="20015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fr-FR" sz="4400" dirty="0" smtClean="0">
                <a:latin typeface="Speedy" pitchFamily="66" charset="0"/>
              </a:rPr>
              <a:t>Le jeu de l’arbre</a:t>
            </a:r>
            <a:endParaRPr lang="fr-FR" sz="4400" dirty="0">
              <a:latin typeface="Speedy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8237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3" y="200472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10" y="200469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147" y="200472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458" y="200472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021" y="200467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584" y="200468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332" y="200472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895" y="200466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2" y="1159675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09" y="1159672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146" y="1159675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457" y="1159675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020" y="1159670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583" y="1159671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331" y="1159675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894" y="1159669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3" y="2118878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10" y="2118875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147" y="2118878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458" y="2118878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021" y="2118873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584" y="2118874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332" y="2118878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895" y="2118872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1" y="3078081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08" y="3078078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145" y="3078081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456" y="3078081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019" y="3078076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582" y="3078077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330" y="3078081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893" y="3078075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0" y="4037277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07" y="4037274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144" y="4037277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455" y="4037277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018" y="4037272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581" y="4037273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329" y="4037277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892" y="4037271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3" y="4996468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10" y="4996465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147" y="4996468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458" y="4996468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021" y="4996463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584" y="4996464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332" y="4996468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895" y="4996462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3" y="5955669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10" y="5955666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147" y="5955669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458" y="5955669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021" y="5955664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584" y="5955665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332" y="5955669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895" y="5955663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3" y="6914865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10" y="6914862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147" y="6914865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458" y="6914865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021" y="6914860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584" y="6914861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332" y="6914865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895" y="6914859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9" y="7874061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06" y="7874058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143" y="7874061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454" y="7874061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017" y="7874056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580" y="7874057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328" y="7874061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891" y="7874055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3" y="8833257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10" y="8833254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147" y="8833257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1458" y="8833257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021" y="8833252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8584" y="8833253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4332" y="8833257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895" y="8833251"/>
            <a:ext cx="846437" cy="959197"/>
          </a:xfrm>
          <a:prstGeom prst="rect">
            <a:avLst/>
          </a:prstGeom>
          <a:noFill/>
          <a:ln w="12700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5017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35884" y="720080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apèze 8"/>
          <p:cNvSpPr/>
          <p:nvPr/>
        </p:nvSpPr>
        <p:spPr>
          <a:xfrm>
            <a:off x="2435884" y="288032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435884" y="2696588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55884" y="2692690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4415884" y="2692690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435884" y="4676588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435884" y="6653096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rapèze 18"/>
          <p:cNvSpPr/>
          <p:nvPr/>
        </p:nvSpPr>
        <p:spPr>
          <a:xfrm>
            <a:off x="455884" y="2260642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rapèze 20"/>
          <p:cNvSpPr/>
          <p:nvPr/>
        </p:nvSpPr>
        <p:spPr>
          <a:xfrm>
            <a:off x="4415884" y="2268032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Trapèze 21"/>
          <p:cNvSpPr/>
          <p:nvPr/>
        </p:nvSpPr>
        <p:spPr>
          <a:xfrm rot="16200000">
            <a:off x="1229860" y="5450564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Trapèze 22"/>
          <p:cNvSpPr/>
          <p:nvPr/>
        </p:nvSpPr>
        <p:spPr>
          <a:xfrm rot="16200000">
            <a:off x="1229859" y="7430564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apèze 23"/>
          <p:cNvSpPr/>
          <p:nvPr/>
        </p:nvSpPr>
        <p:spPr>
          <a:xfrm rot="5400000" flipH="1">
            <a:off x="3641908" y="5446666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apèze 24"/>
          <p:cNvSpPr/>
          <p:nvPr/>
        </p:nvSpPr>
        <p:spPr>
          <a:xfrm rot="5400000" flipH="1">
            <a:off x="3641907" y="7426666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365" y="1064568"/>
            <a:ext cx="846437" cy="959197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564" y="4707391"/>
            <a:ext cx="846437" cy="959197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559" y="5025008"/>
            <a:ext cx="846437" cy="959197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639" y="5615887"/>
            <a:ext cx="846437" cy="959197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03" y="2727391"/>
            <a:ext cx="846437" cy="959197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978" y="3512840"/>
            <a:ext cx="846437" cy="959197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026" y="6703039"/>
            <a:ext cx="846437" cy="959197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001" y="7488488"/>
            <a:ext cx="846437" cy="959197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468" y="2728317"/>
            <a:ext cx="846437" cy="959197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63" y="3045934"/>
            <a:ext cx="846437" cy="959197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543" y="3636813"/>
            <a:ext cx="846437" cy="959197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665" y="3045934"/>
            <a:ext cx="846437" cy="959197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6352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35884" y="720080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apèze 8"/>
          <p:cNvSpPr/>
          <p:nvPr/>
        </p:nvSpPr>
        <p:spPr>
          <a:xfrm>
            <a:off x="2435884" y="288032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435884" y="2696588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55884" y="2692690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4415884" y="2692690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435884" y="4676588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435884" y="6653096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rapèze 18"/>
          <p:cNvSpPr/>
          <p:nvPr/>
        </p:nvSpPr>
        <p:spPr>
          <a:xfrm>
            <a:off x="455884" y="2260642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rapèze 20"/>
          <p:cNvSpPr/>
          <p:nvPr/>
        </p:nvSpPr>
        <p:spPr>
          <a:xfrm>
            <a:off x="4415884" y="2268032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Trapèze 21"/>
          <p:cNvSpPr/>
          <p:nvPr/>
        </p:nvSpPr>
        <p:spPr>
          <a:xfrm rot="16200000">
            <a:off x="1229860" y="5450564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Trapèze 22"/>
          <p:cNvSpPr/>
          <p:nvPr/>
        </p:nvSpPr>
        <p:spPr>
          <a:xfrm rot="16200000">
            <a:off x="1229859" y="7430564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apèze 23"/>
          <p:cNvSpPr/>
          <p:nvPr/>
        </p:nvSpPr>
        <p:spPr>
          <a:xfrm rot="5400000" flipH="1">
            <a:off x="3641908" y="5446666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apèze 24"/>
          <p:cNvSpPr/>
          <p:nvPr/>
        </p:nvSpPr>
        <p:spPr>
          <a:xfrm rot="5400000" flipH="1">
            <a:off x="3641907" y="7426666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365" y="1064568"/>
            <a:ext cx="846437" cy="959197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1564" y="4707391"/>
            <a:ext cx="846437" cy="959197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559" y="5025008"/>
            <a:ext cx="846437" cy="959197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9639" y="5615887"/>
            <a:ext cx="846437" cy="959197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003" y="2727391"/>
            <a:ext cx="846437" cy="959197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5978" y="3512840"/>
            <a:ext cx="846437" cy="959197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4026" y="6703039"/>
            <a:ext cx="846437" cy="959197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8001" y="7488488"/>
            <a:ext cx="846437" cy="959197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4468" y="2728317"/>
            <a:ext cx="846437" cy="959197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63" y="3045934"/>
            <a:ext cx="846437" cy="959197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2543" y="3636813"/>
            <a:ext cx="846437" cy="959197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665" y="3045934"/>
            <a:ext cx="846437" cy="959197"/>
          </a:xfrm>
          <a:prstGeom prst="rect">
            <a:avLst/>
          </a:prstGeom>
          <a:noFill/>
          <a:ln w="12700">
            <a:noFill/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2780928" y="272480"/>
            <a:ext cx="79208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 smtClean="0"/>
              <a:t>X</a:t>
            </a:r>
            <a:endParaRPr lang="fr-FR" sz="16600" dirty="0"/>
          </a:p>
        </p:txBody>
      </p:sp>
      <p:sp>
        <p:nvSpPr>
          <p:cNvPr id="39" name="ZoneTexte 38"/>
          <p:cNvSpPr txBox="1"/>
          <p:nvPr/>
        </p:nvSpPr>
        <p:spPr>
          <a:xfrm>
            <a:off x="836712" y="2268032"/>
            <a:ext cx="79208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 smtClean="0"/>
              <a:t>X</a:t>
            </a:r>
            <a:endParaRPr lang="fr-FR" sz="16600" dirty="0"/>
          </a:p>
        </p:txBody>
      </p:sp>
      <p:sp>
        <p:nvSpPr>
          <p:cNvPr id="40" name="ZoneTexte 39"/>
          <p:cNvSpPr txBox="1"/>
          <p:nvPr/>
        </p:nvSpPr>
        <p:spPr>
          <a:xfrm>
            <a:off x="2841544" y="4322346"/>
            <a:ext cx="79208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 smtClean="0"/>
              <a:t>X</a:t>
            </a:r>
            <a:endParaRPr lang="fr-FR" sz="16600" dirty="0"/>
          </a:p>
        </p:txBody>
      </p:sp>
    </p:spTree>
    <p:extLst>
      <p:ext uri="{BB962C8B-B14F-4D97-AF65-F5344CB8AC3E}">
        <p14:creationId xmlns:p14="http://schemas.microsoft.com/office/powerpoint/2010/main" val="1695491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35884" y="720080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apèze 8"/>
          <p:cNvSpPr/>
          <p:nvPr/>
        </p:nvSpPr>
        <p:spPr>
          <a:xfrm>
            <a:off x="2435884" y="288032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435884" y="2696588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55884" y="2692690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4415884" y="2692690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435884" y="4676588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435884" y="6653096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rapèze 18"/>
          <p:cNvSpPr/>
          <p:nvPr/>
        </p:nvSpPr>
        <p:spPr>
          <a:xfrm>
            <a:off x="455884" y="2260642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rapèze 20"/>
          <p:cNvSpPr/>
          <p:nvPr/>
        </p:nvSpPr>
        <p:spPr>
          <a:xfrm>
            <a:off x="4415884" y="2268032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Trapèze 21"/>
          <p:cNvSpPr/>
          <p:nvPr/>
        </p:nvSpPr>
        <p:spPr>
          <a:xfrm rot="16200000">
            <a:off x="1229860" y="5450564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Trapèze 22"/>
          <p:cNvSpPr/>
          <p:nvPr/>
        </p:nvSpPr>
        <p:spPr>
          <a:xfrm rot="16200000">
            <a:off x="1229859" y="7430564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apèze 23"/>
          <p:cNvSpPr/>
          <p:nvPr/>
        </p:nvSpPr>
        <p:spPr>
          <a:xfrm rot="5400000" flipH="1">
            <a:off x="3641908" y="5446666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apèze 24"/>
          <p:cNvSpPr/>
          <p:nvPr/>
        </p:nvSpPr>
        <p:spPr>
          <a:xfrm rot="5400000" flipH="1">
            <a:off x="3641907" y="7426666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035" y="794881"/>
            <a:ext cx="1795698" cy="1830397"/>
          </a:xfrm>
          <a:prstGeom prst="rect">
            <a:avLst/>
          </a:prstGeom>
        </p:spPr>
      </p:pic>
      <p:pic>
        <p:nvPicPr>
          <p:cNvPr id="3" name="Image 2" descr="Capture d’écra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"/>
          <a:stretch/>
        </p:blipFill>
        <p:spPr>
          <a:xfrm>
            <a:off x="545575" y="2770958"/>
            <a:ext cx="1800618" cy="1831260"/>
          </a:xfrm>
          <a:prstGeom prst="rect">
            <a:avLst/>
          </a:prstGeom>
        </p:spPr>
      </p:pic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628" y="2767059"/>
            <a:ext cx="1667909" cy="1831261"/>
          </a:xfrm>
          <a:prstGeom prst="rect">
            <a:avLst/>
          </a:prstGeom>
        </p:spPr>
      </p:pic>
      <p:pic>
        <p:nvPicPr>
          <p:cNvPr id="38" name="Image 37" descr="Capture d’écra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628" y="4747059"/>
            <a:ext cx="1667909" cy="1831261"/>
          </a:xfrm>
          <a:prstGeom prst="rect">
            <a:avLst/>
          </a:prstGeom>
        </p:spPr>
      </p:pic>
      <p:pic>
        <p:nvPicPr>
          <p:cNvPr id="41" name="Image 40" descr="Capture d’écra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"/>
          <a:stretch/>
        </p:blipFill>
        <p:spPr>
          <a:xfrm>
            <a:off x="2494273" y="6727060"/>
            <a:ext cx="1800618" cy="1831260"/>
          </a:xfrm>
          <a:prstGeom prst="rect">
            <a:avLst/>
          </a:prstGeom>
        </p:spPr>
      </p:pic>
      <p:pic>
        <p:nvPicPr>
          <p:cNvPr id="42" name="Image 41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035" y="2767059"/>
            <a:ext cx="1795698" cy="1830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5530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35884" y="720080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rapèze 8"/>
          <p:cNvSpPr/>
          <p:nvPr/>
        </p:nvSpPr>
        <p:spPr>
          <a:xfrm>
            <a:off x="2435884" y="288032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435884" y="2696588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/>
        </p:nvSpPr>
        <p:spPr>
          <a:xfrm>
            <a:off x="455884" y="2692690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/>
        </p:nvSpPr>
        <p:spPr>
          <a:xfrm>
            <a:off x="4415884" y="2692690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Rectangle 14"/>
          <p:cNvSpPr/>
          <p:nvPr/>
        </p:nvSpPr>
        <p:spPr>
          <a:xfrm>
            <a:off x="2435884" y="4676588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2435884" y="6653096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Trapèze 18"/>
          <p:cNvSpPr/>
          <p:nvPr/>
        </p:nvSpPr>
        <p:spPr>
          <a:xfrm>
            <a:off x="455884" y="2260642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rapèze 20"/>
          <p:cNvSpPr/>
          <p:nvPr/>
        </p:nvSpPr>
        <p:spPr>
          <a:xfrm>
            <a:off x="4415884" y="2268032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Trapèze 21"/>
          <p:cNvSpPr/>
          <p:nvPr/>
        </p:nvSpPr>
        <p:spPr>
          <a:xfrm rot="16200000">
            <a:off x="1229860" y="5450564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Trapèze 22"/>
          <p:cNvSpPr/>
          <p:nvPr/>
        </p:nvSpPr>
        <p:spPr>
          <a:xfrm rot="16200000">
            <a:off x="1229859" y="7430564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apèze 23"/>
          <p:cNvSpPr/>
          <p:nvPr/>
        </p:nvSpPr>
        <p:spPr>
          <a:xfrm rot="5400000" flipH="1">
            <a:off x="3641908" y="5446666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apèze 24"/>
          <p:cNvSpPr/>
          <p:nvPr/>
        </p:nvSpPr>
        <p:spPr>
          <a:xfrm rot="5400000" flipH="1">
            <a:off x="3641907" y="7426666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" name="Image 1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035" y="794881"/>
            <a:ext cx="1795698" cy="1830397"/>
          </a:xfrm>
          <a:prstGeom prst="rect">
            <a:avLst/>
          </a:prstGeom>
        </p:spPr>
      </p:pic>
      <p:pic>
        <p:nvPicPr>
          <p:cNvPr id="3" name="Image 2" descr="Capture d’écra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"/>
          <a:stretch/>
        </p:blipFill>
        <p:spPr>
          <a:xfrm>
            <a:off x="545575" y="2770958"/>
            <a:ext cx="1800618" cy="1831260"/>
          </a:xfrm>
          <a:prstGeom prst="rect">
            <a:avLst/>
          </a:prstGeom>
        </p:spPr>
      </p:pic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628" y="2767059"/>
            <a:ext cx="1667909" cy="1831261"/>
          </a:xfrm>
          <a:prstGeom prst="rect">
            <a:avLst/>
          </a:prstGeom>
        </p:spPr>
      </p:pic>
      <p:pic>
        <p:nvPicPr>
          <p:cNvPr id="38" name="Image 37" descr="Capture d’écra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0628" y="4747059"/>
            <a:ext cx="1667909" cy="1831261"/>
          </a:xfrm>
          <a:prstGeom prst="rect">
            <a:avLst/>
          </a:prstGeom>
        </p:spPr>
      </p:pic>
      <p:pic>
        <p:nvPicPr>
          <p:cNvPr id="41" name="Image 40" descr="Capture d’écra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4"/>
          <a:stretch/>
        </p:blipFill>
        <p:spPr>
          <a:xfrm>
            <a:off x="2494273" y="6727060"/>
            <a:ext cx="1800618" cy="1831260"/>
          </a:xfrm>
          <a:prstGeom prst="rect">
            <a:avLst/>
          </a:prstGeom>
        </p:spPr>
      </p:pic>
      <p:pic>
        <p:nvPicPr>
          <p:cNvPr id="42" name="Image 41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8035" y="2767059"/>
            <a:ext cx="1795698" cy="1830397"/>
          </a:xfrm>
          <a:prstGeom prst="rect">
            <a:avLst/>
          </a:prstGeom>
        </p:spPr>
      </p:pic>
      <p:sp>
        <p:nvSpPr>
          <p:cNvPr id="26" name="ZoneTexte 25"/>
          <p:cNvSpPr txBox="1"/>
          <p:nvPr/>
        </p:nvSpPr>
        <p:spPr>
          <a:xfrm>
            <a:off x="2780928" y="272480"/>
            <a:ext cx="79208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 smtClean="0"/>
              <a:t>X</a:t>
            </a:r>
            <a:endParaRPr lang="fr-FR" sz="16600" dirty="0"/>
          </a:p>
        </p:txBody>
      </p:sp>
      <p:sp>
        <p:nvSpPr>
          <p:cNvPr id="27" name="ZoneTexte 26"/>
          <p:cNvSpPr txBox="1"/>
          <p:nvPr/>
        </p:nvSpPr>
        <p:spPr>
          <a:xfrm>
            <a:off x="836712" y="2268032"/>
            <a:ext cx="79208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 smtClean="0"/>
              <a:t>X</a:t>
            </a:r>
            <a:endParaRPr lang="fr-FR" sz="16600" dirty="0"/>
          </a:p>
        </p:txBody>
      </p:sp>
      <p:sp>
        <p:nvSpPr>
          <p:cNvPr id="28" name="ZoneTexte 27"/>
          <p:cNvSpPr txBox="1"/>
          <p:nvPr/>
        </p:nvSpPr>
        <p:spPr>
          <a:xfrm>
            <a:off x="2841544" y="4322346"/>
            <a:ext cx="792088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600" dirty="0" smtClean="0"/>
              <a:t>X</a:t>
            </a:r>
            <a:endParaRPr lang="fr-FR" sz="16600" dirty="0"/>
          </a:p>
        </p:txBody>
      </p:sp>
    </p:spTree>
    <p:extLst>
      <p:ext uri="{BB962C8B-B14F-4D97-AF65-F5344CB8AC3E}">
        <p14:creationId xmlns:p14="http://schemas.microsoft.com/office/powerpoint/2010/main" val="2444963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35884" y="720080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800" dirty="0" smtClean="0">
                <a:solidFill>
                  <a:schemeClr val="tx1"/>
                </a:solidFill>
                <a:latin typeface="Script cole" pitchFamily="2" charset="0"/>
              </a:rPr>
              <a:t>1</a:t>
            </a:r>
            <a:endParaRPr lang="fr-FR" sz="1380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9" name="Trapèze 8"/>
          <p:cNvSpPr/>
          <p:nvPr/>
        </p:nvSpPr>
        <p:spPr>
          <a:xfrm>
            <a:off x="2435884" y="288032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435884" y="2696588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800" dirty="0" smtClean="0">
                <a:solidFill>
                  <a:schemeClr val="tx1"/>
                </a:solidFill>
                <a:latin typeface="Script cole" pitchFamily="2" charset="0"/>
              </a:rPr>
              <a:t>3</a:t>
            </a:r>
            <a:endParaRPr lang="fr-FR" sz="600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5884" y="2692690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800" dirty="0" smtClean="0">
                <a:solidFill>
                  <a:schemeClr val="tx1"/>
                </a:solidFill>
                <a:latin typeface="Script cole" pitchFamily="2" charset="0"/>
              </a:rPr>
              <a:t>2</a:t>
            </a:r>
            <a:endParaRPr lang="fr-FR" sz="1380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15884" y="2692690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800" dirty="0" smtClean="0">
                <a:solidFill>
                  <a:schemeClr val="tx1"/>
                </a:solidFill>
                <a:latin typeface="Script cole" pitchFamily="2" charset="0"/>
              </a:rPr>
              <a:t>1</a:t>
            </a:r>
            <a:endParaRPr lang="fr-FR" sz="1380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35884" y="4676588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800" dirty="0" smtClean="0">
                <a:solidFill>
                  <a:schemeClr val="tx1"/>
                </a:solidFill>
                <a:latin typeface="Script cole" pitchFamily="2" charset="0"/>
              </a:rPr>
              <a:t>3</a:t>
            </a:r>
            <a:endParaRPr lang="fr-FR" sz="1380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35884" y="6653096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800" dirty="0" smtClean="0">
                <a:solidFill>
                  <a:schemeClr val="tx1"/>
                </a:solidFill>
                <a:latin typeface="Script cole" pitchFamily="2" charset="0"/>
              </a:rPr>
              <a:t>2</a:t>
            </a:r>
            <a:endParaRPr lang="fr-FR" sz="1380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19" name="Trapèze 18"/>
          <p:cNvSpPr/>
          <p:nvPr/>
        </p:nvSpPr>
        <p:spPr>
          <a:xfrm>
            <a:off x="455884" y="2260642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rapèze 20"/>
          <p:cNvSpPr/>
          <p:nvPr/>
        </p:nvSpPr>
        <p:spPr>
          <a:xfrm>
            <a:off x="4415884" y="2268032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Trapèze 21"/>
          <p:cNvSpPr/>
          <p:nvPr/>
        </p:nvSpPr>
        <p:spPr>
          <a:xfrm rot="16200000">
            <a:off x="1229860" y="5450564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Trapèze 22"/>
          <p:cNvSpPr/>
          <p:nvPr/>
        </p:nvSpPr>
        <p:spPr>
          <a:xfrm rot="16200000">
            <a:off x="1229859" y="7430564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apèze 23"/>
          <p:cNvSpPr/>
          <p:nvPr/>
        </p:nvSpPr>
        <p:spPr>
          <a:xfrm rot="5400000" flipH="1">
            <a:off x="3641908" y="5446666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apèze 24"/>
          <p:cNvSpPr/>
          <p:nvPr/>
        </p:nvSpPr>
        <p:spPr>
          <a:xfrm rot="5400000" flipH="1">
            <a:off x="3641907" y="7426666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9460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435884" y="720080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800" dirty="0" smtClean="0">
                <a:solidFill>
                  <a:schemeClr val="tx1"/>
                </a:solidFill>
                <a:latin typeface="Script cole" pitchFamily="2" charset="0"/>
              </a:rPr>
              <a:t>-1</a:t>
            </a:r>
            <a:endParaRPr lang="fr-FR" sz="1380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9" name="Trapèze 8"/>
          <p:cNvSpPr/>
          <p:nvPr/>
        </p:nvSpPr>
        <p:spPr>
          <a:xfrm>
            <a:off x="2435884" y="288032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/>
        </p:nvSpPr>
        <p:spPr>
          <a:xfrm>
            <a:off x="2435884" y="2696588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800" dirty="0" smtClean="0">
                <a:solidFill>
                  <a:schemeClr val="tx1"/>
                </a:solidFill>
                <a:latin typeface="Script cole" pitchFamily="2" charset="0"/>
              </a:rPr>
              <a:t>3</a:t>
            </a:r>
            <a:endParaRPr lang="fr-FR" sz="600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55884" y="2692690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800" dirty="0" smtClean="0">
                <a:solidFill>
                  <a:schemeClr val="tx1"/>
                </a:solidFill>
                <a:latin typeface="Script cole" pitchFamily="2" charset="0"/>
              </a:rPr>
              <a:t>-2</a:t>
            </a:r>
            <a:endParaRPr lang="fr-FR" sz="1380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415884" y="2692690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800" dirty="0" smtClean="0">
                <a:solidFill>
                  <a:schemeClr val="tx1"/>
                </a:solidFill>
                <a:latin typeface="Script cole" pitchFamily="2" charset="0"/>
              </a:rPr>
              <a:t>1</a:t>
            </a:r>
            <a:endParaRPr lang="fr-FR" sz="1380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435884" y="4676588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800" dirty="0" smtClean="0">
                <a:solidFill>
                  <a:schemeClr val="tx1"/>
                </a:solidFill>
                <a:latin typeface="Script cole" pitchFamily="2" charset="0"/>
              </a:rPr>
              <a:t>-3</a:t>
            </a:r>
            <a:endParaRPr lang="fr-FR" sz="1380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435884" y="6653096"/>
            <a:ext cx="1980000" cy="1980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800" dirty="0" smtClean="0">
                <a:solidFill>
                  <a:schemeClr val="tx1"/>
                </a:solidFill>
                <a:latin typeface="Script cole" pitchFamily="2" charset="0"/>
              </a:rPr>
              <a:t>2</a:t>
            </a:r>
            <a:endParaRPr lang="fr-FR" sz="13800" dirty="0">
              <a:solidFill>
                <a:schemeClr val="tx1"/>
              </a:solidFill>
              <a:latin typeface="Script cole" pitchFamily="2" charset="0"/>
            </a:endParaRPr>
          </a:p>
        </p:txBody>
      </p:sp>
      <p:sp>
        <p:nvSpPr>
          <p:cNvPr id="19" name="Trapèze 18"/>
          <p:cNvSpPr/>
          <p:nvPr/>
        </p:nvSpPr>
        <p:spPr>
          <a:xfrm>
            <a:off x="455884" y="2260642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Trapèze 20"/>
          <p:cNvSpPr/>
          <p:nvPr/>
        </p:nvSpPr>
        <p:spPr>
          <a:xfrm>
            <a:off x="4415884" y="2268032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Trapèze 21"/>
          <p:cNvSpPr/>
          <p:nvPr/>
        </p:nvSpPr>
        <p:spPr>
          <a:xfrm rot="16200000">
            <a:off x="1229860" y="5450564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Trapèze 22"/>
          <p:cNvSpPr/>
          <p:nvPr/>
        </p:nvSpPr>
        <p:spPr>
          <a:xfrm rot="16200000">
            <a:off x="1229859" y="7430564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Trapèze 23"/>
          <p:cNvSpPr/>
          <p:nvPr/>
        </p:nvSpPr>
        <p:spPr>
          <a:xfrm rot="5400000" flipH="1">
            <a:off x="3641908" y="5446666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Trapèze 24"/>
          <p:cNvSpPr/>
          <p:nvPr/>
        </p:nvSpPr>
        <p:spPr>
          <a:xfrm rot="5400000" flipH="1">
            <a:off x="3641907" y="7426666"/>
            <a:ext cx="1980000" cy="432048"/>
          </a:xfrm>
          <a:prstGeom prst="trapezoid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6408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25</Words>
  <Application>Microsoft Office PowerPoint</Application>
  <PresentationFormat>Format A4 (210 x 297 mm)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Gaelle</dc:creator>
  <cp:lastModifiedBy>Mysticlolly</cp:lastModifiedBy>
  <cp:revision>8</cp:revision>
  <dcterms:created xsi:type="dcterms:W3CDTF">2014-09-07T16:14:14Z</dcterms:created>
  <dcterms:modified xsi:type="dcterms:W3CDTF">2017-08-14T09:23:05Z</dcterms:modified>
</cp:coreProperties>
</file>