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40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5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81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16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4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8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3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4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5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48B3-8322-4204-A447-8287F191019D}" type="datetimeFigureOut">
              <a:rPr lang="fr-FR" smtClean="0"/>
              <a:t>04/08/2017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9547-40DB-48F6-A80A-D7C2DD992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6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906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17084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17084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8464" y="-273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</a:rPr>
              <a:t>Gestion des espaces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Dylan Plain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1" y="57461"/>
            <a:ext cx="1408967" cy="9506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20" y="33863"/>
            <a:ext cx="882775" cy="8037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16" y="213650"/>
            <a:ext cx="936104" cy="7747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64" y="170783"/>
            <a:ext cx="904948" cy="723959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39164"/>
              </p:ext>
            </p:extLst>
          </p:nvPr>
        </p:nvGraphicFramePr>
        <p:xfrm>
          <a:off x="56455" y="1052736"/>
          <a:ext cx="9793090" cy="56407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8618"/>
                <a:gridCol w="1958618"/>
                <a:gridCol w="1958618"/>
                <a:gridCol w="1958618"/>
                <a:gridCol w="1958618"/>
              </a:tblGrid>
              <a:tr h="524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LUNDI 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–</a:t>
                      </a:r>
                      <a:r>
                        <a:rPr lang="fr-FR" dirty="0" smtClean="0"/>
                        <a:t> </a:t>
                      </a:r>
                      <a:r>
                        <a:rPr lang="fr-FR" sz="1100" b="1" dirty="0" smtClean="0">
                          <a:latin typeface="Amandine" pitchFamily="2" charset="0"/>
                        </a:rPr>
                        <a:t>9h30 à 10h30</a:t>
                      </a:r>
                    </a:p>
                    <a:p>
                      <a:pPr algn="ctr"/>
                      <a:r>
                        <a:rPr lang="fr-FR" sz="1200" b="1" dirty="0" smtClean="0">
                          <a:latin typeface="Amandine" pitchFamily="2" charset="0"/>
                        </a:rPr>
                        <a:t>(5-6 </a:t>
                      </a:r>
                      <a:r>
                        <a:rPr lang="fr-FR" sz="1200" b="1" dirty="0" smtClean="0">
                          <a:latin typeface="Amandine" pitchFamily="2" charset="0"/>
                        </a:rPr>
                        <a:t>séances)</a:t>
                      </a:r>
                      <a:endParaRPr lang="fr-FR" sz="1200" b="1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MARDI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–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9h30 à 10h30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mandine" pitchFamily="2" charset="0"/>
                        </a:rPr>
                        <a:t>(5-6 </a:t>
                      </a:r>
                      <a:r>
                        <a:rPr lang="fr-FR" sz="1200" b="1" baseline="0" dirty="0" smtClean="0">
                          <a:latin typeface="Amandine" pitchFamily="2" charset="0"/>
                        </a:rPr>
                        <a:t>séances</a:t>
                      </a:r>
                      <a:r>
                        <a:rPr lang="fr-FR" sz="1200" b="1" baseline="0" dirty="0" smtClean="0">
                          <a:latin typeface="Amandine" pitchFamily="2" charset="0"/>
                        </a:rPr>
                        <a:t>)</a:t>
                      </a:r>
                      <a:endParaRPr lang="fr-FR" sz="1200" b="1" dirty="0" smtClean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MERCREDI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–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9h30 à 10h30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(5-6 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séances)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JEUDI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–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10h45</a:t>
                      </a:r>
                      <a:r>
                        <a:rPr lang="fr-FR" sz="1100" baseline="0" dirty="0" smtClean="0">
                          <a:latin typeface="Amandine" pitchFamily="2" charset="0"/>
                        </a:rPr>
                        <a:t> à 11h45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(5-6 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séances)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VENDREDI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–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smtClean="0">
                          <a:latin typeface="Amandine" pitchFamily="2" charset="0"/>
                        </a:rPr>
                        <a:t>9h30 à 10h30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(5-6 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séances)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56550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Enseignante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Littérature – Lectures (espace BCD)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autour d’un album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connaitre les différentes étapes de l’histoire, les personnages, apprendre à raconter à partir de supports, avec des marottes.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Enseignante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Maths – Numération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(espace maths)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Dénombrement,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construction de collections, mémorisation des représentations des nombres (Maths à grands pas PS-MS de Retz).</a:t>
                      </a:r>
                      <a:endParaRPr lang="fr-FR" sz="1200" dirty="0" smtClean="0">
                        <a:latin typeface="Arial Rounded MT Bold" pitchFamily="34" charset="0"/>
                      </a:endParaRPr>
                    </a:p>
                    <a:p>
                      <a:endParaRPr lang="fr-FR" sz="12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Enseignante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Explorer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 le monde (espace sciences)</a:t>
                      </a:r>
                    </a:p>
                    <a:p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Activités scientifiques : le vivant, la matière, le temps, l’espace.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Enseignante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Maths – Formes et grandeurs </a:t>
                      </a:r>
                      <a:endParaRPr lang="fr-FR" sz="1200" dirty="0" smtClean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(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espace maths)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sur les formes, les grandeurs, les algorithmes, les pavages, les mosaïques, les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puzzles (Maths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grands pas PS-MS de Retz)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Enseignante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L’écrit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 – Graphisme (espace culturel)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de la latéralité, de la tenue du crayon et de la gestion de l’espace graphique à partir de la méthode Dumont.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252662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ATSEM 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Activités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 artistiques (espace culturel)</a:t>
                      </a:r>
                    </a:p>
                    <a:p>
                      <a:pPr algn="l"/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Activités artistiques 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à partir d’un artiste (Piet Mondrian), en vue d’une production plastique (couverture du cahier de vie, étiquette porte-manteau).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ATSEM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Fresque graphique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 (espace graphisme)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sur la fresque de la semaine avec peinture, feutres, craies grasses, ciseaux, 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colle, à partir de l’ouvrage Actions plastiques de RETZ.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ATSEM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Maths – Numération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(espace maths)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Dénombrement,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construction de collections, mémorisation des représentations des nombres (Maths à grands pas PS-MS de Retz).</a:t>
                      </a:r>
                      <a:endParaRPr lang="fr-FR" sz="1200" dirty="0" smtClean="0">
                        <a:latin typeface="Arial Rounded MT Bold" pitchFamily="34" charset="0"/>
                      </a:endParaRPr>
                    </a:p>
                    <a:p>
                      <a:endParaRPr lang="fr-FR" sz="1200" dirty="0" smtClean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ATSEM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L’écrit – Découvrir l’écrit 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(espace culturel)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autour des lettres (loto,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mémory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écriture de mots référents avec ou sans modèles et avec des lettres mobiles.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ATSEM</a:t>
                      </a:r>
                      <a:r>
                        <a:rPr lang="fr-FR" sz="1200" dirty="0" smtClean="0">
                          <a:latin typeface="Arial Rounded MT Bold" pitchFamily="34" charset="0"/>
                        </a:rPr>
                        <a:t> :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Arial Rounded MT Bold" pitchFamily="34" charset="0"/>
                        </a:rPr>
                        <a:t>Activités artistiques</a:t>
                      </a:r>
                      <a:r>
                        <a:rPr lang="fr-FR" sz="1200" baseline="0" dirty="0" smtClean="0">
                          <a:latin typeface="Arial Rounded MT Bold" pitchFamily="34" charset="0"/>
                        </a:rPr>
                        <a:t> (espace culturel)</a:t>
                      </a:r>
                    </a:p>
                    <a:p>
                      <a:pPr algn="l"/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Activités artistiques : à partir d’un artiste (Piet Mondrian), en vue d’une production plastique (couverture du cahier de vie, étiquette porte-manteau).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99" y="3386537"/>
            <a:ext cx="906803" cy="7254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8" y="3389972"/>
            <a:ext cx="787155" cy="6125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3112253"/>
            <a:ext cx="859163" cy="96481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3" y="5878486"/>
            <a:ext cx="1086267" cy="83430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4" y="5954176"/>
            <a:ext cx="1520708" cy="8592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71" y="3183429"/>
            <a:ext cx="710969" cy="6473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22004" r="13454" b="7748"/>
          <a:stretch/>
        </p:blipFill>
        <p:spPr>
          <a:xfrm>
            <a:off x="8126645" y="3169706"/>
            <a:ext cx="720799" cy="628693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063550" y="5723731"/>
            <a:ext cx="1594172" cy="908820"/>
            <a:chOff x="6063550" y="5661248"/>
            <a:chExt cx="1594172" cy="908820"/>
          </a:xfrm>
        </p:grpSpPr>
        <p:pic>
          <p:nvPicPr>
            <p:cNvPr id="39" name="Image 38" descr="Capture d’écra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550" y="5661248"/>
              <a:ext cx="1585628" cy="480671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6557649" y="5778472"/>
              <a:ext cx="216024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 Rounded MT Bold" pitchFamily="34" charset="0"/>
                </a:rPr>
                <a:t>P</a:t>
              </a:r>
              <a:endParaRPr lang="fr-FR" sz="1000" dirty="0">
                <a:latin typeface="Arial Rounded MT Bold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829979" y="5778472"/>
              <a:ext cx="216024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 Rounded MT Bold" pitchFamily="34" charset="0"/>
                </a:rPr>
                <a:t>A</a:t>
              </a:r>
              <a:endParaRPr lang="fr-FR" sz="1000" dirty="0">
                <a:latin typeface="Arial Rounded MT Bold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 rot="471139">
              <a:off x="7044538" y="6250168"/>
              <a:ext cx="234316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 Rounded MT Bold" pitchFamily="34" charset="0"/>
                </a:rPr>
                <a:t>P</a:t>
              </a:r>
              <a:endParaRPr lang="fr-FR" sz="1000" dirty="0">
                <a:latin typeface="Arial Rounded MT Bold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 rot="20840865">
              <a:off x="7423406" y="6323847"/>
              <a:ext cx="234316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 Rounded MT Bold" pitchFamily="34" charset="0"/>
                </a:rPr>
                <a:t>A</a:t>
              </a:r>
              <a:endParaRPr lang="fr-FR" sz="1000" dirty="0">
                <a:latin typeface="Arial Rounded MT Bold" pitchFamily="34" charset="0"/>
              </a:endParaRPr>
            </a:p>
          </p:txBody>
        </p:sp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84" y="5873153"/>
            <a:ext cx="1086267" cy="83430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1824333" y="4673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Période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1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29" y="2909099"/>
            <a:ext cx="983942" cy="7871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2" y="5984790"/>
            <a:ext cx="787155" cy="6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3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380</Words>
  <Application>Microsoft Office PowerPoint</Application>
  <PresentationFormat>Format A4 (210 x 297 mm)</PresentationFormat>
  <Paragraphs>49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Gaelle48</dc:creator>
  <cp:lastModifiedBy>Gaelle</cp:lastModifiedBy>
  <cp:revision>13</cp:revision>
  <dcterms:created xsi:type="dcterms:W3CDTF">2017-02-04T12:27:31Z</dcterms:created>
  <dcterms:modified xsi:type="dcterms:W3CDTF">2017-08-04T09:12:20Z</dcterms:modified>
</cp:coreProperties>
</file>