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94706" autoAdjust="0"/>
  </p:normalViewPr>
  <p:slideViewPr>
    <p:cSldViewPr>
      <p:cViewPr>
        <p:scale>
          <a:sx n="100" d="100"/>
          <a:sy n="100" d="100"/>
        </p:scale>
        <p:origin x="888" y="-59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/>
          <p:nvPr userDrawn="1"/>
        </p:nvSpPr>
        <p:spPr>
          <a:xfrm>
            <a:off x="0" y="1"/>
            <a:ext cx="6858000" cy="61170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4869160" y="97742"/>
            <a:ext cx="1768330" cy="69337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</p:txBody>
      </p:sp>
      <p:sp>
        <p:nvSpPr>
          <p:cNvPr id="9" name="ZoneTexte 8"/>
          <p:cNvSpPr txBox="1"/>
          <p:nvPr userDrawn="1"/>
        </p:nvSpPr>
        <p:spPr>
          <a:xfrm>
            <a:off x="4869160" y="56456"/>
            <a:ext cx="1768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Prénom</a:t>
            </a:r>
            <a:r>
              <a:rPr lang="fr-FR" sz="2000" baseline="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baseline="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____________</a:t>
            </a:r>
            <a:endParaRPr lang="fr-FR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99" y="87853"/>
            <a:ext cx="763929" cy="626814"/>
          </a:xfrm>
          <a:prstGeom prst="rect">
            <a:avLst/>
          </a:prstGeom>
        </p:spPr>
      </p:pic>
      <p:sp>
        <p:nvSpPr>
          <p:cNvPr id="17" name="Espace réservé du texte 13"/>
          <p:cNvSpPr txBox="1">
            <a:spLocks/>
          </p:cNvSpPr>
          <p:nvPr userDrawn="1"/>
        </p:nvSpPr>
        <p:spPr>
          <a:xfrm>
            <a:off x="1038225" y="-15552"/>
            <a:ext cx="3830935" cy="610810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dirty="0"/>
              <a:t>Ma feuille de route</a:t>
            </a:r>
          </a:p>
          <a:p>
            <a:pPr algn="ctr"/>
            <a:endParaRPr lang="fr-FR" sz="2800" dirty="0"/>
          </a:p>
        </p:txBody>
      </p:sp>
      <p:sp>
        <p:nvSpPr>
          <p:cNvPr id="2" name="ZoneTexte 1"/>
          <p:cNvSpPr txBox="1"/>
          <p:nvPr userDrawn="1"/>
        </p:nvSpPr>
        <p:spPr>
          <a:xfrm rot="16200000">
            <a:off x="5710463" y="8818639"/>
            <a:ext cx="208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>
                <a:solidFill>
                  <a:schemeClr val="bg1">
                    <a:lumMod val="65000"/>
                  </a:schemeClr>
                </a:solidFill>
              </a:rPr>
              <a:t>http://www.mysticlolly.fr	</a:t>
            </a:r>
          </a:p>
        </p:txBody>
      </p:sp>
    </p:spTree>
    <p:extLst>
      <p:ext uri="{BB962C8B-B14F-4D97-AF65-F5344CB8AC3E}">
        <p14:creationId xmlns:p14="http://schemas.microsoft.com/office/powerpoint/2010/main" val="66925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67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44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4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51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42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76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94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7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27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23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930CE-9F8F-49CE-931E-D085F48DDB96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20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12791" y="1467013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Amandine" pitchFamily="2" charset="0"/>
              </a:rPr>
              <a:t>Je sais reproduire un assemblage de formes.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404664" y="329681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2780928" y="329681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404664" y="545705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5085184" y="545705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5013176" y="7329264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12791" y="716722"/>
            <a:ext cx="67285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u="sng" dirty="0"/>
              <a:t>Objectifs</a:t>
            </a:r>
            <a:r>
              <a:rPr lang="fr-FR" sz="1000" dirty="0"/>
              <a:t> :</a:t>
            </a:r>
          </a:p>
          <a:p>
            <a:pPr marL="171450" indent="-171450" algn="just">
              <a:buFontTx/>
              <a:buChar char="-"/>
            </a:pPr>
            <a:r>
              <a:rPr lang="fr-FR" sz="1000" dirty="0"/>
              <a:t>Classer des objets en fonction de caractéristiques liées à </a:t>
            </a:r>
            <a:r>
              <a:rPr lang="fr-FR" sz="1000"/>
              <a:t>leur forme. </a:t>
            </a:r>
            <a:r>
              <a:rPr lang="fr-FR" sz="1000" dirty="0"/>
              <a:t>Savoir nommer quelques formes planes (carré, triangle, disque, rectangle)</a:t>
            </a:r>
          </a:p>
          <a:p>
            <a:pPr marL="171450" indent="-171450">
              <a:buFontTx/>
              <a:buChar char="-"/>
            </a:pPr>
            <a:r>
              <a:rPr lang="fr-FR" sz="1000" dirty="0"/>
              <a:t>Reproduire un assemblage à partir d’un modèle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5085184" y="329681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à coins arrondis 23"/>
          <p:cNvSpPr/>
          <p:nvPr/>
        </p:nvSpPr>
        <p:spPr>
          <a:xfrm>
            <a:off x="2780928" y="545705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à coins arrondis 41"/>
          <p:cNvSpPr/>
          <p:nvPr/>
        </p:nvSpPr>
        <p:spPr>
          <a:xfrm>
            <a:off x="404664" y="7329264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à coins arrondis 42"/>
          <p:cNvSpPr/>
          <p:nvPr/>
        </p:nvSpPr>
        <p:spPr>
          <a:xfrm>
            <a:off x="2852936" y="7329264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à coins arrondis 55"/>
          <p:cNvSpPr/>
          <p:nvPr/>
        </p:nvSpPr>
        <p:spPr>
          <a:xfrm>
            <a:off x="5013176" y="9192402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à coins arrondis 56"/>
          <p:cNvSpPr/>
          <p:nvPr/>
        </p:nvSpPr>
        <p:spPr>
          <a:xfrm>
            <a:off x="422878" y="9192402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à coins arrondis 57"/>
          <p:cNvSpPr/>
          <p:nvPr/>
        </p:nvSpPr>
        <p:spPr>
          <a:xfrm>
            <a:off x="2877215" y="9192402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82" y="1923779"/>
            <a:ext cx="1356908" cy="135237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856" y="1919578"/>
            <a:ext cx="1356908" cy="1352369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6588" y="1919578"/>
            <a:ext cx="1356908" cy="1352369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82" y="4066734"/>
            <a:ext cx="1356908" cy="1352369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928" y="4059704"/>
            <a:ext cx="1356908" cy="1352369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886" y="4066734"/>
            <a:ext cx="1356908" cy="1352369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90" y="5931912"/>
            <a:ext cx="1356908" cy="1352369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19" y="5931912"/>
            <a:ext cx="1356908" cy="1352369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176" y="5931298"/>
            <a:ext cx="1356908" cy="1352369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10" y="7797090"/>
            <a:ext cx="1356908" cy="1352369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936" y="7797090"/>
            <a:ext cx="1356908" cy="1352369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176" y="7797090"/>
            <a:ext cx="1356908" cy="1352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7014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43</Words>
  <Application>Microsoft Office PowerPoint</Application>
  <PresentationFormat>Format A4 (210 x 297 mm)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Amandine</vt:lpstr>
      <vt:lpstr>Arial</vt:lpstr>
      <vt:lpstr>Arial Rounded MT Bold</vt:lpstr>
      <vt:lpstr>Berlin Sans FB Demi</vt:lpstr>
      <vt:lpstr>Calibri</vt:lpstr>
      <vt:lpstr>Cooper Std Black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Nathalie Ichanson</cp:lastModifiedBy>
  <cp:revision>47</cp:revision>
  <cp:lastPrinted>2015-08-12T10:51:03Z</cp:lastPrinted>
  <dcterms:created xsi:type="dcterms:W3CDTF">2014-09-09T18:20:53Z</dcterms:created>
  <dcterms:modified xsi:type="dcterms:W3CDTF">2017-04-05T16:06:53Z</dcterms:modified>
</cp:coreProperties>
</file>