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4706" autoAdjust="0"/>
  </p:normalViewPr>
  <p:slideViewPr>
    <p:cSldViewPr>
      <p:cViewPr>
        <p:scale>
          <a:sx n="100" d="100"/>
          <a:sy n="100" d="100"/>
        </p:scale>
        <p:origin x="840" y="-30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6858000" cy="61170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4869160" y="97742"/>
            <a:ext cx="1768330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4869160" y="56456"/>
            <a:ext cx="176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aseline="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</a:t>
            </a:r>
            <a:endParaRPr lang="fr-FR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99" y="87853"/>
            <a:ext cx="763929" cy="626814"/>
          </a:xfrm>
          <a:prstGeom prst="rect">
            <a:avLst/>
          </a:prstGeom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038225" y="-15552"/>
            <a:ext cx="3830935" cy="61081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/>
              <a:t>Ma feuille de route</a:t>
            </a:r>
          </a:p>
          <a:p>
            <a:pPr algn="ctr"/>
            <a:endParaRPr lang="fr-FR" sz="2800" dirty="0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5710463" y="8818639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1">
                    <a:lumMod val="65000"/>
                  </a:schemeClr>
                </a:solidFill>
              </a:rPr>
              <a:t>http://www.mysticlolly.fr	</a:t>
            </a:r>
          </a:p>
        </p:txBody>
      </p:sp>
    </p:spTree>
    <p:extLst>
      <p:ext uri="{BB962C8B-B14F-4D97-AF65-F5344CB8AC3E}">
        <p14:creationId xmlns:p14="http://schemas.microsoft.com/office/powerpoint/2010/main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30CE-9F8F-49CE-931E-D085F48DDB96}" type="datetimeFigureOut">
              <a:rPr lang="fr-FR" smtClean="0"/>
              <a:pPr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12" Type="http://schemas.openxmlformats.org/officeDocument/2006/relationships/image" Target="../media/image23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emf"/><Relationship Id="rId11" Type="http://schemas.openxmlformats.org/officeDocument/2006/relationships/image" Target="../media/image22.emf"/><Relationship Id="rId5" Type="http://schemas.openxmlformats.org/officeDocument/2006/relationships/image" Target="../media/image16.png"/><Relationship Id="rId10" Type="http://schemas.openxmlformats.org/officeDocument/2006/relationships/image" Target="../media/image21.emf"/><Relationship Id="rId4" Type="http://schemas.openxmlformats.org/officeDocument/2006/relationships/image" Target="../media/image15.png"/><Relationship Id="rId9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12791" y="1467013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mandine" pitchFamily="2" charset="0"/>
              </a:rPr>
              <a:t>Je sais dessiner les animaux.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04664" y="329681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2780928" y="329681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404664" y="541580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5085184" y="540861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5013176" y="73292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/>
              <a:t>Objectifs</a:t>
            </a:r>
            <a:r>
              <a:rPr lang="fr-FR" sz="1000" dirty="0"/>
              <a:t> :</a:t>
            </a:r>
          </a:p>
          <a:p>
            <a:pPr marL="171450" indent="-171450" algn="just">
              <a:buFontTx/>
              <a:buChar char="-"/>
            </a:pPr>
            <a:r>
              <a:rPr lang="fr-FR" sz="1000" dirty="0">
                <a:solidFill>
                  <a:prstClr val="black"/>
                </a:solidFill>
              </a:rPr>
              <a:t>Adapter son geste aux contraintes matérielles, développer sa motricité fine.</a:t>
            </a:r>
          </a:p>
          <a:p>
            <a:pPr marL="171450" indent="-171450" algn="just">
              <a:buFontTx/>
              <a:buChar char="-"/>
            </a:pPr>
            <a:r>
              <a:rPr lang="fr-FR" sz="1000" dirty="0">
                <a:solidFill>
                  <a:prstClr val="black"/>
                </a:solidFill>
              </a:rPr>
              <a:t>Pratiquer le dessin pour représenter illustrer en étant fidèle à un modèle.</a:t>
            </a:r>
            <a:endParaRPr lang="fr-FR" sz="1000" dirty="0"/>
          </a:p>
          <a:p>
            <a:pPr marL="171450" indent="-171450">
              <a:buFontTx/>
              <a:buChar char="-"/>
            </a:pP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085184" y="329681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2780928" y="540861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404664" y="73292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à coins arrondis 42"/>
          <p:cNvSpPr/>
          <p:nvPr/>
        </p:nvSpPr>
        <p:spPr>
          <a:xfrm>
            <a:off x="2852936" y="73292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à coins arrondis 56"/>
          <p:cNvSpPr/>
          <p:nvPr/>
        </p:nvSpPr>
        <p:spPr>
          <a:xfrm>
            <a:off x="422878" y="9192402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2877215" y="9192402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28" y="1863686"/>
            <a:ext cx="1422856" cy="138815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3554" y="1878214"/>
            <a:ext cx="1479036" cy="1373619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176" y="1905076"/>
            <a:ext cx="1390460" cy="134614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766" y="3800761"/>
            <a:ext cx="1634107" cy="1584287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73554" y="3874164"/>
            <a:ext cx="1542421" cy="1495644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81519" y="3838783"/>
            <a:ext cx="1571625" cy="1504950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1208" y="5847720"/>
            <a:ext cx="1417711" cy="140930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80928" y="5876444"/>
            <a:ext cx="1472339" cy="140987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69588" y="5876444"/>
            <a:ext cx="1453934" cy="140987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0774" y="7738183"/>
            <a:ext cx="1436089" cy="141127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14737" y="7738183"/>
            <a:ext cx="1438530" cy="139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70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12791" y="1449103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mandine" pitchFamily="2" charset="0"/>
              </a:rPr>
              <a:t>Je sais dessiner les animaux du zoo.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04664" y="329681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2780928" y="329681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404664" y="541580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5085184" y="540861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5013176" y="73292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/>
              <a:t>Objectifs</a:t>
            </a:r>
            <a:r>
              <a:rPr lang="fr-FR" sz="1000" dirty="0"/>
              <a:t> :</a:t>
            </a:r>
          </a:p>
          <a:p>
            <a:pPr marL="171450" indent="-171450" algn="just">
              <a:buFontTx/>
              <a:buChar char="-"/>
            </a:pPr>
            <a:r>
              <a:rPr lang="fr-FR" sz="1000" dirty="0">
                <a:solidFill>
                  <a:prstClr val="black"/>
                </a:solidFill>
              </a:rPr>
              <a:t>Adapter son geste aux contraintes matérielles, développer sa motricité fine.</a:t>
            </a:r>
          </a:p>
          <a:p>
            <a:pPr marL="171450" indent="-171450" algn="just">
              <a:buFontTx/>
              <a:buChar char="-"/>
            </a:pPr>
            <a:r>
              <a:rPr lang="fr-FR" sz="1000" dirty="0">
                <a:solidFill>
                  <a:prstClr val="black"/>
                </a:solidFill>
              </a:rPr>
              <a:t> Pratiquer le dessin pour représenter illustrer en étant fidèle à un modèle.</a:t>
            </a:r>
            <a:endParaRPr lang="fr-FR" sz="1000" dirty="0">
              <a:solidFill>
                <a:prstClr val="black"/>
              </a:solidFill>
            </a:endParaRPr>
          </a:p>
          <a:p>
            <a:pPr marL="171450" indent="-171450" algn="just">
              <a:buFontTx/>
              <a:buChar char="-"/>
            </a:pPr>
            <a:endParaRPr lang="fr-FR" sz="1000" dirty="0"/>
          </a:p>
          <a:p>
            <a:pPr marL="171450" indent="-171450">
              <a:buFontTx/>
              <a:buChar char="-"/>
            </a:pP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085184" y="329681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2780928" y="5408618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404664" y="73292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à coins arrondis 42"/>
          <p:cNvSpPr/>
          <p:nvPr/>
        </p:nvSpPr>
        <p:spPr>
          <a:xfrm>
            <a:off x="2852936" y="73292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à coins arrondis 56"/>
          <p:cNvSpPr/>
          <p:nvPr/>
        </p:nvSpPr>
        <p:spPr>
          <a:xfrm>
            <a:off x="404664" y="921440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2877214" y="921440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74" y="1781232"/>
            <a:ext cx="1436090" cy="142004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8920" y="1812499"/>
            <a:ext cx="1452328" cy="144412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9588" y="1818641"/>
            <a:ext cx="1483556" cy="144164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319" y="3723196"/>
            <a:ext cx="1663074" cy="165357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27283" y="3838783"/>
            <a:ext cx="1570256" cy="152689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2429" y="3805346"/>
            <a:ext cx="1606868" cy="157142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9801" y="5824725"/>
            <a:ext cx="1461596" cy="146159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97342" y="5850755"/>
            <a:ext cx="1400197" cy="140043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59324" y="5824725"/>
            <a:ext cx="1504083" cy="1461596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9801" y="7704604"/>
            <a:ext cx="1503620" cy="1462096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797644" y="7712521"/>
            <a:ext cx="1467451" cy="143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2907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69</Words>
  <Application>Microsoft Office PowerPoint</Application>
  <PresentationFormat>Format A4 (210 x 297 mm)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Amandine</vt:lpstr>
      <vt:lpstr>Arial</vt:lpstr>
      <vt:lpstr>Arial Rounded MT Bold</vt:lpstr>
      <vt:lpstr>Berlin Sans FB Demi</vt:lpstr>
      <vt:lpstr>Calibri</vt:lpstr>
      <vt:lpstr>Cooper Std Black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Nathalie Ichanson</cp:lastModifiedBy>
  <cp:revision>53</cp:revision>
  <cp:lastPrinted>2015-08-12T10:51:03Z</cp:lastPrinted>
  <dcterms:created xsi:type="dcterms:W3CDTF">2014-09-09T18:20:53Z</dcterms:created>
  <dcterms:modified xsi:type="dcterms:W3CDTF">2017-04-06T20:07:57Z</dcterms:modified>
</cp:coreProperties>
</file>