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378" y="-569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1"/>
            <a:ext cx="6858000" cy="61170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4869160" y="97742"/>
            <a:ext cx="1768330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869160" y="56456"/>
            <a:ext cx="176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Prénom</a:t>
            </a:r>
            <a:r>
              <a:rPr lang="fr-FR" sz="2000" baseline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aseline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____________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9" y="87853"/>
            <a:ext cx="763929" cy="626814"/>
          </a:xfrm>
          <a:prstGeom prst="rect">
            <a:avLst/>
          </a:prstGeom>
        </p:spPr>
      </p:pic>
      <p:sp>
        <p:nvSpPr>
          <p:cNvPr id="17" name="Espace réservé du texte 13"/>
          <p:cNvSpPr txBox="1">
            <a:spLocks/>
          </p:cNvSpPr>
          <p:nvPr userDrawn="1"/>
        </p:nvSpPr>
        <p:spPr>
          <a:xfrm>
            <a:off x="1038225" y="-15552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Ma feuille de route</a:t>
            </a:r>
          </a:p>
          <a:p>
            <a:pPr algn="ctr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6925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67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4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51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42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05/04/2017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76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05/04/2017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4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05/04/2017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27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2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16200000">
            <a:off x="5869868" y="8959934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900" dirty="0">
                <a:solidFill>
                  <a:schemeClr val="bg1">
                    <a:lumMod val="75000"/>
                  </a:schemeClr>
                </a:solidFill>
              </a:rPr>
              <a:t>http://www.mysticlolly.fr</a:t>
            </a:r>
          </a:p>
        </p:txBody>
      </p:sp>
    </p:spTree>
    <p:extLst>
      <p:ext uri="{BB962C8B-B14F-4D97-AF65-F5344CB8AC3E}">
        <p14:creationId xmlns:p14="http://schemas.microsoft.com/office/powerpoint/2010/main" val="25292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andine" pitchFamily="2" charset="0"/>
              </a:rPr>
              <a:t>Je sais placer les lettres pour compléter un mot en m’aidant des mots illustrés et des lettres indices.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472737" y="41181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2722923" y="41181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478319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2722923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472737" y="938183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2693866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/>
              <a:t>Objectifs</a:t>
            </a:r>
            <a:r>
              <a:rPr lang="fr-FR" sz="1000" dirty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Développer les capacités d’observation et de discrimination visuelle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Respecter l’ordre des lettres dans un mot.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5079099" y="41181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079100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5079100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798" y="2101729"/>
            <a:ext cx="1536190" cy="187650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7369" y="2101729"/>
            <a:ext cx="1539420" cy="1876506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7555" y="2132462"/>
            <a:ext cx="1539420" cy="187650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680" y="4565637"/>
            <a:ext cx="1532426" cy="1876506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9273" y="4575924"/>
            <a:ext cx="1535612" cy="1876506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9459" y="4575924"/>
            <a:ext cx="1535612" cy="187650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183" y="7204764"/>
            <a:ext cx="1539420" cy="1869522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8328" y="7204423"/>
            <a:ext cx="1539420" cy="1870204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57555" y="7200850"/>
            <a:ext cx="1539420" cy="187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0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andine" pitchFamily="2" charset="0"/>
              </a:rPr>
              <a:t>Je sais placer les lettres pour compléter un mot en m’aidant des mots illustrés et des </a:t>
            </a:r>
            <a:r>
              <a:rPr lang="fr-FR" sz="2000">
                <a:latin typeface="Amandine" pitchFamily="2" charset="0"/>
              </a:rPr>
              <a:t>lettres indices.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72737" y="41181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2722923" y="41181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478319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2722923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472737" y="938183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2693866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/>
              <a:t>Objectifs</a:t>
            </a:r>
            <a:r>
              <a:rPr lang="fr-FR" sz="1000" dirty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Développer les capacités d’observation et de discrimination visuelle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Respecter l’ordre des lettres dans un mot.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5079099" y="41181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079100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5079100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1360" y="2101729"/>
            <a:ext cx="1531066" cy="187650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1546" y="2101729"/>
            <a:ext cx="1531066" cy="1876506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61732" y="2132462"/>
            <a:ext cx="1531066" cy="187650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1360" y="4565637"/>
            <a:ext cx="1531066" cy="1876506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1546" y="4575924"/>
            <a:ext cx="1531066" cy="1876506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61732" y="4575924"/>
            <a:ext cx="1531066" cy="187650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4209" y="7204764"/>
            <a:ext cx="1525368" cy="1869522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5075" y="7204423"/>
            <a:ext cx="1525925" cy="1870204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64302" y="7200850"/>
            <a:ext cx="1525925" cy="187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4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andine" pitchFamily="2" charset="0"/>
              </a:rPr>
              <a:t>Je sais placer les lettres pour compléter un mot en m’aidant des mots illustrés et des </a:t>
            </a:r>
            <a:r>
              <a:rPr lang="fr-FR" sz="2000">
                <a:latin typeface="Amandine" pitchFamily="2" charset="0"/>
              </a:rPr>
              <a:t>lettres indices.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72737" y="41181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2722923" y="41181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478319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2722923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/>
              <a:t>Objectifs</a:t>
            </a:r>
            <a:r>
              <a:rPr lang="fr-FR" sz="1000" dirty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Développer les capacités d’observation et de discrimination visuelle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Respecter l’ordre des lettres dans un mot.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5079099" y="411810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079100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978" y="2101729"/>
            <a:ext cx="1529829" cy="187650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1546" y="2104859"/>
            <a:ext cx="1531066" cy="1870246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1732" y="2135591"/>
            <a:ext cx="1531066" cy="1870246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360" y="4568767"/>
            <a:ext cx="1531066" cy="1870246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1546" y="4579054"/>
            <a:ext cx="1531066" cy="1870246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1732" y="4579054"/>
            <a:ext cx="1531066" cy="18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760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111</Words>
  <Application>Microsoft Office PowerPoint</Application>
  <PresentationFormat>Format A4 (210 x 297 mm)</PresentationFormat>
  <Paragraphs>12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Amandine</vt:lpstr>
      <vt:lpstr>Arial</vt:lpstr>
      <vt:lpstr>Arial Rounded MT Bold</vt:lpstr>
      <vt:lpstr>Berlin Sans FB Demi</vt:lpstr>
      <vt:lpstr>Calibri</vt:lpstr>
      <vt:lpstr>Cooper Std Black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Nathalie Ichanson</cp:lastModifiedBy>
  <cp:revision>29</cp:revision>
  <dcterms:created xsi:type="dcterms:W3CDTF">2014-09-09T18:20:53Z</dcterms:created>
  <dcterms:modified xsi:type="dcterms:W3CDTF">2017-04-05T13:22:19Z</dcterms:modified>
</cp:coreProperties>
</file>