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6858000" cy="9906000" type="A4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606" y="-24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t>05/04/2017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2791" y="145617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Je sais reproduire un modèle avec les pièces de la pyramide.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/>
              <a:t>Objectifs</a:t>
            </a:r>
            <a:r>
              <a:rPr lang="fr-FR" sz="1000" dirty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Classer des objets en fonction de caractéristiques liées à leur forme.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Classer ou ranger des objets selon un critère de longueur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 assemblage de solides).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656637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9" b="51836"/>
          <a:stretch/>
        </p:blipFill>
        <p:spPr>
          <a:xfrm>
            <a:off x="3489964" y="1905138"/>
            <a:ext cx="1396117" cy="182686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3" r="532" b="51839"/>
          <a:stretch/>
        </p:blipFill>
        <p:spPr>
          <a:xfrm>
            <a:off x="165504" y="1908949"/>
            <a:ext cx="1406104" cy="188216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3" t="50847" r="532" b="213"/>
          <a:stretch/>
        </p:blipFill>
        <p:spPr>
          <a:xfrm>
            <a:off x="195671" y="4490317"/>
            <a:ext cx="1406104" cy="1912599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" t="50019" r="49528" b="212"/>
          <a:stretch/>
        </p:blipFill>
        <p:spPr>
          <a:xfrm>
            <a:off x="3489963" y="4427164"/>
            <a:ext cx="1483075" cy="200292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2" b="50810"/>
          <a:stretch/>
        </p:blipFill>
        <p:spPr>
          <a:xfrm>
            <a:off x="1857437" y="1896832"/>
            <a:ext cx="1452349" cy="1894284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0" r="53195" b="50810"/>
          <a:stretch/>
        </p:blipFill>
        <p:spPr>
          <a:xfrm>
            <a:off x="5127565" y="1896832"/>
            <a:ext cx="1424851" cy="189428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2" t="49224" b="2160"/>
          <a:stretch/>
        </p:blipFill>
        <p:spPr>
          <a:xfrm>
            <a:off x="1864786" y="4396379"/>
            <a:ext cx="1556554" cy="200653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49478" r="52118" b="287"/>
          <a:stretch/>
        </p:blipFill>
        <p:spPr>
          <a:xfrm>
            <a:off x="5241413" y="4418678"/>
            <a:ext cx="1344689" cy="19842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8" b="50763"/>
          <a:stretch/>
        </p:blipFill>
        <p:spPr>
          <a:xfrm>
            <a:off x="3476131" y="7121705"/>
            <a:ext cx="1453549" cy="204061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7" r="2164" b="50763"/>
          <a:stretch/>
        </p:blipFill>
        <p:spPr>
          <a:xfrm>
            <a:off x="188640" y="7141124"/>
            <a:ext cx="1487069" cy="2021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5" b="51186"/>
          <a:stretch/>
        </p:blipFill>
        <p:spPr>
          <a:xfrm>
            <a:off x="5122657" y="7060678"/>
            <a:ext cx="1548770" cy="2140794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1" r="1289" b="51186"/>
          <a:stretch/>
        </p:blipFill>
        <p:spPr>
          <a:xfrm>
            <a:off x="1823603" y="7093416"/>
            <a:ext cx="1583973" cy="21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2791" y="145617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mandine" pitchFamily="2" charset="0"/>
              </a:rPr>
              <a:t>Je sais reproduire un modèle avec les pièces de la pyramide.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88640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857755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26837" y="3902080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19567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1864786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3533868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88640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857755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3526837" y="9374688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/>
              <a:t>Objectifs</a:t>
            </a:r>
            <a:r>
              <a:rPr lang="fr-FR" sz="1000" dirty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Classer des objets en fonction de caractéristiques liées à leur forme.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Classer ou ranger des objets selon un critère de longueur</a:t>
            </a:r>
          </a:p>
          <a:p>
            <a:pPr marL="171450" indent="-171450">
              <a:buFontTx/>
              <a:buChar char="-"/>
            </a:pPr>
            <a:r>
              <a:rPr lang="fr-FR" sz="1000" dirty="0"/>
              <a:t>Reproduire un assemblage d’objets de formes simples à partir d’un modèle ( assemblage de solides).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237073" y="3902081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244104" y="6566377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237073" y="9374689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8" b="51817"/>
          <a:stretch/>
        </p:blipFill>
        <p:spPr>
          <a:xfrm>
            <a:off x="133473" y="4396379"/>
            <a:ext cx="1557557" cy="208115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5" r="51738" b="285"/>
          <a:stretch/>
        </p:blipFill>
        <p:spPr>
          <a:xfrm>
            <a:off x="3461135" y="1825259"/>
            <a:ext cx="1381046" cy="200867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2" t="49535" r="1097" b="306"/>
          <a:stretch/>
        </p:blipFill>
        <p:spPr>
          <a:xfrm>
            <a:off x="178863" y="1849665"/>
            <a:ext cx="1512168" cy="205903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1" r="51405" b="1773"/>
          <a:stretch/>
        </p:blipFill>
        <p:spPr>
          <a:xfrm>
            <a:off x="5139373" y="1883289"/>
            <a:ext cx="1446729" cy="195064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3" t="50611" r="964" b="1773"/>
          <a:stretch/>
        </p:blipFill>
        <p:spPr>
          <a:xfrm>
            <a:off x="1817040" y="1856280"/>
            <a:ext cx="1495499" cy="195064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9" r="791" b="51817"/>
          <a:stretch/>
        </p:blipFill>
        <p:spPr>
          <a:xfrm>
            <a:off x="3425141" y="4396379"/>
            <a:ext cx="1584176" cy="208115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0" r="50378" b="616"/>
          <a:stretch/>
        </p:blipFill>
        <p:spPr>
          <a:xfrm>
            <a:off x="135580" y="7103044"/>
            <a:ext cx="1557557" cy="213735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2" t="50046" r="2157" b="-1051"/>
          <a:stretch/>
        </p:blipFill>
        <p:spPr>
          <a:xfrm>
            <a:off x="3441791" y="7103044"/>
            <a:ext cx="1539952" cy="220304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2" b="50944"/>
          <a:stretch/>
        </p:blipFill>
        <p:spPr>
          <a:xfrm>
            <a:off x="1811244" y="4404069"/>
            <a:ext cx="1550485" cy="207346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0" r="49522" b="325"/>
          <a:stretch/>
        </p:blipFill>
        <p:spPr>
          <a:xfrm>
            <a:off x="1745073" y="7096430"/>
            <a:ext cx="1567466" cy="2143965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1" r="1538" b="50944"/>
          <a:stretch/>
        </p:blipFill>
        <p:spPr>
          <a:xfrm>
            <a:off x="5095840" y="4404069"/>
            <a:ext cx="1540934" cy="211291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3" t="49990" r="1767" b="127"/>
          <a:stretch/>
        </p:blipFill>
        <p:spPr>
          <a:xfrm>
            <a:off x="5048855" y="7114197"/>
            <a:ext cx="1503561" cy="21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365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104</Words>
  <Application>Microsoft Office PowerPoint</Application>
  <PresentationFormat>Format A4 (210 x 297 mm)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Amandine</vt:lpstr>
      <vt:lpstr>Arial</vt:lpstr>
      <vt:lpstr>Arial Rounded MT Bold</vt:lpstr>
      <vt:lpstr>Berlin Sans FB Demi</vt:lpstr>
      <vt:lpstr>Calibri</vt:lpstr>
      <vt:lpstr>Cooper Std Black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Nathalie Ichanson</cp:lastModifiedBy>
  <cp:revision>29</cp:revision>
  <cp:lastPrinted>2017-04-05T15:24:09Z</cp:lastPrinted>
  <dcterms:created xsi:type="dcterms:W3CDTF">2014-09-09T18:20:53Z</dcterms:created>
  <dcterms:modified xsi:type="dcterms:W3CDTF">2017-04-05T15:32:32Z</dcterms:modified>
</cp:coreProperties>
</file>