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5050"/>
    <a:srgbClr val="D6009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0679E-3E36-46AD-9137-82BDB8D7558E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B11E7-56B4-495C-8531-F1EE609126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24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>
          <a:xfrm>
            <a:off x="0" y="0"/>
            <a:ext cx="9906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17084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17084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28464" y="974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Mon emploi du temps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408" y="46517"/>
            <a:ext cx="1080120" cy="8338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8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7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66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4C127C7-412F-462E-86A3-CF9FC8F2EB25}" type="datetimeFigureOut">
              <a:rPr lang="fr-FR" smtClean="0"/>
              <a:t>04/08/2017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38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559695"/>
              </p:ext>
            </p:extLst>
          </p:nvPr>
        </p:nvGraphicFramePr>
        <p:xfrm>
          <a:off x="128464" y="980728"/>
          <a:ext cx="9649072" cy="58101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8112"/>
                <a:gridCol w="1728192"/>
                <a:gridCol w="1728192"/>
                <a:gridCol w="1728192"/>
                <a:gridCol w="1728192"/>
                <a:gridCol w="172819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Horaires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 -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9h30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Accueil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fr-FR" sz="900" dirty="0" smtClean="0">
                          <a:solidFill>
                            <a:schemeClr val="accent1"/>
                          </a:solidFill>
                          <a:latin typeface="Arial Rounded MT Bold" pitchFamily="34" charset="0"/>
                        </a:rPr>
                        <a:t>: </a:t>
                      </a:r>
                      <a:r>
                        <a:rPr lang="fr-FR" sz="90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On pose ses affaires au</a:t>
                      </a:r>
                      <a:r>
                        <a:rPr lang="fr-FR" sz="900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porte-manteau, le cartable dans la boite à cartables. On vient s’asseoir sur son coussin et on quitte ses chaussures pour mettre ses chaussons. On passe aux toilettes et on </a:t>
                      </a:r>
                      <a:r>
                        <a:rPr lang="fr-FR" sz="900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va regarder son métier sur la roue des métiers.</a:t>
                      </a:r>
                    </a:p>
                    <a:p>
                      <a:pPr algn="ctr"/>
                      <a:r>
                        <a:rPr lang="fr-FR" sz="900" u="sng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Activités rituelles </a:t>
                      </a: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: Date, présents/absents, comptines, lecture d’album.</a:t>
                      </a:r>
                      <a:endParaRPr lang="fr-FR" sz="900" i="1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9424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9h30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– 10h30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900" u="sng" dirty="0" smtClean="0">
                          <a:latin typeface="Arial Rounded MT Bold" pitchFamily="34" charset="0"/>
                        </a:rPr>
                        <a:t>Apprendre dans les espaces </a:t>
                      </a:r>
                      <a:r>
                        <a:rPr lang="fr-FR" sz="900" dirty="0" smtClean="0">
                          <a:latin typeface="Arial Rounded MT Bold" pitchFamily="34" charset="0"/>
                        </a:rPr>
                        <a:t>: Expérimenter,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 nommer, comprendre, réfléchir, proposer, imaginer, expliquer.</a:t>
                      </a:r>
                    </a:p>
                    <a:p>
                      <a:pPr algn="ctr"/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Espace «</a:t>
                      </a:r>
                      <a:r>
                        <a:rPr lang="fr-FR" sz="900" baseline="0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 imitation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70C0"/>
                          </a:solidFill>
                          <a:latin typeface="Arial Rounded MT Bold" pitchFamily="34" charset="0"/>
                        </a:rPr>
                        <a:t>graphisme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», espace « </a:t>
                      </a:r>
                      <a:r>
                        <a:rPr lang="fr-FR" sz="9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écriture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espace « </a:t>
                      </a:r>
                      <a:r>
                        <a:rPr lang="fr-FR" sz="900" baseline="0" dirty="0" smtClean="0">
                          <a:solidFill>
                            <a:srgbClr val="FF6600"/>
                          </a:solidFill>
                          <a:latin typeface="Arial Rounded MT Bold" pitchFamily="34" charset="0"/>
                        </a:rPr>
                        <a:t>artistique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FF0000"/>
                          </a:solidFill>
                          <a:latin typeface="Arial Rounded MT Bold" pitchFamily="34" charset="0"/>
                        </a:rPr>
                        <a:t>mathématiques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sensoriel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B050"/>
                          </a:solidFill>
                          <a:latin typeface="Arial Rounded MT Bold" pitchFamily="34" charset="0"/>
                        </a:rPr>
                        <a:t>sciences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« </a:t>
                      </a:r>
                      <a:r>
                        <a:rPr lang="fr-FR" sz="9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Rounded MT Bold" pitchFamily="34" charset="0"/>
                        </a:rPr>
                        <a:t>écoute/BCD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», espace « </a:t>
                      </a:r>
                      <a:r>
                        <a:rPr lang="fr-FR" sz="900" baseline="0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Littérature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 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».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Selon les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jours, 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l’enseignante et l’ATSEM sont présentes sur des espaces différents (voir la fiche de gestion hebdomadaire des espaces).</a:t>
                      </a: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784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10h30 – 11h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99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11h00 – 11h30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En ½ groupes :</a:t>
                      </a:r>
                    </a:p>
                    <a:p>
                      <a:pPr algn="ctr"/>
                      <a:r>
                        <a:rPr lang="fr-FR" sz="900" u="sng" baseline="0" dirty="0" smtClean="0">
                          <a:solidFill>
                            <a:srgbClr val="00B050"/>
                          </a:solidFill>
                          <a:latin typeface="Arial Rounded MT Bold" pitchFamily="34" charset="0"/>
                        </a:rPr>
                        <a:t>Explorer le monde </a:t>
                      </a:r>
                      <a:r>
                        <a:rPr lang="fr-FR" sz="90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(enseignante)</a:t>
                      </a:r>
                    </a:p>
                    <a:p>
                      <a:pPr algn="ctr"/>
                      <a:r>
                        <a:rPr lang="fr-FR" sz="90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Projet jardin </a:t>
                      </a:r>
                      <a:r>
                        <a:rPr lang="fr-FR" sz="90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: s’occuper des jardinières, faire des semis, des repiquages...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solidFill>
                            <a:srgbClr val="0070C0"/>
                          </a:solidFill>
                          <a:latin typeface="Arial Rounded MT Bold" pitchFamily="34" charset="0"/>
                        </a:rPr>
                        <a:t>Bibliothèque</a:t>
                      </a:r>
                      <a:r>
                        <a:rPr lang="fr-FR" sz="90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(ATSEM)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Mobiliser le langage dans toutes ses dimensions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(1 semaine sur 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Anglais/Occitan : comptines, jeux de doigts, vocabulaire avec la mascotte.</a:t>
                      </a:r>
                      <a:endParaRPr lang="fr-FR" sz="900" u="none" baseline="0" dirty="0" smtClean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u="sng" baseline="0" dirty="0" smtClean="0">
                          <a:solidFill>
                            <a:srgbClr val="FF6600"/>
                          </a:solidFill>
                          <a:latin typeface="Arial Rounded MT Bold" pitchFamily="34" charset="0"/>
                        </a:rPr>
                        <a:t>Activité artistiques : Univers sonores</a:t>
                      </a:r>
                    </a:p>
                    <a:p>
                      <a:pPr algn="ctr"/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Jouer avec sa voix et acquérir un répertoire de comptines et de chansons.</a:t>
                      </a:r>
                    </a:p>
                    <a:p>
                      <a:pPr algn="ctr"/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Explorer des instruments, utiliser des sonorités du corps. Affiner son écoute.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u="sng" baseline="0" dirty="0" smtClean="0">
                          <a:solidFill>
                            <a:srgbClr val="FF6600"/>
                          </a:solidFill>
                          <a:latin typeface="Arial Rounded MT Bold" pitchFamily="34" charset="0"/>
                        </a:rPr>
                        <a:t>Activité artistiques : Spectacle vivant</a:t>
                      </a:r>
                    </a:p>
                    <a:p>
                      <a:pPr algn="ctr"/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Activités théâtrales, petits jeux de théâtre : expression, mime,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En ½ groupes :</a:t>
                      </a:r>
                    </a:p>
                    <a:p>
                      <a:pPr algn="ctr"/>
                      <a:r>
                        <a:rPr lang="fr-FR" sz="900" u="sng" baseline="0" dirty="0" smtClean="0">
                          <a:solidFill>
                            <a:srgbClr val="0070C0"/>
                          </a:solidFill>
                          <a:latin typeface="Arial Rounded MT Bold" pitchFamily="34" charset="0"/>
                        </a:rPr>
                        <a:t>Bibliothèque</a:t>
                      </a:r>
                      <a:r>
                        <a:rPr lang="fr-FR" sz="90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(ATSEM)</a:t>
                      </a:r>
                    </a:p>
                    <a:p>
                      <a:pPr algn="ctr"/>
                      <a:r>
                        <a:rPr lang="fr-FR" sz="90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Choix d’un livre à emprunter, lectures offertes.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baseline="0" dirty="0" smtClean="0">
                          <a:latin typeface="Arial Rounded MT Bold" pitchFamily="34" charset="0"/>
                        </a:rPr>
                        <a:t>Bibliothèque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sng" baseline="0" dirty="0" smtClean="0">
                          <a:solidFill>
                            <a:srgbClr val="00B050"/>
                          </a:solidFill>
                          <a:latin typeface="Arial Rounded MT Bold" pitchFamily="34" charset="0"/>
                        </a:rPr>
                        <a:t>Explorer le monde </a:t>
                      </a:r>
                      <a:r>
                        <a:rPr lang="fr-FR" sz="90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(enseignante)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11h30 – 12h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algn="ctr"/>
                      <a:r>
                        <a:rPr lang="fr-FR" sz="900" b="0" i="0" u="sng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Cycle athlétisme </a:t>
                      </a: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: Agir dans l’espace, dans la durée et sur les objets : sauter, lancer, courir.</a:t>
                      </a:r>
                      <a:endParaRPr lang="fr-FR" sz="900" dirty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algn="ctr"/>
                      <a:r>
                        <a:rPr lang="fr-FR" sz="900" b="0" i="0" u="sng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Cycle athlétisme </a:t>
                      </a: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: Agir dans l’espace, dans la durée et sur les objets : sauter, lancer, courir.</a:t>
                      </a:r>
                      <a:endParaRPr lang="fr-FR" sz="900" dirty="0" smtClean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algn="ctr"/>
                      <a:r>
                        <a:rPr lang="fr-FR" sz="900" b="0" i="0" u="sng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Cycle athlétisme </a:t>
                      </a: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: Agir </a:t>
                      </a: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dans l’espace, dans la durée et sur les objets : sauter, lancer, courir.</a:t>
                      </a:r>
                      <a:endParaRPr lang="fr-FR" sz="900" dirty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algn="ctr"/>
                      <a:r>
                        <a:rPr lang="fr-FR" sz="900" b="0" i="0" u="sng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Cycle athlétisme </a:t>
                      </a: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: Agir dans l’espace, dans la durée et sur les objets : sauter, lancer, courir.</a:t>
                      </a:r>
                      <a:endParaRPr lang="fr-FR" sz="900" dirty="0" smtClean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D60093"/>
                          </a:solidFill>
                          <a:latin typeface="Arial Rounded MT Bold" pitchFamily="34" charset="0"/>
                        </a:rPr>
                        <a:t>Motricité</a:t>
                      </a:r>
                    </a:p>
                    <a:p>
                      <a:pPr algn="ctr"/>
                      <a:r>
                        <a:rPr lang="fr-FR" sz="900" b="0" i="0" u="sng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Cycle athlétisme </a:t>
                      </a:r>
                      <a:r>
                        <a:rPr lang="fr-FR" sz="900" b="0" i="0" u="none" strike="noStrike" kern="1200" baseline="0" dirty="0" smtClean="0">
                          <a:solidFill>
                            <a:schemeClr val="dk1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: Agir dans l’espace, dans la durée et sur les objets : sauter, lancer, courir.</a:t>
                      </a:r>
                      <a:endParaRPr lang="fr-FR" sz="900" dirty="0" smtClean="0">
                        <a:solidFill>
                          <a:schemeClr val="accent6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928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12h – 13h30 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25016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13h30 – 14h30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Sieste ou activités calmes dans la classe 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(réveil échelonné)</a:t>
                      </a:r>
                    </a:p>
                    <a:p>
                      <a:pPr algn="ctr"/>
                      <a:r>
                        <a:rPr lang="fr-FR" sz="90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…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latin typeface="Arial Rounded MT Bold" pitchFamily="34" charset="0"/>
                        </a:rPr>
                        <a:t>Sieste ou activités calmes dans la classe </a:t>
                      </a:r>
                    </a:p>
                    <a:p>
                      <a:pPr algn="ctr"/>
                      <a:r>
                        <a:rPr lang="fr-FR" sz="900" dirty="0" smtClean="0">
                          <a:latin typeface="Arial Rounded MT Bold" pitchFamily="34" charset="0"/>
                        </a:rPr>
                        <a:t>(réveil échelonné)</a:t>
                      </a:r>
                    </a:p>
                    <a:p>
                      <a:pPr algn="ctr"/>
                      <a:r>
                        <a:rPr lang="fr-FR" sz="90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aseline="0" dirty="0" smtClean="0">
                          <a:latin typeface="Arial Rounded MT Bold" pitchFamily="34" charset="0"/>
                        </a:rPr>
                        <a:t>…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908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14h30 – 15h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Graphisme/Ecriture/</a:t>
                      </a:r>
                      <a:r>
                        <a:rPr lang="fr-FR" sz="900" b="0" u="sng" dirty="0" smtClean="0">
                          <a:solidFill>
                            <a:srgbClr val="FF0000"/>
                          </a:solidFill>
                          <a:latin typeface="Arial Rounded MT Bold" pitchFamily="34" charset="0"/>
                        </a:rPr>
                        <a:t>Maths</a:t>
                      </a:r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 </a:t>
                      </a:r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(MS)</a:t>
                      </a:r>
                    </a:p>
                    <a:p>
                      <a:pPr algn="ctr"/>
                      <a:r>
                        <a:rPr lang="fr-FR" sz="900" b="0" u="sng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="0" u="sng" baseline="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 (TPS-PS)</a:t>
                      </a:r>
                    </a:p>
                    <a:p>
                      <a:pPr algn="ctr"/>
                      <a:r>
                        <a:rPr lang="fr-FR" sz="900" b="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Cahier de vie/Blog</a:t>
                      </a:r>
                      <a:endParaRPr lang="fr-FR" sz="900" b="0" u="sng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Graphisme/Ecriture/</a:t>
                      </a:r>
                      <a:r>
                        <a:rPr lang="fr-FR" sz="900" b="0" u="sng" dirty="0" smtClean="0">
                          <a:solidFill>
                            <a:srgbClr val="FF0000"/>
                          </a:solidFill>
                          <a:latin typeface="Arial Rounded MT Bold" pitchFamily="34" charset="0"/>
                        </a:rPr>
                        <a:t>Maths</a:t>
                      </a:r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 </a:t>
                      </a:r>
                      <a:r>
                        <a:rPr lang="fr-FR" sz="900" b="0" u="sng" dirty="0" smtClean="0">
                          <a:solidFill>
                            <a:srgbClr val="00B0F0"/>
                          </a:solidFill>
                          <a:latin typeface="Arial Rounded MT Bold" pitchFamily="34" charset="0"/>
                        </a:rPr>
                        <a:t>(MS)</a:t>
                      </a:r>
                    </a:p>
                    <a:p>
                      <a:pPr algn="ctr"/>
                      <a:r>
                        <a:rPr lang="fr-FR" sz="900" b="0" u="sng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Ateliers autonomes</a:t>
                      </a:r>
                      <a:r>
                        <a:rPr lang="fr-FR" sz="900" b="0" u="sng" baseline="0" dirty="0" smtClean="0">
                          <a:solidFill>
                            <a:srgbClr val="7030A0"/>
                          </a:solidFill>
                          <a:latin typeface="Arial Rounded MT Bold" pitchFamily="34" charset="0"/>
                        </a:rPr>
                        <a:t> (TPS-PS)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Cahier de vie/Blog</a:t>
                      </a:r>
                      <a:endParaRPr lang="fr-FR" sz="900" b="0" u="sng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15h – 15h15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u="sng" dirty="0" smtClean="0">
                        <a:solidFill>
                          <a:schemeClr val="accent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u="sng" dirty="0" smtClean="0">
                        <a:solidFill>
                          <a:schemeClr val="accent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u="sng" dirty="0" smtClean="0">
                        <a:solidFill>
                          <a:schemeClr val="accent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900" dirty="0" smtClean="0">
                          <a:latin typeface="Arial Rounded MT Bold" pitchFamily="34" charset="0"/>
                        </a:rPr>
                        <a:t>15h15 – 15h45</a:t>
                      </a:r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Regroupement</a:t>
                      </a:r>
                      <a:r>
                        <a:rPr lang="fr-FR" sz="900" b="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: chants, comptines, lecture offerte.</a:t>
                      </a:r>
                      <a:endParaRPr lang="fr-FR" sz="900" b="0" u="none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u="sng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Regroupement</a:t>
                      </a:r>
                      <a:r>
                        <a:rPr lang="fr-FR" sz="900" b="0" u="none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: chants, comptines, lecture offerte.</a:t>
                      </a:r>
                      <a:endParaRPr lang="fr-FR" sz="900" b="0" u="sng" dirty="0" smtClean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dirty="0">
                        <a:latin typeface="Arial Rounded MT Bold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5601072" y="11663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Amandine" pitchFamily="2" charset="0"/>
              </a:rPr>
              <a:t>- Période 1</a:t>
            </a:r>
            <a:endParaRPr lang="fr-FR" sz="2800" dirty="0">
              <a:latin typeface="Amandi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440</Words>
  <Application>Microsoft Office PowerPoint</Application>
  <PresentationFormat>Format A4 (210 x 297 mm)</PresentationFormat>
  <Paragraphs>71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36</cp:revision>
  <cp:lastPrinted>2017-02-04T13:14:28Z</cp:lastPrinted>
  <dcterms:created xsi:type="dcterms:W3CDTF">2014-07-08T20:52:26Z</dcterms:created>
  <dcterms:modified xsi:type="dcterms:W3CDTF">2017-08-04T09:54:21Z</dcterms:modified>
</cp:coreProperties>
</file>