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8" r:id="rId3"/>
    <p:sldId id="277" r:id="rId4"/>
    <p:sldId id="278" r:id="rId5"/>
    <p:sldId id="279" r:id="rId6"/>
    <p:sldId id="256" r:id="rId7"/>
    <p:sldId id="280" r:id="rId8"/>
    <p:sldId id="259" r:id="rId9"/>
    <p:sldId id="276" r:id="rId10"/>
    <p:sldId id="270" r:id="rId11"/>
    <p:sldId id="281" r:id="rId12"/>
    <p:sldId id="266" r:id="rId13"/>
    <p:sldId id="282" r:id="rId14"/>
    <p:sldId id="260" r:id="rId15"/>
    <p:sldId id="283" r:id="rId16"/>
    <p:sldId id="262" r:id="rId17"/>
    <p:sldId id="284" r:id="rId18"/>
  </p:sldIdLst>
  <p:sldSz cx="6858000" cy="9906000" type="A4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360" y="-11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340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651-A651-4330-922A-5FC76FEF0EC0}" type="datetimeFigureOut">
              <a:rPr lang="fr-FR" smtClean="0"/>
              <a:t>07/08/2017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DC00-866C-4377-B1F2-43F3DB8CE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16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651-A651-4330-922A-5FC76FEF0EC0}" type="datetimeFigureOut">
              <a:rPr lang="fr-FR" smtClean="0"/>
              <a:t>07/08/2017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DC00-866C-4377-B1F2-43F3DB8CE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55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651-A651-4330-922A-5FC76FEF0EC0}" type="datetimeFigureOut">
              <a:rPr lang="fr-FR" smtClean="0"/>
              <a:t>07/08/2017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DC00-866C-4377-B1F2-43F3DB8CE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262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651-A651-4330-922A-5FC76FEF0EC0}" type="datetimeFigureOut">
              <a:rPr lang="fr-FR" smtClean="0"/>
              <a:t>07/08/2017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DC00-866C-4377-B1F2-43F3DB8CE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947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651-A651-4330-922A-5FC76FEF0EC0}" type="datetimeFigureOut">
              <a:rPr lang="fr-FR" smtClean="0"/>
              <a:t>07/08/2017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DC00-866C-4377-B1F2-43F3DB8CE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45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651-A651-4330-922A-5FC76FEF0EC0}" type="datetimeFigureOut">
              <a:rPr lang="fr-FR" smtClean="0"/>
              <a:t>07/08/2017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DC00-866C-4377-B1F2-43F3DB8CE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62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651-A651-4330-922A-5FC76FEF0EC0}" type="datetimeFigureOut">
              <a:rPr lang="fr-FR" smtClean="0"/>
              <a:t>07/08/2017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DC00-866C-4377-B1F2-43F3DB8CE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86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651-A651-4330-922A-5FC76FEF0EC0}" type="datetimeFigureOut">
              <a:rPr lang="fr-FR" smtClean="0"/>
              <a:t>07/08/2017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DC00-866C-4377-B1F2-43F3DB8CE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6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651-A651-4330-922A-5FC76FEF0EC0}" type="datetimeFigureOut">
              <a:rPr lang="fr-FR" smtClean="0"/>
              <a:t>07/08/2017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DC00-866C-4377-B1F2-43F3DB8CE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500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651-A651-4330-922A-5FC76FEF0EC0}" type="datetimeFigureOut">
              <a:rPr lang="fr-FR" smtClean="0"/>
              <a:t>07/08/2017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DC00-866C-4377-B1F2-43F3DB8CE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085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B7651-A651-4330-922A-5FC76FEF0EC0}" type="datetimeFigureOut">
              <a:rPr lang="fr-FR" smtClean="0"/>
              <a:t>07/08/2017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EDC00-866C-4377-B1F2-43F3DB8CE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88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/>
          <p:cNvSpPr txBox="1"/>
          <p:nvPr/>
        </p:nvSpPr>
        <p:spPr>
          <a:xfrm>
            <a:off x="631590" y="4448944"/>
            <a:ext cx="56170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dirty="0" smtClean="0">
                <a:latin typeface="Amandine" pitchFamily="2" charset="0"/>
              </a:rPr>
              <a:t>Espace graphisme/écriture</a:t>
            </a:r>
          </a:p>
          <a:p>
            <a:pPr algn="ctr">
              <a:lnSpc>
                <a:spcPct val="150000"/>
              </a:lnSpc>
            </a:pPr>
            <a:r>
              <a:rPr lang="fr-FR" sz="3200" dirty="0" smtClean="0">
                <a:latin typeface="Amandine" pitchFamily="2" charset="0"/>
              </a:rPr>
              <a:t>Espace mathématiques</a:t>
            </a:r>
          </a:p>
          <a:p>
            <a:pPr algn="ctr">
              <a:lnSpc>
                <a:spcPct val="150000"/>
              </a:lnSpc>
            </a:pPr>
            <a:r>
              <a:rPr lang="fr-FR" sz="3200" dirty="0" smtClean="0">
                <a:latin typeface="Amandine" pitchFamily="2" charset="0"/>
              </a:rPr>
              <a:t>Espace littérature</a:t>
            </a:r>
          </a:p>
          <a:p>
            <a:pPr algn="ctr">
              <a:lnSpc>
                <a:spcPct val="150000"/>
              </a:lnSpc>
            </a:pPr>
            <a:r>
              <a:rPr lang="fr-FR" sz="3200" dirty="0" smtClean="0">
                <a:latin typeface="Amandine" pitchFamily="2" charset="0"/>
              </a:rPr>
              <a:t>Espace artistique</a:t>
            </a:r>
          </a:p>
          <a:p>
            <a:pPr algn="ctr">
              <a:lnSpc>
                <a:spcPct val="150000"/>
              </a:lnSpc>
            </a:pPr>
            <a:r>
              <a:rPr lang="fr-FR" sz="3200" dirty="0" smtClean="0">
                <a:latin typeface="Amandine" pitchFamily="2" charset="0"/>
              </a:rPr>
              <a:t>Espace imitation</a:t>
            </a:r>
          </a:p>
          <a:p>
            <a:pPr algn="ctr">
              <a:lnSpc>
                <a:spcPct val="150000"/>
              </a:lnSpc>
            </a:pPr>
            <a:r>
              <a:rPr lang="fr-FR" sz="3200" dirty="0" smtClean="0">
                <a:latin typeface="Amandine" pitchFamily="2" charset="0"/>
              </a:rPr>
              <a:t>Espace ateliers autonomes</a:t>
            </a:r>
          </a:p>
          <a:p>
            <a:pPr algn="ctr">
              <a:lnSpc>
                <a:spcPct val="150000"/>
              </a:lnSpc>
            </a:pPr>
            <a:r>
              <a:rPr lang="fr-FR" sz="3200" dirty="0" smtClean="0">
                <a:latin typeface="Amandine" pitchFamily="2" charset="0"/>
              </a:rPr>
              <a:t>Espace explorer le monde</a:t>
            </a:r>
            <a:endParaRPr lang="fr-FR" sz="3200" dirty="0">
              <a:latin typeface="Amandine" pitchFamily="2" charset="0"/>
            </a:endParaRPr>
          </a:p>
        </p:txBody>
      </p:sp>
      <p:sp>
        <p:nvSpPr>
          <p:cNvPr id="4" name="Rectangle 1"/>
          <p:cNvSpPr/>
          <p:nvPr/>
        </p:nvSpPr>
        <p:spPr>
          <a:xfrm>
            <a:off x="233363" y="379413"/>
            <a:ext cx="6413500" cy="2396797"/>
          </a:xfrm>
          <a:custGeom>
            <a:avLst/>
            <a:gdLst>
              <a:gd name="connsiteX0" fmla="*/ 0 w 5832648"/>
              <a:gd name="connsiteY0" fmla="*/ 0 h 2808312"/>
              <a:gd name="connsiteX1" fmla="*/ 5832648 w 5832648"/>
              <a:gd name="connsiteY1" fmla="*/ 0 h 2808312"/>
              <a:gd name="connsiteX2" fmla="*/ 5832648 w 5832648"/>
              <a:gd name="connsiteY2" fmla="*/ 2808312 h 2808312"/>
              <a:gd name="connsiteX3" fmla="*/ 0 w 5832648"/>
              <a:gd name="connsiteY3" fmla="*/ 2808312 h 2808312"/>
              <a:gd name="connsiteX4" fmla="*/ 0 w 5832648"/>
              <a:gd name="connsiteY4" fmla="*/ 0 h 2808312"/>
              <a:gd name="connsiteX0" fmla="*/ 171450 w 6004098"/>
              <a:gd name="connsiteY0" fmla="*/ 0 h 3046437"/>
              <a:gd name="connsiteX1" fmla="*/ 6004098 w 6004098"/>
              <a:gd name="connsiteY1" fmla="*/ 0 h 3046437"/>
              <a:gd name="connsiteX2" fmla="*/ 6004098 w 6004098"/>
              <a:gd name="connsiteY2" fmla="*/ 2808312 h 3046437"/>
              <a:gd name="connsiteX3" fmla="*/ 0 w 6004098"/>
              <a:gd name="connsiteY3" fmla="*/ 3046437 h 3046437"/>
              <a:gd name="connsiteX4" fmla="*/ 171450 w 6004098"/>
              <a:gd name="connsiteY4" fmla="*/ 0 h 3046437"/>
              <a:gd name="connsiteX0" fmla="*/ 171450 w 6280323"/>
              <a:gd name="connsiteY0" fmla="*/ 180975 h 3227412"/>
              <a:gd name="connsiteX1" fmla="*/ 6280323 w 6280323"/>
              <a:gd name="connsiteY1" fmla="*/ 0 h 3227412"/>
              <a:gd name="connsiteX2" fmla="*/ 6004098 w 6280323"/>
              <a:gd name="connsiteY2" fmla="*/ 2989287 h 3227412"/>
              <a:gd name="connsiteX3" fmla="*/ 0 w 6280323"/>
              <a:gd name="connsiteY3" fmla="*/ 3227412 h 3227412"/>
              <a:gd name="connsiteX4" fmla="*/ 171450 w 6280323"/>
              <a:gd name="connsiteY4" fmla="*/ 180975 h 3227412"/>
              <a:gd name="connsiteX0" fmla="*/ 857250 w 6280323"/>
              <a:gd name="connsiteY0" fmla="*/ 295275 h 3227412"/>
              <a:gd name="connsiteX1" fmla="*/ 6280323 w 6280323"/>
              <a:gd name="connsiteY1" fmla="*/ 0 h 3227412"/>
              <a:gd name="connsiteX2" fmla="*/ 6004098 w 6280323"/>
              <a:gd name="connsiteY2" fmla="*/ 2989287 h 3227412"/>
              <a:gd name="connsiteX3" fmla="*/ 0 w 6280323"/>
              <a:gd name="connsiteY3" fmla="*/ 3227412 h 3227412"/>
              <a:gd name="connsiteX4" fmla="*/ 857250 w 6280323"/>
              <a:gd name="connsiteY4" fmla="*/ 295275 h 3227412"/>
              <a:gd name="connsiteX0" fmla="*/ 857250 w 6413673"/>
              <a:gd name="connsiteY0" fmla="*/ 295275 h 3494112"/>
              <a:gd name="connsiteX1" fmla="*/ 6280323 w 6413673"/>
              <a:gd name="connsiteY1" fmla="*/ 0 h 3494112"/>
              <a:gd name="connsiteX2" fmla="*/ 6413673 w 6413673"/>
              <a:gd name="connsiteY2" fmla="*/ 3494112 h 3494112"/>
              <a:gd name="connsiteX3" fmla="*/ 0 w 6413673"/>
              <a:gd name="connsiteY3" fmla="*/ 3227412 h 3494112"/>
              <a:gd name="connsiteX4" fmla="*/ 857250 w 6413673"/>
              <a:gd name="connsiteY4" fmla="*/ 295275 h 349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3673" h="3494112">
                <a:moveTo>
                  <a:pt x="857250" y="295275"/>
                </a:moveTo>
                <a:lnTo>
                  <a:pt x="6280323" y="0"/>
                </a:lnTo>
                <a:lnTo>
                  <a:pt x="6413673" y="3494112"/>
                </a:lnTo>
                <a:lnTo>
                  <a:pt x="0" y="3227412"/>
                </a:lnTo>
                <a:lnTo>
                  <a:pt x="857250" y="295275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03263" y="700648"/>
            <a:ext cx="54737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" pitchFamily="2" charset="0"/>
              </a:rPr>
              <a:t>Mon carnet </a:t>
            </a:r>
          </a:p>
          <a:p>
            <a:pPr algn="ctr">
              <a:defRPr/>
            </a:pPr>
            <a:r>
              <a:rPr lang="fr-F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" pitchFamily="2" charset="0"/>
              </a:rPr>
              <a:t>des espaces</a:t>
            </a:r>
            <a:endParaRPr lang="fr-FR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ngthings Lupine" pitchFamily="2" charset="0"/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233363" y="385763"/>
            <a:ext cx="6413500" cy="2390447"/>
          </a:xfrm>
          <a:custGeom>
            <a:avLst/>
            <a:gdLst>
              <a:gd name="connsiteX0" fmla="*/ 0 w 5832648"/>
              <a:gd name="connsiteY0" fmla="*/ 0 h 2808312"/>
              <a:gd name="connsiteX1" fmla="*/ 5832648 w 5832648"/>
              <a:gd name="connsiteY1" fmla="*/ 0 h 2808312"/>
              <a:gd name="connsiteX2" fmla="*/ 5832648 w 5832648"/>
              <a:gd name="connsiteY2" fmla="*/ 2808312 h 2808312"/>
              <a:gd name="connsiteX3" fmla="*/ 0 w 5832648"/>
              <a:gd name="connsiteY3" fmla="*/ 2808312 h 2808312"/>
              <a:gd name="connsiteX4" fmla="*/ 0 w 5832648"/>
              <a:gd name="connsiteY4" fmla="*/ 0 h 2808312"/>
              <a:gd name="connsiteX0" fmla="*/ 171450 w 6004098"/>
              <a:gd name="connsiteY0" fmla="*/ 0 h 3046437"/>
              <a:gd name="connsiteX1" fmla="*/ 6004098 w 6004098"/>
              <a:gd name="connsiteY1" fmla="*/ 0 h 3046437"/>
              <a:gd name="connsiteX2" fmla="*/ 6004098 w 6004098"/>
              <a:gd name="connsiteY2" fmla="*/ 2808312 h 3046437"/>
              <a:gd name="connsiteX3" fmla="*/ 0 w 6004098"/>
              <a:gd name="connsiteY3" fmla="*/ 3046437 h 3046437"/>
              <a:gd name="connsiteX4" fmla="*/ 171450 w 6004098"/>
              <a:gd name="connsiteY4" fmla="*/ 0 h 3046437"/>
              <a:gd name="connsiteX0" fmla="*/ 171450 w 6280323"/>
              <a:gd name="connsiteY0" fmla="*/ 180975 h 3227412"/>
              <a:gd name="connsiteX1" fmla="*/ 6280323 w 6280323"/>
              <a:gd name="connsiteY1" fmla="*/ 0 h 3227412"/>
              <a:gd name="connsiteX2" fmla="*/ 6004098 w 6280323"/>
              <a:gd name="connsiteY2" fmla="*/ 2989287 h 3227412"/>
              <a:gd name="connsiteX3" fmla="*/ 0 w 6280323"/>
              <a:gd name="connsiteY3" fmla="*/ 3227412 h 3227412"/>
              <a:gd name="connsiteX4" fmla="*/ 171450 w 6280323"/>
              <a:gd name="connsiteY4" fmla="*/ 180975 h 3227412"/>
              <a:gd name="connsiteX0" fmla="*/ 857250 w 6280323"/>
              <a:gd name="connsiteY0" fmla="*/ 295275 h 3227412"/>
              <a:gd name="connsiteX1" fmla="*/ 6280323 w 6280323"/>
              <a:gd name="connsiteY1" fmla="*/ 0 h 3227412"/>
              <a:gd name="connsiteX2" fmla="*/ 6004098 w 6280323"/>
              <a:gd name="connsiteY2" fmla="*/ 2989287 h 3227412"/>
              <a:gd name="connsiteX3" fmla="*/ 0 w 6280323"/>
              <a:gd name="connsiteY3" fmla="*/ 3227412 h 3227412"/>
              <a:gd name="connsiteX4" fmla="*/ 857250 w 6280323"/>
              <a:gd name="connsiteY4" fmla="*/ 295275 h 3227412"/>
              <a:gd name="connsiteX0" fmla="*/ 857250 w 6413673"/>
              <a:gd name="connsiteY0" fmla="*/ 295275 h 3494112"/>
              <a:gd name="connsiteX1" fmla="*/ 6280323 w 6413673"/>
              <a:gd name="connsiteY1" fmla="*/ 0 h 3494112"/>
              <a:gd name="connsiteX2" fmla="*/ 6413673 w 6413673"/>
              <a:gd name="connsiteY2" fmla="*/ 3494112 h 3494112"/>
              <a:gd name="connsiteX3" fmla="*/ 0 w 6413673"/>
              <a:gd name="connsiteY3" fmla="*/ 3227412 h 3494112"/>
              <a:gd name="connsiteX4" fmla="*/ 857250 w 6413673"/>
              <a:gd name="connsiteY4" fmla="*/ 295275 h 349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3673" h="3494112">
                <a:moveTo>
                  <a:pt x="857250" y="295275"/>
                </a:moveTo>
                <a:lnTo>
                  <a:pt x="6280323" y="0"/>
                </a:lnTo>
                <a:lnTo>
                  <a:pt x="6413673" y="3494112"/>
                </a:lnTo>
                <a:lnTo>
                  <a:pt x="0" y="3227412"/>
                </a:lnTo>
                <a:lnTo>
                  <a:pt x="857250" y="295275"/>
                </a:lnTo>
                <a:close/>
              </a:path>
            </a:pathLst>
          </a:custGeom>
          <a:noFill/>
          <a:ln>
            <a:solidFill>
              <a:schemeClr val="tx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715" y="3512597"/>
            <a:ext cx="1902406" cy="128351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805" y="8193360"/>
            <a:ext cx="1212316" cy="110378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3" y="3872880"/>
            <a:ext cx="1222918" cy="978335"/>
          </a:xfrm>
          <a:prstGeom prst="rect">
            <a:avLst/>
          </a:prstGeom>
        </p:spPr>
      </p:pic>
      <p:grpSp>
        <p:nvGrpSpPr>
          <p:cNvPr id="21" name="Groupe 20"/>
          <p:cNvGrpSpPr/>
          <p:nvPr/>
        </p:nvGrpSpPr>
        <p:grpSpPr>
          <a:xfrm>
            <a:off x="68294" y="122775"/>
            <a:ext cx="2568618" cy="708889"/>
            <a:chOff x="-4923928" y="872097"/>
            <a:chExt cx="4613275" cy="1273175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-3614241" y="1337235"/>
              <a:ext cx="3303588" cy="6731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20" name="Picture 11" descr="D:\Dropbox\Blog\Mystik's\Couleur\mystiks_accoudé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923928" y="872097"/>
              <a:ext cx="1608137" cy="127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ZoneTexte 21"/>
          <p:cNvSpPr txBox="1"/>
          <p:nvPr/>
        </p:nvSpPr>
        <p:spPr>
          <a:xfrm>
            <a:off x="673096" y="39124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 Rounded MT Bold" pitchFamily="34" charset="0"/>
              </a:rPr>
              <a:t>PRÉNOM</a:t>
            </a:r>
            <a:endParaRPr lang="fr-FR" dirty="0">
              <a:latin typeface="Arial Rounded MT Bold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1" y="6063466"/>
            <a:ext cx="1094257" cy="8515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931" y="6063466"/>
            <a:ext cx="1488190" cy="114300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70" y="7899155"/>
            <a:ext cx="1102986" cy="101157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88" y="3080792"/>
            <a:ext cx="1565102" cy="9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29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48680" y="2212628"/>
            <a:ext cx="5832648" cy="230832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fr-FR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ndine" pitchFamily="2" charset="0"/>
              </a:rPr>
              <a:t>Espace </a:t>
            </a:r>
          </a:p>
          <a:p>
            <a:pPr algn="ctr"/>
            <a:r>
              <a:rPr lang="fr-FR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ndine" pitchFamily="2" charset="0"/>
              </a:rPr>
              <a:t>artistique</a:t>
            </a:r>
            <a:endParaRPr lang="fr-F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ndine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2" y="4489865"/>
            <a:ext cx="5812772" cy="446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14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-9378"/>
            <a:ext cx="6858000" cy="878547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13"/>
          <p:cNvSpPr txBox="1">
            <a:spLocks/>
          </p:cNvSpPr>
          <p:nvPr/>
        </p:nvSpPr>
        <p:spPr>
          <a:xfrm>
            <a:off x="1356943" y="-87560"/>
            <a:ext cx="3830935" cy="61081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/>
              <a:t>Ce que nous avons appris</a:t>
            </a:r>
          </a:p>
          <a:p>
            <a:pPr algn="ctr"/>
            <a:r>
              <a:rPr lang="fr-FR" sz="2400" dirty="0" smtClean="0">
                <a:solidFill>
                  <a:schemeClr val="tx1"/>
                </a:solidFill>
                <a:latin typeface="Amandine" pitchFamily="2" charset="0"/>
              </a:rPr>
              <a:t>Artiste ou activité</a:t>
            </a:r>
            <a:endParaRPr lang="fr-FR" sz="2400" dirty="0">
              <a:solidFill>
                <a:schemeClr val="tx1"/>
              </a:solidFill>
              <a:latin typeface="Amandine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917" y="57262"/>
            <a:ext cx="1292312" cy="99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92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48680" y="2212628"/>
            <a:ext cx="5832648" cy="230832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fr-FR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ndine" pitchFamily="2" charset="0"/>
              </a:rPr>
              <a:t>Espace </a:t>
            </a:r>
          </a:p>
          <a:p>
            <a:pPr algn="ctr"/>
            <a:r>
              <a:rPr lang="fr-FR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ndine" pitchFamily="2" charset="0"/>
              </a:rPr>
              <a:t>imitation</a:t>
            </a:r>
            <a:endParaRPr lang="fr-F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ndine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56" y="4304928"/>
            <a:ext cx="5099449" cy="467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1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-9378"/>
            <a:ext cx="6858000" cy="878547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13"/>
          <p:cNvSpPr txBox="1">
            <a:spLocks/>
          </p:cNvSpPr>
          <p:nvPr/>
        </p:nvSpPr>
        <p:spPr>
          <a:xfrm>
            <a:off x="1356943" y="-87560"/>
            <a:ext cx="3830935" cy="61081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/>
              <a:t>Ce que nous avons appris</a:t>
            </a:r>
          </a:p>
          <a:p>
            <a:pPr algn="ctr"/>
            <a:r>
              <a:rPr lang="fr-FR" sz="2000" dirty="0" smtClean="0">
                <a:solidFill>
                  <a:schemeClr val="tx1"/>
                </a:solidFill>
                <a:latin typeface="Amandine" pitchFamily="2" charset="0"/>
              </a:rPr>
              <a:t>Activité</a:t>
            </a:r>
            <a:endParaRPr lang="fr-FR" sz="2000" dirty="0">
              <a:solidFill>
                <a:schemeClr val="tx1"/>
              </a:solidFill>
              <a:latin typeface="Amandine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17" y="54028"/>
            <a:ext cx="1126804" cy="10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59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48680" y="2212628"/>
            <a:ext cx="5832648" cy="230832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fr-FR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ndine" pitchFamily="2" charset="0"/>
              </a:rPr>
              <a:t>Espace </a:t>
            </a:r>
          </a:p>
          <a:p>
            <a:pPr algn="ctr"/>
            <a:r>
              <a:rPr lang="fr-FR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ndine" pitchFamily="2" charset="0"/>
              </a:rPr>
              <a:t>ateliers autonomes</a:t>
            </a:r>
            <a:endParaRPr lang="fr-F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ndine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90" y="4520952"/>
            <a:ext cx="6217627" cy="4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39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-9378"/>
            <a:ext cx="6858000" cy="878547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13"/>
          <p:cNvSpPr txBox="1">
            <a:spLocks/>
          </p:cNvSpPr>
          <p:nvPr/>
        </p:nvSpPr>
        <p:spPr>
          <a:xfrm>
            <a:off x="1356943" y="-87560"/>
            <a:ext cx="3830935" cy="61081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/>
              <a:t>Ce que nous avons appris</a:t>
            </a:r>
          </a:p>
          <a:p>
            <a:pPr algn="ctr"/>
            <a:r>
              <a:rPr lang="fr-FR" sz="2400" dirty="0" smtClean="0">
                <a:solidFill>
                  <a:schemeClr val="tx1"/>
                </a:solidFill>
                <a:latin typeface="Amandine" pitchFamily="2" charset="0"/>
              </a:rPr>
              <a:t>Ateliers autonomes</a:t>
            </a:r>
            <a:endParaRPr lang="fr-FR" sz="2400" dirty="0">
              <a:solidFill>
                <a:schemeClr val="tx1"/>
              </a:solidFill>
              <a:latin typeface="Amandine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917" y="117592"/>
            <a:ext cx="1292312" cy="87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26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95844" y="2212628"/>
            <a:ext cx="5832648" cy="230832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fr-FR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ndine" pitchFamily="2" charset="0"/>
              </a:rPr>
              <a:t>Espace </a:t>
            </a:r>
          </a:p>
          <a:p>
            <a:pPr algn="ctr"/>
            <a:r>
              <a:rPr lang="fr-FR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ndine" pitchFamily="2" charset="0"/>
              </a:rPr>
              <a:t>Explorer le monde</a:t>
            </a:r>
            <a:endParaRPr lang="fr-F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ndine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15" y="4664968"/>
            <a:ext cx="661297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96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-9378"/>
            <a:ext cx="6858000" cy="878547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13"/>
          <p:cNvSpPr txBox="1">
            <a:spLocks/>
          </p:cNvSpPr>
          <p:nvPr/>
        </p:nvSpPr>
        <p:spPr>
          <a:xfrm>
            <a:off x="1356943" y="-87560"/>
            <a:ext cx="3830935" cy="61081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/>
              <a:t>Ce que nous avons appris</a:t>
            </a:r>
          </a:p>
          <a:p>
            <a:pPr algn="ctr"/>
            <a:r>
              <a:rPr lang="fr-FR" sz="2000" dirty="0" smtClean="0">
                <a:solidFill>
                  <a:schemeClr val="tx1"/>
                </a:solidFill>
                <a:latin typeface="Amandine" pitchFamily="2" charset="0"/>
              </a:rPr>
              <a:t>Activité ou expérience</a:t>
            </a:r>
            <a:endParaRPr lang="fr-FR" sz="2000" dirty="0">
              <a:solidFill>
                <a:schemeClr val="tx1"/>
              </a:solidFill>
              <a:latin typeface="Amandine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931" y="19379"/>
            <a:ext cx="1473344" cy="86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5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48680" y="2212628"/>
            <a:ext cx="5832648" cy="230832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fr-FR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ndine" pitchFamily="2" charset="0"/>
              </a:rPr>
              <a:t>Espace </a:t>
            </a:r>
          </a:p>
          <a:p>
            <a:pPr algn="ctr"/>
            <a:r>
              <a:rPr lang="fr-FR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ndine" pitchFamily="2" charset="0"/>
              </a:rPr>
              <a:t>graphisme/écriture</a:t>
            </a:r>
            <a:endParaRPr lang="fr-F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ndine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3863823"/>
            <a:ext cx="6120680" cy="557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-9378"/>
            <a:ext cx="6858000" cy="878547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13"/>
          <p:cNvSpPr txBox="1">
            <a:spLocks/>
          </p:cNvSpPr>
          <p:nvPr/>
        </p:nvSpPr>
        <p:spPr>
          <a:xfrm>
            <a:off x="1356943" y="-87560"/>
            <a:ext cx="3830935" cy="61081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/>
              <a:t>Ce que nous avons appris</a:t>
            </a:r>
          </a:p>
          <a:p>
            <a:pPr algn="ctr"/>
            <a:r>
              <a:rPr lang="fr-FR" sz="2000" dirty="0" smtClean="0">
                <a:solidFill>
                  <a:schemeClr val="tx1"/>
                </a:solidFill>
                <a:latin typeface="Amandine" pitchFamily="2" charset="0"/>
              </a:rPr>
              <a:t>Dessin guidé</a:t>
            </a:r>
            <a:endParaRPr lang="fr-FR" sz="2000" dirty="0">
              <a:solidFill>
                <a:schemeClr val="tx1"/>
              </a:solidFill>
              <a:latin typeface="Amandine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776" y="104925"/>
            <a:ext cx="1229170" cy="111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88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-9378"/>
            <a:ext cx="6858000" cy="878547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13"/>
          <p:cNvSpPr txBox="1">
            <a:spLocks/>
          </p:cNvSpPr>
          <p:nvPr/>
        </p:nvSpPr>
        <p:spPr>
          <a:xfrm>
            <a:off x="1356943" y="-87560"/>
            <a:ext cx="3830935" cy="61081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/>
              <a:t>Ce que nous avons appris</a:t>
            </a:r>
          </a:p>
          <a:p>
            <a:pPr algn="ctr"/>
            <a:r>
              <a:rPr lang="fr-FR" sz="2000" dirty="0" smtClean="0">
                <a:solidFill>
                  <a:schemeClr val="tx1"/>
                </a:solidFill>
                <a:latin typeface="Amandine" pitchFamily="2" charset="0"/>
              </a:rPr>
              <a:t>Graphisme</a:t>
            </a:r>
            <a:endParaRPr lang="fr-FR" sz="2000" dirty="0">
              <a:solidFill>
                <a:schemeClr val="tx1"/>
              </a:solidFill>
              <a:latin typeface="Amandine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878" y="147417"/>
            <a:ext cx="1563308" cy="88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8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-9378"/>
            <a:ext cx="6858000" cy="878547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13"/>
          <p:cNvSpPr txBox="1">
            <a:spLocks/>
          </p:cNvSpPr>
          <p:nvPr/>
        </p:nvSpPr>
        <p:spPr>
          <a:xfrm>
            <a:off x="1356943" y="-87560"/>
            <a:ext cx="3830935" cy="61081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/>
              <a:t>Ce que nous avons appris</a:t>
            </a:r>
          </a:p>
          <a:p>
            <a:pPr algn="ctr"/>
            <a:r>
              <a:rPr lang="fr-FR" sz="2000" dirty="0" smtClean="0">
                <a:solidFill>
                  <a:schemeClr val="tx1"/>
                </a:solidFill>
                <a:latin typeface="Amandine" pitchFamily="2" charset="0"/>
              </a:rPr>
              <a:t>Ecriture</a:t>
            </a:r>
            <a:endParaRPr lang="fr-FR" sz="2000" dirty="0">
              <a:solidFill>
                <a:schemeClr val="tx1"/>
              </a:solidFill>
              <a:latin typeface="Amandine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3"/>
          <a:stretch/>
        </p:blipFill>
        <p:spPr>
          <a:xfrm>
            <a:off x="5527897" y="0"/>
            <a:ext cx="1213471" cy="103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96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4376936"/>
            <a:ext cx="6093296" cy="474179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48680" y="2212628"/>
            <a:ext cx="5832648" cy="230832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fr-FR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ndine" pitchFamily="2" charset="0"/>
              </a:rPr>
              <a:t>Espace </a:t>
            </a:r>
          </a:p>
          <a:p>
            <a:pPr algn="ctr"/>
            <a:r>
              <a:rPr lang="fr-FR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ndine" pitchFamily="2" charset="0"/>
              </a:rPr>
              <a:t>mathématiques</a:t>
            </a:r>
            <a:endParaRPr lang="fr-F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713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6858000" cy="878547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13"/>
          <p:cNvSpPr txBox="1">
            <a:spLocks/>
          </p:cNvSpPr>
          <p:nvPr/>
        </p:nvSpPr>
        <p:spPr>
          <a:xfrm>
            <a:off x="1356943" y="-78182"/>
            <a:ext cx="3830935" cy="61081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/>
              <a:t>Ce que nous avons appris</a:t>
            </a:r>
          </a:p>
          <a:p>
            <a:pPr algn="ctr"/>
            <a:r>
              <a:rPr lang="fr-FR" sz="2400" dirty="0" smtClean="0">
                <a:solidFill>
                  <a:schemeClr val="tx1"/>
                </a:solidFill>
                <a:latin typeface="Amandine" pitchFamily="2" charset="0"/>
              </a:rPr>
              <a:t>Titre du jeu/atelier</a:t>
            </a:r>
            <a:endParaRPr lang="fr-FR" sz="2400" dirty="0">
              <a:solidFill>
                <a:schemeClr val="tx1"/>
              </a:solidFill>
              <a:latin typeface="Amandine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774" y="98508"/>
            <a:ext cx="1115706" cy="86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02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48680" y="2212628"/>
            <a:ext cx="5832648" cy="230832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fr-FR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ndine" pitchFamily="2" charset="0"/>
              </a:rPr>
              <a:t>Espace </a:t>
            </a:r>
          </a:p>
          <a:p>
            <a:pPr algn="ctr"/>
            <a:r>
              <a:rPr lang="fr-FR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ndine" pitchFamily="2" charset="0"/>
              </a:rPr>
              <a:t>littérature</a:t>
            </a:r>
            <a:endParaRPr lang="fr-F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ndine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82" y="3944888"/>
            <a:ext cx="6261843" cy="500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37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-9378"/>
            <a:ext cx="6858000" cy="878547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13"/>
          <p:cNvSpPr txBox="1">
            <a:spLocks/>
          </p:cNvSpPr>
          <p:nvPr/>
        </p:nvSpPr>
        <p:spPr>
          <a:xfrm>
            <a:off x="904270" y="-87560"/>
            <a:ext cx="4736282" cy="61081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/>
              <a:t>Ce que nous avons appris</a:t>
            </a:r>
          </a:p>
          <a:p>
            <a:pPr algn="ctr"/>
            <a:r>
              <a:rPr lang="fr-FR" sz="2400" dirty="0" smtClean="0">
                <a:solidFill>
                  <a:schemeClr val="tx1"/>
                </a:solidFill>
                <a:latin typeface="Amandine" pitchFamily="2" charset="0"/>
              </a:rPr>
              <a:t>Titre d’album, réseau ou auteur</a:t>
            </a:r>
            <a:endParaRPr lang="fr-FR" sz="2400" dirty="0">
              <a:solidFill>
                <a:schemeClr val="tx1"/>
              </a:solidFill>
              <a:latin typeface="Amandine" pitchFamily="2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483" y="0"/>
            <a:ext cx="1241363" cy="133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65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106</Words>
  <Application>Microsoft Office PowerPoint</Application>
  <PresentationFormat>Format A4 (210 x 297 mm)</PresentationFormat>
  <Paragraphs>42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Gaelle</dc:creator>
  <cp:lastModifiedBy>Mysticlolly</cp:lastModifiedBy>
  <cp:revision>9</cp:revision>
  <cp:lastPrinted>2017-03-06T13:10:18Z</cp:lastPrinted>
  <dcterms:created xsi:type="dcterms:W3CDTF">2017-03-06T12:48:52Z</dcterms:created>
  <dcterms:modified xsi:type="dcterms:W3CDTF">2017-08-07T10:22:39Z</dcterms:modified>
</cp:coreProperties>
</file>