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94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64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1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91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9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9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95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70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26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2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95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49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DD07-42F2-4960-B891-EFC49998EE84}" type="datetimeFigureOut">
              <a:rPr lang="fr-FR" smtClean="0"/>
              <a:t>06/08/2017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9F0D9-BB29-479C-9E0C-CAD2428BA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86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0" y="0"/>
            <a:ext cx="6858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30238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30238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u texte 9"/>
          <p:cNvSpPr txBox="1">
            <a:spLocks/>
          </p:cNvSpPr>
          <p:nvPr/>
        </p:nvSpPr>
        <p:spPr>
          <a:xfrm>
            <a:off x="0" y="-15552"/>
            <a:ext cx="5733256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dirty="0" smtClean="0"/>
              <a:t>Carnet de suivi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474" y="111934"/>
            <a:ext cx="1102219" cy="89715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42392" y="375845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Liste des observables</a:t>
            </a:r>
            <a:endParaRPr lang="fr-FR" sz="2400" dirty="0">
              <a:latin typeface="Amandine" pitchFamily="2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33443"/>
              </p:ext>
            </p:extLst>
          </p:nvPr>
        </p:nvGraphicFramePr>
        <p:xfrm>
          <a:off x="82725" y="1424608"/>
          <a:ext cx="6697490" cy="79108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6176"/>
                <a:gridCol w="2972277"/>
                <a:gridCol w="31190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MS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Domaine 1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L’oral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Amandine" pitchFamily="2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dis des comptines/jeux de doigts devant les copains.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raconter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l’histoire que me montre les images.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raconte une histoire</a:t>
                      </a:r>
                      <a:r>
                        <a:rPr lang="fr-FR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vue en classe avec le livre comme support ou les marottes.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J’utilise des phrases simple (sujet + verbe + complément) pour raconter/décrire/expliquer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taper/compter les syllabes</a:t>
                      </a:r>
                      <a:endParaRPr lang="fr-FR" sz="1100" u="none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64920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Domaine 1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L’écrit</a:t>
                      </a: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reconnais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mon prénom/initiale en capitales d’imprimerie.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reconnais (quelques) les prénoms des copains de la classe en capitales.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J’écris mon prénom (lettres mobiles, crayon, avec/sans modèle).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reconnais mon prénom en scripte.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reconnais les prénoms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des copains en scripte.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J’écris mon prénom en capitales (avec/sans modèle).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J’écris des mots de la classe.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4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tiens correctement mon crayon (pince).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Domaine 3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Activités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 artistiques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mandine" pitchFamily="2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J’utilise des graphismes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simples dans une production plastique (trait vertical, trait horizontal, rond).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tenir des ciseaux correctement et découper.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connais quelques chansons simples.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reproduis un rythme simple avec mon corps ou un instrument.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J’utilise des graphismes connus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dans une production plastique (ligne brisée, pont, boucle, spirale).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découper des formes simples.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connais quelques chansons un peu longues (couplet + refrain).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reproduis un rythme varié (lent/rapide).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Domaine 4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Les nombres et leurs utilisations</a:t>
                      </a: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reconnais sans compter une collection d’objets jusqu’à 3.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récite la comptine numérique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jusqu’à 10.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connais les représentations du nombre jusqu’à 3 (doigts, dé, écriture chiffrée).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réalise une collection d’objets jusqu’à 3.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compléter une collection jusqu’à 5.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récite la comptine numérique jusqu’à 19.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connais les représentations du nombre jusqu’à 6 (doigts,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dé, écriture chiffrée).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réalise une collection jusqu’à 6 objets.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67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Domaine 4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Formes, grandeurs et suites organisées</a:t>
                      </a:r>
                      <a:endParaRPr lang="fr-FR" sz="1200" dirty="0">
                        <a:solidFill>
                          <a:schemeClr val="tx1"/>
                        </a:solidFill>
                        <a:latin typeface="Amandine" pitchFamily="2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reproduis un algorithme simple.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nomme des formes simples (cercle, carré, triangle).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reproduis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un algorithme complexe.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nomme des formes simples (idem PS + rectangle).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nomme des solides simples (boule, cube).</a:t>
                      </a:r>
                      <a:endParaRPr lang="fr-FR" sz="11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918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</a:t>
                      </a:r>
                      <a:r>
                        <a:rPr lang="fr-FR" sz="11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dessine des formes planes (cercle, carré).</a:t>
                      </a: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1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range des objets selon un critère : masse, longueur, volume</a:t>
                      </a:r>
                      <a:endParaRPr lang="fr-FR" sz="11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fr-FR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10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0" y="0"/>
            <a:ext cx="6858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30238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30238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u texte 9"/>
          <p:cNvSpPr txBox="1">
            <a:spLocks/>
          </p:cNvSpPr>
          <p:nvPr/>
        </p:nvSpPr>
        <p:spPr>
          <a:xfrm>
            <a:off x="0" y="-15552"/>
            <a:ext cx="5733256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dirty="0" smtClean="0"/>
              <a:t>Carnet de suivi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474" y="111934"/>
            <a:ext cx="1102219" cy="89715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42392" y="375845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Liste des observables</a:t>
            </a:r>
            <a:endParaRPr lang="fr-FR" sz="2400" dirty="0">
              <a:latin typeface="Amandine" pitchFamily="2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619843"/>
              </p:ext>
            </p:extLst>
          </p:nvPr>
        </p:nvGraphicFramePr>
        <p:xfrm>
          <a:off x="82725" y="1424608"/>
          <a:ext cx="6697490" cy="2900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6176"/>
                <a:gridCol w="2972277"/>
                <a:gridCol w="31190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MS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Domaine 5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Le temps et l’espace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Amandine" pitchFamily="2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vert="vert27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situer un objet par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rapport à moi (devant, derrière, sur, sous).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remets dans l’ordre 3-4 images séquentielles (albums, recettes, déroulement de la journée, etc.).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situer un objet par rapport à un autre (idem PS + entre, dedans, dehors, à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côté).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remets dans l’ordre 4-5 images séquentielles.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connais les jours de la semaine.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800100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Domaine 5</a:t>
                      </a:r>
                    </a:p>
                    <a:p>
                      <a:pPr algn="ctr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Le monde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mandine" pitchFamily="2" charset="0"/>
                          <a:ea typeface="Arial Unicode MS" pitchFamily="34" charset="-128"/>
                          <a:cs typeface="Arial Unicode MS" pitchFamily="34" charset="-128"/>
                        </a:rPr>
                        <a:t> du vivant, les objets et la matière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mandine" pitchFamily="2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nomme et situe les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différentes parties du corps (membres, visage).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utiliser quelques applications sur la tablette.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nomme et</a:t>
                      </a:r>
                      <a:r>
                        <a:rPr lang="fr-FR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situe les différentes parties du corps (idem PS + articulations).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utiliser l’appareil photo de la classe.</a:t>
                      </a:r>
                      <a:endParaRPr lang="fr-FR" sz="1100" u="none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0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me moucher, me laver les mains/les dents.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 sais dessiner un bonhomme</a:t>
                      </a:r>
                      <a:r>
                        <a:rPr lang="fr-FR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(têtard, fil de fer, abouti).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sz="1100" u="none" kern="1200" dirty="0" smtClean="0">
                        <a:solidFill>
                          <a:schemeClr val="dk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1206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575</Words>
  <Application>Microsoft Office PowerPoint</Application>
  <PresentationFormat>Format A4 (210 x 297 mm)</PresentationFormat>
  <Paragraphs>69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Mysticlolly</cp:lastModifiedBy>
  <cp:revision>10</cp:revision>
  <dcterms:created xsi:type="dcterms:W3CDTF">2017-08-04T10:19:28Z</dcterms:created>
  <dcterms:modified xsi:type="dcterms:W3CDTF">2017-08-06T09:05:17Z</dcterms:modified>
</cp:coreProperties>
</file>